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vml" ContentType="application/vnd.openxmlformats-officedocument.vmlDrawing"/>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4.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3" r:id="rId1"/>
  </p:sldMasterIdLst>
  <p:notesMasterIdLst>
    <p:notesMasterId r:id="rId65"/>
  </p:notesMasterIdLst>
  <p:sldIdLst>
    <p:sldId id="1681" r:id="rId2"/>
    <p:sldId id="1706" r:id="rId3"/>
    <p:sldId id="501" r:id="rId4"/>
    <p:sldId id="510" r:id="rId5"/>
    <p:sldId id="507" r:id="rId6"/>
    <p:sldId id="615" r:id="rId7"/>
    <p:sldId id="611" r:id="rId8"/>
    <p:sldId id="610" r:id="rId9"/>
    <p:sldId id="612" r:id="rId10"/>
    <p:sldId id="613" r:id="rId11"/>
    <p:sldId id="614" r:id="rId12"/>
    <p:sldId id="1714" r:id="rId13"/>
    <p:sldId id="1712" r:id="rId14"/>
    <p:sldId id="1713" r:id="rId15"/>
    <p:sldId id="1682" r:id="rId16"/>
    <p:sldId id="1686" r:id="rId17"/>
    <p:sldId id="1683" r:id="rId18"/>
    <p:sldId id="1685" r:id="rId19"/>
    <p:sldId id="1716" r:id="rId20"/>
    <p:sldId id="1710" r:id="rId21"/>
    <p:sldId id="1711" r:id="rId22"/>
    <p:sldId id="1689" r:id="rId23"/>
    <p:sldId id="1690" r:id="rId24"/>
    <p:sldId id="1691" r:id="rId25"/>
    <p:sldId id="1693" r:id="rId26"/>
    <p:sldId id="1692" r:id="rId27"/>
    <p:sldId id="1694" r:id="rId28"/>
    <p:sldId id="1695" r:id="rId29"/>
    <p:sldId id="1697" r:id="rId30"/>
    <p:sldId id="1698" r:id="rId31"/>
    <p:sldId id="1700" r:id="rId32"/>
    <p:sldId id="1701" r:id="rId33"/>
    <p:sldId id="1702" r:id="rId34"/>
    <p:sldId id="1703" r:id="rId35"/>
    <p:sldId id="1704" r:id="rId36"/>
    <p:sldId id="1705" r:id="rId37"/>
    <p:sldId id="1715" r:id="rId38"/>
    <p:sldId id="519" r:id="rId39"/>
    <p:sldId id="526" r:id="rId40"/>
    <p:sldId id="527" r:id="rId41"/>
    <p:sldId id="544" r:id="rId42"/>
    <p:sldId id="532" r:id="rId43"/>
    <p:sldId id="533" r:id="rId44"/>
    <p:sldId id="537" r:id="rId45"/>
    <p:sldId id="538" r:id="rId46"/>
    <p:sldId id="540" r:id="rId47"/>
    <p:sldId id="1717" r:id="rId48"/>
    <p:sldId id="676" r:id="rId49"/>
    <p:sldId id="677" r:id="rId50"/>
    <p:sldId id="678" r:id="rId51"/>
    <p:sldId id="679" r:id="rId52"/>
    <p:sldId id="680" r:id="rId53"/>
    <p:sldId id="681" r:id="rId54"/>
    <p:sldId id="682" r:id="rId55"/>
    <p:sldId id="683" r:id="rId56"/>
    <p:sldId id="684" r:id="rId57"/>
    <p:sldId id="685" r:id="rId58"/>
    <p:sldId id="686" r:id="rId59"/>
    <p:sldId id="687" r:id="rId60"/>
    <p:sldId id="688" r:id="rId61"/>
    <p:sldId id="690" r:id="rId62"/>
    <p:sldId id="691" r:id="rId63"/>
    <p:sldId id="1707" r:id="rId64"/>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B6A84D81-9D8A-4853-A02A-2D4EF3119D38}">
          <p14:sldIdLst>
            <p14:sldId id="1681"/>
            <p14:sldId id="1706"/>
          </p14:sldIdLst>
        </p14:section>
        <p14:section name="1. Role of the IPP" id="{7272EBA9-4CDB-4F34-97D2-3EE053601F23}">
          <p14:sldIdLst>
            <p14:sldId id="501"/>
            <p14:sldId id="510"/>
            <p14:sldId id="507"/>
            <p14:sldId id="615"/>
            <p14:sldId id="611"/>
            <p14:sldId id="610"/>
            <p14:sldId id="612"/>
            <p14:sldId id="613"/>
            <p14:sldId id="614"/>
          </p14:sldIdLst>
        </p14:section>
        <p14:section name="2. Overview of the Process" id="{8FD976ED-A69D-4353-9B1F-69BD544999AF}">
          <p14:sldIdLst>
            <p14:sldId id="1714"/>
            <p14:sldId id="1712"/>
            <p14:sldId id="1713"/>
            <p14:sldId id="1682"/>
            <p14:sldId id="1686"/>
            <p14:sldId id="1683"/>
            <p14:sldId id="1685"/>
          </p14:sldIdLst>
        </p14:section>
        <p14:section name="3. PPA Basics" id="{899B8407-BE28-4672-8D2C-F55B3B434FD4}">
          <p14:sldIdLst>
            <p14:sldId id="1716"/>
            <p14:sldId id="1710"/>
            <p14:sldId id="1711"/>
            <p14:sldId id="1689"/>
            <p14:sldId id="1690"/>
            <p14:sldId id="1691"/>
            <p14:sldId id="1693"/>
            <p14:sldId id="1692"/>
            <p14:sldId id="1694"/>
            <p14:sldId id="1695"/>
            <p14:sldId id="1697"/>
            <p14:sldId id="1698"/>
            <p14:sldId id="1700"/>
            <p14:sldId id="1701"/>
            <p14:sldId id="1702"/>
            <p14:sldId id="1703"/>
            <p14:sldId id="1704"/>
            <p14:sldId id="1705"/>
          </p14:sldIdLst>
        </p14:section>
        <p14:section name="4. RE Technologies" id="{8C7883F3-8EFB-407C-8363-5D3B09DF0F44}">
          <p14:sldIdLst>
            <p14:sldId id="1715"/>
            <p14:sldId id="519"/>
            <p14:sldId id="526"/>
            <p14:sldId id="527"/>
            <p14:sldId id="544"/>
            <p14:sldId id="532"/>
            <p14:sldId id="533"/>
            <p14:sldId id="537"/>
            <p14:sldId id="538"/>
            <p14:sldId id="540"/>
          </p14:sldIdLst>
        </p14:section>
        <p14:section name="5. Tariffs" id="{60110AE6-3689-4A6A-BCC6-17DAA7144892}">
          <p14:sldIdLst>
            <p14:sldId id="1717"/>
            <p14:sldId id="676"/>
            <p14:sldId id="677"/>
            <p14:sldId id="678"/>
            <p14:sldId id="679"/>
            <p14:sldId id="680"/>
            <p14:sldId id="681"/>
            <p14:sldId id="682"/>
            <p14:sldId id="683"/>
            <p14:sldId id="684"/>
            <p14:sldId id="685"/>
            <p14:sldId id="686"/>
            <p14:sldId id="687"/>
            <p14:sldId id="688"/>
            <p14:sldId id="690"/>
            <p14:sldId id="691"/>
            <p14:sldId id="1707"/>
          </p14:sldIdLst>
        </p14:section>
      </p14:sectionLst>
    </p:ex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ECF61AC8-D0A3-423D-BEF4-11A6CDC6BDBC}" v="183" dt="2020-06-10T20:02:48.106"/>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96031" autoAdjust="0"/>
  </p:normalViewPr>
  <p:slideViewPr>
    <p:cSldViewPr snapToGrid="0">
      <p:cViewPr varScale="1">
        <p:scale>
          <a:sx n="101" d="100"/>
          <a:sy n="101" d="100"/>
        </p:scale>
        <p:origin x="912" y="108"/>
      </p:cViewPr>
      <p:guideLst/>
    </p:cSldViewPr>
  </p:slideViewPr>
  <p:outlineViewPr>
    <p:cViewPr>
      <p:scale>
        <a:sx n="33" d="100"/>
        <a:sy n="33" d="100"/>
      </p:scale>
      <p:origin x="0" y="0"/>
    </p:cViewPr>
  </p:outlineViewPr>
  <p:notesTextViewPr>
    <p:cViewPr>
      <p:scale>
        <a:sx n="3" d="2"/>
        <a:sy n="3" d="2"/>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theme" Target="theme/theme1.xml"/><Relationship Id="rId7" Type="http://schemas.openxmlformats.org/officeDocument/2006/relationships/slide" Target="slides/slide6.xml"/><Relationship Id="rId71" Type="http://schemas.microsoft.com/office/2015/10/relationships/revisionInfo" Target="revisionInfo.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presProps" Target="presProps.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viewProps" Target="viewProp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microsoft.com/office/2016/11/relationships/changesInfo" Target="changesInfos/changesInfo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Viren Ajodhia" userId="2385409aa5fdc2ba" providerId="LiveId" clId="{FDFAAE38-C993-4860-9DEA-C235B3F8B005}"/>
    <pc:docChg chg="undo custSel addSld delSld modSld sldOrd modMainMaster">
      <pc:chgData name="Viren Ajodhia" userId="2385409aa5fdc2ba" providerId="LiveId" clId="{FDFAAE38-C993-4860-9DEA-C235B3F8B005}" dt="2020-06-09T17:13:15.076" v="934" actId="1076"/>
      <pc:docMkLst>
        <pc:docMk/>
      </pc:docMkLst>
      <pc:sldChg chg="modSp mod">
        <pc:chgData name="Viren Ajodhia" userId="2385409aa5fdc2ba" providerId="LiveId" clId="{FDFAAE38-C993-4860-9DEA-C235B3F8B005}" dt="2020-06-09T17:01:04.301" v="729"/>
        <pc:sldMkLst>
          <pc:docMk/>
          <pc:sldMk cId="465315562" sldId="256"/>
        </pc:sldMkLst>
        <pc:spChg chg="mod">
          <ac:chgData name="Viren Ajodhia" userId="2385409aa5fdc2ba" providerId="LiveId" clId="{FDFAAE38-C993-4860-9DEA-C235B3F8B005}" dt="2020-06-09T17:01:04.301" v="729"/>
          <ac:spMkLst>
            <pc:docMk/>
            <pc:sldMk cId="465315562" sldId="256"/>
            <ac:spMk id="6" creationId="{3B480779-626C-44CE-8BB5-962B29785EB6}"/>
          </ac:spMkLst>
        </pc:spChg>
        <pc:spChg chg="mod">
          <ac:chgData name="Viren Ajodhia" userId="2385409aa5fdc2ba" providerId="LiveId" clId="{FDFAAE38-C993-4860-9DEA-C235B3F8B005}" dt="2020-06-09T17:01:04.301" v="729"/>
          <ac:spMkLst>
            <pc:docMk/>
            <pc:sldMk cId="465315562" sldId="256"/>
            <ac:spMk id="9" creationId="{CC8C3BD3-8205-4EF7-9535-24EEADDA96AA}"/>
          </ac:spMkLst>
        </pc:spChg>
      </pc:sldChg>
      <pc:sldChg chg="addSp delSp modSp mod">
        <pc:chgData name="Viren Ajodhia" userId="2385409aa5fdc2ba" providerId="LiveId" clId="{FDFAAE38-C993-4860-9DEA-C235B3F8B005}" dt="2020-06-09T17:02:47.789" v="758" actId="1038"/>
        <pc:sldMkLst>
          <pc:docMk/>
          <pc:sldMk cId="0" sldId="263"/>
        </pc:sldMkLst>
        <pc:spChg chg="add del mod">
          <ac:chgData name="Viren Ajodhia" userId="2385409aa5fdc2ba" providerId="LiveId" clId="{FDFAAE38-C993-4860-9DEA-C235B3F8B005}" dt="2020-06-09T16:27:58.430" v="58"/>
          <ac:spMkLst>
            <pc:docMk/>
            <pc:sldMk cId="0" sldId="263"/>
            <ac:spMk id="3" creationId="{892E940C-9BB7-435D-9DBD-8C9B7AA8E836}"/>
          </ac:spMkLst>
        </pc:spChg>
        <pc:spChg chg="add mod">
          <ac:chgData name="Viren Ajodhia" userId="2385409aa5fdc2ba" providerId="LiveId" clId="{FDFAAE38-C993-4860-9DEA-C235B3F8B005}" dt="2020-06-09T17:02:29.205" v="753" actId="14100"/>
          <ac:spMkLst>
            <pc:docMk/>
            <pc:sldMk cId="0" sldId="263"/>
            <ac:spMk id="27" creationId="{D9BA7964-B0B3-4D99-9706-AC7679FB1796}"/>
          </ac:spMkLst>
        </pc:spChg>
        <pc:spChg chg="add mod">
          <ac:chgData name="Viren Ajodhia" userId="2385409aa5fdc2ba" providerId="LiveId" clId="{FDFAAE38-C993-4860-9DEA-C235B3F8B005}" dt="2020-06-09T17:02:47.789" v="758" actId="1038"/>
          <ac:spMkLst>
            <pc:docMk/>
            <pc:sldMk cId="0" sldId="263"/>
            <ac:spMk id="28" creationId="{C1838F5A-5B1E-4135-BF06-5AACEE929F22}"/>
          </ac:spMkLst>
        </pc:spChg>
        <pc:spChg chg="mod">
          <ac:chgData name="Viren Ajodhia" userId="2385409aa5fdc2ba" providerId="LiveId" clId="{FDFAAE38-C993-4860-9DEA-C235B3F8B005}" dt="2020-06-09T16:28:03.859" v="77" actId="1036"/>
          <ac:spMkLst>
            <pc:docMk/>
            <pc:sldMk cId="0" sldId="263"/>
            <ac:spMk id="46082" creationId="{7F15FAAB-D9B8-4E30-999C-CEC78B9C54BA}"/>
          </ac:spMkLst>
        </pc:spChg>
        <pc:spChg chg="mod">
          <ac:chgData name="Viren Ajodhia" userId="2385409aa5fdc2ba" providerId="LiveId" clId="{FDFAAE38-C993-4860-9DEA-C235B3F8B005}" dt="2020-06-09T17:01:04.301" v="729"/>
          <ac:spMkLst>
            <pc:docMk/>
            <pc:sldMk cId="0" sldId="263"/>
            <ac:spMk id="46083" creationId="{7CD0701D-D62A-4B49-BE87-A4D7AFF02501}"/>
          </ac:spMkLst>
        </pc:spChg>
        <pc:spChg chg="mod">
          <ac:chgData name="Viren Ajodhia" userId="2385409aa5fdc2ba" providerId="LiveId" clId="{FDFAAE38-C993-4860-9DEA-C235B3F8B005}" dt="2020-06-09T16:28:03.859" v="77" actId="1036"/>
          <ac:spMkLst>
            <pc:docMk/>
            <pc:sldMk cId="0" sldId="263"/>
            <ac:spMk id="46084" creationId="{4448F784-F3D6-48DE-B2AF-970854E02EFB}"/>
          </ac:spMkLst>
        </pc:spChg>
        <pc:spChg chg="mod">
          <ac:chgData name="Viren Ajodhia" userId="2385409aa5fdc2ba" providerId="LiveId" clId="{FDFAAE38-C993-4860-9DEA-C235B3F8B005}" dt="2020-06-09T16:28:03.859" v="77" actId="1036"/>
          <ac:spMkLst>
            <pc:docMk/>
            <pc:sldMk cId="0" sldId="263"/>
            <ac:spMk id="46085" creationId="{1B70E9D5-0B4E-4154-9E53-6A7B15E63F43}"/>
          </ac:spMkLst>
        </pc:spChg>
        <pc:spChg chg="mod">
          <ac:chgData name="Viren Ajodhia" userId="2385409aa5fdc2ba" providerId="LiveId" clId="{FDFAAE38-C993-4860-9DEA-C235B3F8B005}" dt="2020-06-09T16:28:03.859" v="77" actId="1036"/>
          <ac:spMkLst>
            <pc:docMk/>
            <pc:sldMk cId="0" sldId="263"/>
            <ac:spMk id="46086" creationId="{DF09955F-D7EE-4141-B6A1-EAE3CFF58E6A}"/>
          </ac:spMkLst>
        </pc:spChg>
        <pc:spChg chg="mod">
          <ac:chgData name="Viren Ajodhia" userId="2385409aa5fdc2ba" providerId="LiveId" clId="{FDFAAE38-C993-4860-9DEA-C235B3F8B005}" dt="2020-06-09T16:28:03.859" v="77" actId="1036"/>
          <ac:spMkLst>
            <pc:docMk/>
            <pc:sldMk cId="0" sldId="263"/>
            <ac:spMk id="46087" creationId="{93FC745D-010A-4868-B62F-2ACADBD067C7}"/>
          </ac:spMkLst>
        </pc:spChg>
        <pc:spChg chg="mod">
          <ac:chgData name="Viren Ajodhia" userId="2385409aa5fdc2ba" providerId="LiveId" clId="{FDFAAE38-C993-4860-9DEA-C235B3F8B005}" dt="2020-06-09T16:28:03.859" v="77" actId="1036"/>
          <ac:spMkLst>
            <pc:docMk/>
            <pc:sldMk cId="0" sldId="263"/>
            <ac:spMk id="46088" creationId="{CAD7F148-D4B7-4A02-B89C-47BC6661515F}"/>
          </ac:spMkLst>
        </pc:spChg>
        <pc:spChg chg="mod">
          <ac:chgData name="Viren Ajodhia" userId="2385409aa5fdc2ba" providerId="LiveId" clId="{FDFAAE38-C993-4860-9DEA-C235B3F8B005}" dt="2020-06-09T16:28:03.859" v="77" actId="1036"/>
          <ac:spMkLst>
            <pc:docMk/>
            <pc:sldMk cId="0" sldId="263"/>
            <ac:spMk id="46089" creationId="{9F9F7A8C-D153-4513-8469-8E01965C814D}"/>
          </ac:spMkLst>
        </pc:spChg>
        <pc:spChg chg="mod">
          <ac:chgData name="Viren Ajodhia" userId="2385409aa5fdc2ba" providerId="LiveId" clId="{FDFAAE38-C993-4860-9DEA-C235B3F8B005}" dt="2020-06-09T16:28:03.859" v="77" actId="1036"/>
          <ac:spMkLst>
            <pc:docMk/>
            <pc:sldMk cId="0" sldId="263"/>
            <ac:spMk id="46090" creationId="{47C14EEB-B87F-4EDB-9F57-93553A80107F}"/>
          </ac:spMkLst>
        </pc:spChg>
        <pc:spChg chg="mod">
          <ac:chgData name="Viren Ajodhia" userId="2385409aa5fdc2ba" providerId="LiveId" clId="{FDFAAE38-C993-4860-9DEA-C235B3F8B005}" dt="2020-06-09T16:28:03.859" v="77" actId="1036"/>
          <ac:spMkLst>
            <pc:docMk/>
            <pc:sldMk cId="0" sldId="263"/>
            <ac:spMk id="46091" creationId="{3171B4EE-ABCD-4FA3-A586-8A9C23A5A650}"/>
          </ac:spMkLst>
        </pc:spChg>
        <pc:spChg chg="mod">
          <ac:chgData name="Viren Ajodhia" userId="2385409aa5fdc2ba" providerId="LiveId" clId="{FDFAAE38-C993-4860-9DEA-C235B3F8B005}" dt="2020-06-09T17:02:40.642" v="757" actId="14100"/>
          <ac:spMkLst>
            <pc:docMk/>
            <pc:sldMk cId="0" sldId="263"/>
            <ac:spMk id="46092" creationId="{342F0227-59F6-417E-949D-0AF1F3AB49B3}"/>
          </ac:spMkLst>
        </pc:spChg>
        <pc:spChg chg="add del mod">
          <ac:chgData name="Viren Ajodhia" userId="2385409aa5fdc2ba" providerId="LiveId" clId="{FDFAAE38-C993-4860-9DEA-C235B3F8B005}" dt="2020-06-09T17:02:37.890" v="756" actId="14100"/>
          <ac:spMkLst>
            <pc:docMk/>
            <pc:sldMk cId="0" sldId="263"/>
            <ac:spMk id="46093" creationId="{ED9FEFDD-3D01-4819-B7E0-DC6E86BBB081}"/>
          </ac:spMkLst>
        </pc:spChg>
        <pc:spChg chg="mod">
          <ac:chgData name="Viren Ajodhia" userId="2385409aa5fdc2ba" providerId="LiveId" clId="{FDFAAE38-C993-4860-9DEA-C235B3F8B005}" dt="2020-06-09T16:28:03.859" v="77" actId="1036"/>
          <ac:spMkLst>
            <pc:docMk/>
            <pc:sldMk cId="0" sldId="263"/>
            <ac:spMk id="46094" creationId="{A7141325-15BE-4F21-92E9-AB81CDAB7187}"/>
          </ac:spMkLst>
        </pc:spChg>
        <pc:spChg chg="mod">
          <ac:chgData name="Viren Ajodhia" userId="2385409aa5fdc2ba" providerId="LiveId" clId="{FDFAAE38-C993-4860-9DEA-C235B3F8B005}" dt="2020-06-09T16:28:03.859" v="77" actId="1036"/>
          <ac:spMkLst>
            <pc:docMk/>
            <pc:sldMk cId="0" sldId="263"/>
            <ac:spMk id="46095" creationId="{B9339BA4-03C2-4EA0-81DD-7F7BE14F74A8}"/>
          </ac:spMkLst>
        </pc:spChg>
        <pc:spChg chg="mod">
          <ac:chgData name="Viren Ajodhia" userId="2385409aa5fdc2ba" providerId="LiveId" clId="{FDFAAE38-C993-4860-9DEA-C235B3F8B005}" dt="2020-06-09T16:28:03.859" v="77" actId="1036"/>
          <ac:spMkLst>
            <pc:docMk/>
            <pc:sldMk cId="0" sldId="263"/>
            <ac:spMk id="46096" creationId="{68BE6E20-884D-42B8-9783-4FC55FCDA699}"/>
          </ac:spMkLst>
        </pc:spChg>
        <pc:spChg chg="mod">
          <ac:chgData name="Viren Ajodhia" userId="2385409aa5fdc2ba" providerId="LiveId" clId="{FDFAAE38-C993-4860-9DEA-C235B3F8B005}" dt="2020-06-09T16:28:03.859" v="77" actId="1036"/>
          <ac:spMkLst>
            <pc:docMk/>
            <pc:sldMk cId="0" sldId="263"/>
            <ac:spMk id="46097" creationId="{A133D85C-533A-4055-AE0F-10A66C258E96}"/>
          </ac:spMkLst>
        </pc:spChg>
        <pc:spChg chg="mod">
          <ac:chgData name="Viren Ajodhia" userId="2385409aa5fdc2ba" providerId="LiveId" clId="{FDFAAE38-C993-4860-9DEA-C235B3F8B005}" dt="2020-06-09T16:28:03.859" v="77" actId="1036"/>
          <ac:spMkLst>
            <pc:docMk/>
            <pc:sldMk cId="0" sldId="263"/>
            <ac:spMk id="46098" creationId="{7796C84B-7EFA-419B-91CF-6E50D6D5CA8C}"/>
          </ac:spMkLst>
        </pc:spChg>
        <pc:spChg chg="mod">
          <ac:chgData name="Viren Ajodhia" userId="2385409aa5fdc2ba" providerId="LiveId" clId="{FDFAAE38-C993-4860-9DEA-C235B3F8B005}" dt="2020-06-09T16:28:03.859" v="77" actId="1036"/>
          <ac:spMkLst>
            <pc:docMk/>
            <pc:sldMk cId="0" sldId="263"/>
            <ac:spMk id="46099" creationId="{58B18FE5-BD3F-4FEC-A171-C53EFA052609}"/>
          </ac:spMkLst>
        </pc:spChg>
        <pc:spChg chg="mod">
          <ac:chgData name="Viren Ajodhia" userId="2385409aa5fdc2ba" providerId="LiveId" clId="{FDFAAE38-C993-4860-9DEA-C235B3F8B005}" dt="2020-06-09T16:28:03.859" v="77" actId="1036"/>
          <ac:spMkLst>
            <pc:docMk/>
            <pc:sldMk cId="0" sldId="263"/>
            <ac:spMk id="46100" creationId="{667C1E7A-84E7-4B3D-99BF-5B81600EAFA4}"/>
          </ac:spMkLst>
        </pc:spChg>
        <pc:spChg chg="mod">
          <ac:chgData name="Viren Ajodhia" userId="2385409aa5fdc2ba" providerId="LiveId" clId="{FDFAAE38-C993-4860-9DEA-C235B3F8B005}" dt="2020-06-09T16:28:03.859" v="77" actId="1036"/>
          <ac:spMkLst>
            <pc:docMk/>
            <pc:sldMk cId="0" sldId="263"/>
            <ac:spMk id="46101" creationId="{96F2356F-7BD9-43F6-A632-4AC900C97EE0}"/>
          </ac:spMkLst>
        </pc:spChg>
        <pc:spChg chg="mod">
          <ac:chgData name="Viren Ajodhia" userId="2385409aa5fdc2ba" providerId="LiveId" clId="{FDFAAE38-C993-4860-9DEA-C235B3F8B005}" dt="2020-06-09T16:28:03.859" v="77" actId="1036"/>
          <ac:spMkLst>
            <pc:docMk/>
            <pc:sldMk cId="0" sldId="263"/>
            <ac:spMk id="46102" creationId="{F2F7CDE4-0FA1-4C97-8AC7-4EA27835AE0D}"/>
          </ac:spMkLst>
        </pc:spChg>
        <pc:spChg chg="mod">
          <ac:chgData name="Viren Ajodhia" userId="2385409aa5fdc2ba" providerId="LiveId" clId="{FDFAAE38-C993-4860-9DEA-C235B3F8B005}" dt="2020-06-09T16:28:03.859" v="77" actId="1036"/>
          <ac:spMkLst>
            <pc:docMk/>
            <pc:sldMk cId="0" sldId="263"/>
            <ac:spMk id="46103" creationId="{7EA35370-23ED-45D9-ACC0-0F93796C4F9F}"/>
          </ac:spMkLst>
        </pc:spChg>
        <pc:spChg chg="mod">
          <ac:chgData name="Viren Ajodhia" userId="2385409aa5fdc2ba" providerId="LiveId" clId="{FDFAAE38-C993-4860-9DEA-C235B3F8B005}" dt="2020-06-09T17:02:19.092" v="750" actId="5793"/>
          <ac:spMkLst>
            <pc:docMk/>
            <pc:sldMk cId="0" sldId="263"/>
            <ac:spMk id="46104" creationId="{F4AF228E-686A-49E7-8DD6-3E1CA6076AC7}"/>
          </ac:spMkLst>
        </pc:spChg>
      </pc:sldChg>
      <pc:sldChg chg="modSp mod">
        <pc:chgData name="Viren Ajodhia" userId="2385409aa5fdc2ba" providerId="LiveId" clId="{FDFAAE38-C993-4860-9DEA-C235B3F8B005}" dt="2020-06-09T17:01:04.301" v="729"/>
        <pc:sldMkLst>
          <pc:docMk/>
          <pc:sldMk cId="0" sldId="266"/>
        </pc:sldMkLst>
        <pc:spChg chg="mod">
          <ac:chgData name="Viren Ajodhia" userId="2385409aa5fdc2ba" providerId="LiveId" clId="{FDFAAE38-C993-4860-9DEA-C235B3F8B005}" dt="2020-06-09T17:01:04.301" v="729"/>
          <ac:spMkLst>
            <pc:docMk/>
            <pc:sldMk cId="0" sldId="266"/>
            <ac:spMk id="50178" creationId="{FD53466A-75F7-4559-A9C4-7EE50AB3F8F9}"/>
          </ac:spMkLst>
        </pc:spChg>
        <pc:spChg chg="mod">
          <ac:chgData name="Viren Ajodhia" userId="2385409aa5fdc2ba" providerId="LiveId" clId="{FDFAAE38-C993-4860-9DEA-C235B3F8B005}" dt="2020-06-09T17:01:04.301" v="729"/>
          <ac:spMkLst>
            <pc:docMk/>
            <pc:sldMk cId="0" sldId="266"/>
            <ac:spMk id="50179" creationId="{46EE5D29-D165-49FA-8555-3094AC047631}"/>
          </ac:spMkLst>
        </pc:spChg>
      </pc:sldChg>
      <pc:sldChg chg="addSp delSp modSp add mod">
        <pc:chgData name="Viren Ajodhia" userId="2385409aa5fdc2ba" providerId="LiveId" clId="{FDFAAE38-C993-4860-9DEA-C235B3F8B005}" dt="2020-06-09T17:10:56.764" v="904" actId="27636"/>
        <pc:sldMkLst>
          <pc:docMk/>
          <pc:sldMk cId="3604208332" sldId="358"/>
        </pc:sldMkLst>
        <pc:spChg chg="mod">
          <ac:chgData name="Viren Ajodhia" userId="2385409aa5fdc2ba" providerId="LiveId" clId="{FDFAAE38-C993-4860-9DEA-C235B3F8B005}" dt="2020-06-09T17:10:56.723" v="903"/>
          <ac:spMkLst>
            <pc:docMk/>
            <pc:sldMk cId="3604208332" sldId="358"/>
            <ac:spMk id="2" creationId="{00000000-0000-0000-0000-000000000000}"/>
          </ac:spMkLst>
        </pc:spChg>
        <pc:spChg chg="mod">
          <ac:chgData name="Viren Ajodhia" userId="2385409aa5fdc2ba" providerId="LiveId" clId="{FDFAAE38-C993-4860-9DEA-C235B3F8B005}" dt="2020-06-09T17:10:56.764" v="904" actId="27636"/>
          <ac:spMkLst>
            <pc:docMk/>
            <pc:sldMk cId="3604208332" sldId="358"/>
            <ac:spMk id="3" creationId="{00000000-0000-0000-0000-000000000000}"/>
          </ac:spMkLst>
        </pc:spChg>
        <pc:spChg chg="del">
          <ac:chgData name="Viren Ajodhia" userId="2385409aa5fdc2ba" providerId="LiveId" clId="{FDFAAE38-C993-4860-9DEA-C235B3F8B005}" dt="2020-06-09T16:58:28.831" v="709" actId="478"/>
          <ac:spMkLst>
            <pc:docMk/>
            <pc:sldMk cId="3604208332" sldId="358"/>
            <ac:spMk id="4" creationId="{00000000-0000-0000-0000-000000000000}"/>
          </ac:spMkLst>
        </pc:spChg>
        <pc:spChg chg="add del mod">
          <ac:chgData name="Viren Ajodhia" userId="2385409aa5fdc2ba" providerId="LiveId" clId="{FDFAAE38-C993-4860-9DEA-C235B3F8B005}" dt="2020-06-09T17:10:56.723" v="903"/>
          <ac:spMkLst>
            <pc:docMk/>
            <pc:sldMk cId="3604208332" sldId="358"/>
            <ac:spMk id="5" creationId="{9D8AEB12-5EE3-4A77-88A3-D8EC4D44BFE1}"/>
          </ac:spMkLst>
        </pc:spChg>
        <pc:spChg chg="add del mod">
          <ac:chgData name="Viren Ajodhia" userId="2385409aa5fdc2ba" providerId="LiveId" clId="{FDFAAE38-C993-4860-9DEA-C235B3F8B005}" dt="2020-06-09T17:10:56.723" v="903"/>
          <ac:spMkLst>
            <pc:docMk/>
            <pc:sldMk cId="3604208332" sldId="358"/>
            <ac:spMk id="6" creationId="{1992CE4F-46AE-43EB-8538-DA615D4C1055}"/>
          </ac:spMkLst>
        </pc:spChg>
      </pc:sldChg>
      <pc:sldChg chg="modSp">
        <pc:chgData name="Viren Ajodhia" userId="2385409aa5fdc2ba" providerId="LiveId" clId="{FDFAAE38-C993-4860-9DEA-C235B3F8B005}" dt="2020-06-09T17:01:04.301" v="729"/>
        <pc:sldMkLst>
          <pc:docMk/>
          <pc:sldMk cId="0" sldId="367"/>
        </pc:sldMkLst>
        <pc:spChg chg="mod">
          <ac:chgData name="Viren Ajodhia" userId="2385409aa5fdc2ba" providerId="LiveId" clId="{FDFAAE38-C993-4860-9DEA-C235B3F8B005}" dt="2020-06-09T17:01:04.301" v="729"/>
          <ac:spMkLst>
            <pc:docMk/>
            <pc:sldMk cId="0" sldId="367"/>
            <ac:spMk id="44034" creationId="{5B0A3B6B-E303-404B-AB55-D9421398C5B2}"/>
          </ac:spMkLst>
        </pc:spChg>
      </pc:sldChg>
      <pc:sldChg chg="add del">
        <pc:chgData name="Viren Ajodhia" userId="2385409aa5fdc2ba" providerId="LiveId" clId="{FDFAAE38-C993-4860-9DEA-C235B3F8B005}" dt="2020-06-09T16:28:19.319" v="80" actId="47"/>
        <pc:sldMkLst>
          <pc:docMk/>
          <pc:sldMk cId="1694903414" sldId="368"/>
        </pc:sldMkLst>
        <pc:spChg chg="mod">
          <ac:chgData name="Viren Ajodhia" userId="2385409aa5fdc2ba" providerId="LiveId" clId="{FDFAAE38-C993-4860-9DEA-C235B3F8B005}" dt="2020-06-09T17:11:31.447" v="930" actId="20577"/>
          <ac:spMkLst>
            <pc:docMk/>
            <pc:sldMk cId="1694903414" sldId="368"/>
            <ac:spMk id="21" creationId="{00000000-0000-0000-0000-000000000000}"/>
          </ac:spMkLst>
        </pc:spChg>
        <pc:spChg chg="mod">
          <ac:chgData name="Viren Ajodhia" userId="2385409aa5fdc2ba" providerId="LiveId" clId="{FDFAAE38-C993-4860-9DEA-C235B3F8B005}" dt="2020-06-09T17:01:04.301" v="729"/>
          <ac:spMkLst>
            <pc:docMk/>
            <pc:sldMk cId="1694903414" sldId="368"/>
            <ac:spMk id="19459" creationId="{00000000-0000-0000-0000-000000000000}"/>
          </ac:spMkLst>
        </pc:spChg>
      </pc:sldChg>
      <pc:sldChg chg="modSp add del">
        <pc:chgData name="Viren Ajodhia" userId="2385409aa5fdc2ba" providerId="LiveId" clId="{FDFAAE38-C993-4860-9DEA-C235B3F8B005}" dt="2020-06-09T17:12:35.462" v="933" actId="47"/>
        <pc:sldMkLst>
          <pc:docMk/>
          <pc:sldMk cId="872505076" sldId="369"/>
        </pc:sldMkLst>
        <pc:spChg chg="mod">
          <ac:chgData name="Viren Ajodhia" userId="2385409aa5fdc2ba" providerId="LiveId" clId="{FDFAAE38-C993-4860-9DEA-C235B3F8B005}" dt="2020-06-09T17:01:04.301" v="729"/>
          <ac:spMkLst>
            <pc:docMk/>
            <pc:sldMk cId="872505076" sldId="369"/>
            <ac:spMk id="117763" creationId="{00000000-0000-0000-0000-000000000000}"/>
          </ac:spMkLst>
        </pc:spChg>
      </pc:sldChg>
      <pc:sldChg chg="modSp add">
        <pc:chgData name="Viren Ajodhia" userId="2385409aa5fdc2ba" providerId="LiveId" clId="{FDFAAE38-C993-4860-9DEA-C235B3F8B005}" dt="2020-06-09T17:01:04.301" v="729"/>
        <pc:sldMkLst>
          <pc:docMk/>
          <pc:sldMk cId="3500661800" sldId="370"/>
        </pc:sldMkLst>
        <pc:spChg chg="mod">
          <ac:chgData name="Viren Ajodhia" userId="2385409aa5fdc2ba" providerId="LiveId" clId="{FDFAAE38-C993-4860-9DEA-C235B3F8B005}" dt="2020-06-09T17:01:04.301" v="729"/>
          <ac:spMkLst>
            <pc:docMk/>
            <pc:sldMk cId="3500661800" sldId="370"/>
            <ac:spMk id="5" creationId="{00000000-0000-0000-0000-000000000000}"/>
          </ac:spMkLst>
        </pc:spChg>
      </pc:sldChg>
      <pc:sldChg chg="modSp add">
        <pc:chgData name="Viren Ajodhia" userId="2385409aa5fdc2ba" providerId="LiveId" clId="{FDFAAE38-C993-4860-9DEA-C235B3F8B005}" dt="2020-06-09T17:01:04.301" v="729"/>
        <pc:sldMkLst>
          <pc:docMk/>
          <pc:sldMk cId="3521396422" sldId="371"/>
        </pc:sldMkLst>
        <pc:spChg chg="mod">
          <ac:chgData name="Viren Ajodhia" userId="2385409aa5fdc2ba" providerId="LiveId" clId="{FDFAAE38-C993-4860-9DEA-C235B3F8B005}" dt="2020-06-09T17:01:04.301" v="729"/>
          <ac:spMkLst>
            <pc:docMk/>
            <pc:sldMk cId="3521396422" sldId="371"/>
            <ac:spMk id="5" creationId="{00000000-0000-0000-0000-000000000000}"/>
          </ac:spMkLst>
        </pc:spChg>
      </pc:sldChg>
      <pc:sldChg chg="addSp delSp modSp mod">
        <pc:chgData name="Viren Ajodhia" userId="2385409aa5fdc2ba" providerId="LiveId" clId="{FDFAAE38-C993-4860-9DEA-C235B3F8B005}" dt="2020-06-09T17:04:14.985" v="776" actId="27636"/>
        <pc:sldMkLst>
          <pc:docMk/>
          <pc:sldMk cId="0" sldId="372"/>
        </pc:sldMkLst>
        <pc:spChg chg="add del mod">
          <ac:chgData name="Viren Ajodhia" userId="2385409aa5fdc2ba" providerId="LiveId" clId="{FDFAAE38-C993-4860-9DEA-C235B3F8B005}" dt="2020-06-09T16:39:44.158" v="201"/>
          <ac:spMkLst>
            <pc:docMk/>
            <pc:sldMk cId="0" sldId="372"/>
            <ac:spMk id="2" creationId="{F3566FA0-270B-4980-9925-29F633EDF10A}"/>
          </ac:spMkLst>
        </pc:spChg>
        <pc:spChg chg="add del mod">
          <ac:chgData name="Viren Ajodhia" userId="2385409aa5fdc2ba" providerId="LiveId" clId="{FDFAAE38-C993-4860-9DEA-C235B3F8B005}" dt="2020-06-09T16:39:44.158" v="201"/>
          <ac:spMkLst>
            <pc:docMk/>
            <pc:sldMk cId="0" sldId="372"/>
            <ac:spMk id="3" creationId="{1FDB2405-2940-4826-B532-EEABE63FDA00}"/>
          </ac:spMkLst>
        </pc:spChg>
        <pc:spChg chg="add del mod">
          <ac:chgData name="Viren Ajodhia" userId="2385409aa5fdc2ba" providerId="LiveId" clId="{FDFAAE38-C993-4860-9DEA-C235B3F8B005}" dt="2020-06-09T16:39:44.158" v="201"/>
          <ac:spMkLst>
            <pc:docMk/>
            <pc:sldMk cId="0" sldId="372"/>
            <ac:spMk id="4" creationId="{339C88F0-A993-48A2-A3D3-34208DD29B58}"/>
          </ac:spMkLst>
        </pc:spChg>
        <pc:spChg chg="add del mod">
          <ac:chgData name="Viren Ajodhia" userId="2385409aa5fdc2ba" providerId="LiveId" clId="{FDFAAE38-C993-4860-9DEA-C235B3F8B005}" dt="2020-06-09T17:04:14.925" v="775"/>
          <ac:spMkLst>
            <pc:docMk/>
            <pc:sldMk cId="0" sldId="372"/>
            <ac:spMk id="5" creationId="{355B46BE-2A10-41C3-A023-54EAC53D3053}"/>
          </ac:spMkLst>
        </pc:spChg>
        <pc:spChg chg="add del mod">
          <ac:chgData name="Viren Ajodhia" userId="2385409aa5fdc2ba" providerId="LiveId" clId="{FDFAAE38-C993-4860-9DEA-C235B3F8B005}" dt="2020-06-09T17:04:14.925" v="775"/>
          <ac:spMkLst>
            <pc:docMk/>
            <pc:sldMk cId="0" sldId="372"/>
            <ac:spMk id="6" creationId="{85B72DEB-1EE5-49D7-BB69-0450E7D36FE6}"/>
          </ac:spMkLst>
        </pc:spChg>
        <pc:spChg chg="del mod">
          <ac:chgData name="Viren Ajodhia" userId="2385409aa5fdc2ba" providerId="LiveId" clId="{FDFAAE38-C993-4860-9DEA-C235B3F8B005}" dt="2020-06-09T16:39:46.171" v="202" actId="478"/>
          <ac:spMkLst>
            <pc:docMk/>
            <pc:sldMk cId="0" sldId="372"/>
            <ac:spMk id="60418" creationId="{0D97F05E-E82D-449E-9717-379A5FBBD84D}"/>
          </ac:spMkLst>
        </pc:spChg>
        <pc:spChg chg="mod">
          <ac:chgData name="Viren Ajodhia" userId="2385409aa5fdc2ba" providerId="LiveId" clId="{FDFAAE38-C993-4860-9DEA-C235B3F8B005}" dt="2020-06-09T17:04:14.925" v="775"/>
          <ac:spMkLst>
            <pc:docMk/>
            <pc:sldMk cId="0" sldId="372"/>
            <ac:spMk id="60419" creationId="{9084D08F-F06E-4722-8DD0-1EBF3F87F62F}"/>
          </ac:spMkLst>
        </pc:spChg>
        <pc:spChg chg="mod">
          <ac:chgData name="Viren Ajodhia" userId="2385409aa5fdc2ba" providerId="LiveId" clId="{FDFAAE38-C993-4860-9DEA-C235B3F8B005}" dt="2020-06-09T17:04:14.985" v="776" actId="27636"/>
          <ac:spMkLst>
            <pc:docMk/>
            <pc:sldMk cId="0" sldId="372"/>
            <ac:spMk id="60420" creationId="{8C8BE6D9-06F0-4F19-ACC0-FD1F7CDC6FF8}"/>
          </ac:spMkLst>
        </pc:spChg>
      </pc:sldChg>
      <pc:sldChg chg="addSp delSp modSp mod">
        <pc:chgData name="Viren Ajodhia" userId="2385409aa5fdc2ba" providerId="LiveId" clId="{FDFAAE38-C993-4860-9DEA-C235B3F8B005}" dt="2020-06-09T17:04:28.795" v="784"/>
        <pc:sldMkLst>
          <pc:docMk/>
          <pc:sldMk cId="0" sldId="373"/>
        </pc:sldMkLst>
        <pc:spChg chg="add del mod">
          <ac:chgData name="Viren Ajodhia" userId="2385409aa5fdc2ba" providerId="LiveId" clId="{FDFAAE38-C993-4860-9DEA-C235B3F8B005}" dt="2020-06-09T16:39:50.849" v="203"/>
          <ac:spMkLst>
            <pc:docMk/>
            <pc:sldMk cId="0" sldId="373"/>
            <ac:spMk id="2" creationId="{16CEF86F-8987-4929-A24F-129F71719950}"/>
          </ac:spMkLst>
        </pc:spChg>
        <pc:spChg chg="add del mod">
          <ac:chgData name="Viren Ajodhia" userId="2385409aa5fdc2ba" providerId="LiveId" clId="{FDFAAE38-C993-4860-9DEA-C235B3F8B005}" dt="2020-06-09T16:39:50.849" v="203"/>
          <ac:spMkLst>
            <pc:docMk/>
            <pc:sldMk cId="0" sldId="373"/>
            <ac:spMk id="3" creationId="{0C18822D-0E33-40BD-8626-44280A34AADD}"/>
          </ac:spMkLst>
        </pc:spChg>
        <pc:spChg chg="add del mod">
          <ac:chgData name="Viren Ajodhia" userId="2385409aa5fdc2ba" providerId="LiveId" clId="{FDFAAE38-C993-4860-9DEA-C235B3F8B005}" dt="2020-06-09T16:39:50.849" v="203"/>
          <ac:spMkLst>
            <pc:docMk/>
            <pc:sldMk cId="0" sldId="373"/>
            <ac:spMk id="4" creationId="{F345EA0E-00B7-45C3-AC64-A742E958FB83}"/>
          </ac:spMkLst>
        </pc:spChg>
        <pc:spChg chg="add del mod">
          <ac:chgData name="Viren Ajodhia" userId="2385409aa5fdc2ba" providerId="LiveId" clId="{FDFAAE38-C993-4860-9DEA-C235B3F8B005}" dt="2020-06-09T17:04:28.795" v="784"/>
          <ac:spMkLst>
            <pc:docMk/>
            <pc:sldMk cId="0" sldId="373"/>
            <ac:spMk id="5" creationId="{215CCE11-6FF7-41DC-8574-46E428D6B6AD}"/>
          </ac:spMkLst>
        </pc:spChg>
        <pc:spChg chg="add del mod">
          <ac:chgData name="Viren Ajodhia" userId="2385409aa5fdc2ba" providerId="LiveId" clId="{FDFAAE38-C993-4860-9DEA-C235B3F8B005}" dt="2020-06-09T17:04:28.795" v="784"/>
          <ac:spMkLst>
            <pc:docMk/>
            <pc:sldMk cId="0" sldId="373"/>
            <ac:spMk id="6" creationId="{50EC98F5-913B-43FC-AE9C-9DC5D5F0FAC7}"/>
          </ac:spMkLst>
        </pc:spChg>
        <pc:spChg chg="del mod">
          <ac:chgData name="Viren Ajodhia" userId="2385409aa5fdc2ba" providerId="LiveId" clId="{FDFAAE38-C993-4860-9DEA-C235B3F8B005}" dt="2020-06-09T16:39:52.963" v="204" actId="478"/>
          <ac:spMkLst>
            <pc:docMk/>
            <pc:sldMk cId="0" sldId="373"/>
            <ac:spMk id="61442" creationId="{CF4E3084-A62F-47CB-96A3-068950C74037}"/>
          </ac:spMkLst>
        </pc:spChg>
        <pc:spChg chg="mod">
          <ac:chgData name="Viren Ajodhia" userId="2385409aa5fdc2ba" providerId="LiveId" clId="{FDFAAE38-C993-4860-9DEA-C235B3F8B005}" dt="2020-06-09T17:04:28.795" v="784"/>
          <ac:spMkLst>
            <pc:docMk/>
            <pc:sldMk cId="0" sldId="373"/>
            <ac:spMk id="61443" creationId="{A93E55E9-C4AC-4D66-A849-C1792D5DCDBE}"/>
          </ac:spMkLst>
        </pc:spChg>
        <pc:spChg chg="mod">
          <ac:chgData name="Viren Ajodhia" userId="2385409aa5fdc2ba" providerId="LiveId" clId="{FDFAAE38-C993-4860-9DEA-C235B3F8B005}" dt="2020-06-09T17:04:28.795" v="784"/>
          <ac:spMkLst>
            <pc:docMk/>
            <pc:sldMk cId="0" sldId="373"/>
            <ac:spMk id="61444" creationId="{F4891248-BD1F-492E-AF82-F34D9450EC77}"/>
          </ac:spMkLst>
        </pc:spChg>
      </pc:sldChg>
      <pc:sldChg chg="modSp add">
        <pc:chgData name="Viren Ajodhia" userId="2385409aa5fdc2ba" providerId="LiveId" clId="{FDFAAE38-C993-4860-9DEA-C235B3F8B005}" dt="2020-06-09T17:01:04.301" v="729"/>
        <pc:sldMkLst>
          <pc:docMk/>
          <pc:sldMk cId="392985039" sldId="383"/>
        </pc:sldMkLst>
        <pc:spChg chg="mod">
          <ac:chgData name="Viren Ajodhia" userId="2385409aa5fdc2ba" providerId="LiveId" clId="{FDFAAE38-C993-4860-9DEA-C235B3F8B005}" dt="2020-06-09T17:01:04.301" v="729"/>
          <ac:spMkLst>
            <pc:docMk/>
            <pc:sldMk cId="392985039" sldId="383"/>
            <ac:spMk id="2" creationId="{00000000-0000-0000-0000-000000000000}"/>
          </ac:spMkLst>
        </pc:spChg>
      </pc:sldChg>
      <pc:sldChg chg="delSp modSp mod">
        <pc:chgData name="Viren Ajodhia" userId="2385409aa5fdc2ba" providerId="LiveId" clId="{FDFAAE38-C993-4860-9DEA-C235B3F8B005}" dt="2020-06-09T17:01:04.301" v="729"/>
        <pc:sldMkLst>
          <pc:docMk/>
          <pc:sldMk cId="0" sldId="387"/>
        </pc:sldMkLst>
        <pc:spChg chg="del">
          <ac:chgData name="Viren Ajodhia" userId="2385409aa5fdc2ba" providerId="LiveId" clId="{FDFAAE38-C993-4860-9DEA-C235B3F8B005}" dt="2020-06-09T16:40:06.108" v="205" actId="478"/>
          <ac:spMkLst>
            <pc:docMk/>
            <pc:sldMk cId="0" sldId="387"/>
            <ac:spMk id="74754" creationId="{17644893-77D4-416A-8BE7-4119A4B82E40}"/>
          </ac:spMkLst>
        </pc:spChg>
        <pc:spChg chg="mod">
          <ac:chgData name="Viren Ajodhia" userId="2385409aa5fdc2ba" providerId="LiveId" clId="{FDFAAE38-C993-4860-9DEA-C235B3F8B005}" dt="2020-06-09T17:01:04.301" v="729"/>
          <ac:spMkLst>
            <pc:docMk/>
            <pc:sldMk cId="0" sldId="387"/>
            <ac:spMk id="74756" creationId="{74171E41-ABF3-4F05-9F5D-EA72CAF667D0}"/>
          </ac:spMkLst>
        </pc:spChg>
        <pc:spChg chg="mod">
          <ac:chgData name="Viren Ajodhia" userId="2385409aa5fdc2ba" providerId="LiveId" clId="{FDFAAE38-C993-4860-9DEA-C235B3F8B005}" dt="2020-06-09T17:01:04.301" v="729"/>
          <ac:spMkLst>
            <pc:docMk/>
            <pc:sldMk cId="0" sldId="387"/>
            <ac:spMk id="74757" creationId="{D87B0911-A361-411F-AEB7-6AA75D3D6494}"/>
          </ac:spMkLst>
        </pc:spChg>
      </pc:sldChg>
      <pc:sldChg chg="delSp modSp mod">
        <pc:chgData name="Viren Ajodhia" userId="2385409aa5fdc2ba" providerId="LiveId" clId="{FDFAAE38-C993-4860-9DEA-C235B3F8B005}" dt="2020-06-09T17:01:04.301" v="729"/>
        <pc:sldMkLst>
          <pc:docMk/>
          <pc:sldMk cId="0" sldId="388"/>
        </pc:sldMkLst>
        <pc:spChg chg="del">
          <ac:chgData name="Viren Ajodhia" userId="2385409aa5fdc2ba" providerId="LiveId" clId="{FDFAAE38-C993-4860-9DEA-C235B3F8B005}" dt="2020-06-09T16:26:56.313" v="38" actId="478"/>
          <ac:spMkLst>
            <pc:docMk/>
            <pc:sldMk cId="0" sldId="388"/>
            <ac:spMk id="75778" creationId="{654604B7-9AB1-4A6E-A0F4-7330AC9FEA01}"/>
          </ac:spMkLst>
        </pc:spChg>
        <pc:spChg chg="mod">
          <ac:chgData name="Viren Ajodhia" userId="2385409aa5fdc2ba" providerId="LiveId" clId="{FDFAAE38-C993-4860-9DEA-C235B3F8B005}" dt="2020-06-09T17:01:04.301" v="729"/>
          <ac:spMkLst>
            <pc:docMk/>
            <pc:sldMk cId="0" sldId="388"/>
            <ac:spMk id="75779" creationId="{15DC00A5-DA5E-4305-A17A-5A7B6395A558}"/>
          </ac:spMkLst>
        </pc:spChg>
        <pc:spChg chg="mod">
          <ac:chgData name="Viren Ajodhia" userId="2385409aa5fdc2ba" providerId="LiveId" clId="{FDFAAE38-C993-4860-9DEA-C235B3F8B005}" dt="2020-06-09T17:01:04.301" v="729"/>
          <ac:spMkLst>
            <pc:docMk/>
            <pc:sldMk cId="0" sldId="388"/>
            <ac:spMk id="75780" creationId="{A1121B5D-0215-4909-B472-98A081090971}"/>
          </ac:spMkLst>
        </pc:spChg>
        <pc:spChg chg="del">
          <ac:chgData name="Viren Ajodhia" userId="2385409aa5fdc2ba" providerId="LiveId" clId="{FDFAAE38-C993-4860-9DEA-C235B3F8B005}" dt="2020-06-09T16:26:56.313" v="38" actId="478"/>
          <ac:spMkLst>
            <pc:docMk/>
            <pc:sldMk cId="0" sldId="388"/>
            <ac:spMk id="75781" creationId="{8AD05B64-A1A6-4E83-84A9-77ECADDC2FD0}"/>
          </ac:spMkLst>
        </pc:spChg>
        <pc:picChg chg="del">
          <ac:chgData name="Viren Ajodhia" userId="2385409aa5fdc2ba" providerId="LiveId" clId="{FDFAAE38-C993-4860-9DEA-C235B3F8B005}" dt="2020-06-09T16:26:56.313" v="38" actId="478"/>
          <ac:picMkLst>
            <pc:docMk/>
            <pc:sldMk cId="0" sldId="388"/>
            <ac:picMk id="75782" creationId="{28C55C82-81A5-4FEF-B398-117813DBD52C}"/>
          </ac:picMkLst>
        </pc:picChg>
      </pc:sldChg>
      <pc:sldChg chg="delSp del">
        <pc:chgData name="Viren Ajodhia" userId="2385409aa5fdc2ba" providerId="LiveId" clId="{FDFAAE38-C993-4860-9DEA-C235B3F8B005}" dt="2020-06-09T16:40:29.976" v="222" actId="47"/>
        <pc:sldMkLst>
          <pc:docMk/>
          <pc:sldMk cId="0" sldId="389"/>
        </pc:sldMkLst>
        <pc:spChg chg="del">
          <ac:chgData name="Viren Ajodhia" userId="2385409aa5fdc2ba" providerId="LiveId" clId="{FDFAAE38-C993-4860-9DEA-C235B3F8B005}" dt="2020-06-09T16:26:58.147" v="39" actId="478"/>
          <ac:spMkLst>
            <pc:docMk/>
            <pc:sldMk cId="0" sldId="389"/>
            <ac:spMk id="76802" creationId="{A4A2169E-65A7-4DAE-B39A-ACD927D219B5}"/>
          </ac:spMkLst>
        </pc:spChg>
        <pc:spChg chg="del">
          <ac:chgData name="Viren Ajodhia" userId="2385409aa5fdc2ba" providerId="LiveId" clId="{FDFAAE38-C993-4860-9DEA-C235B3F8B005}" dt="2020-06-09T16:26:58.147" v="39" actId="478"/>
          <ac:spMkLst>
            <pc:docMk/>
            <pc:sldMk cId="0" sldId="389"/>
            <ac:spMk id="76805" creationId="{81761492-6EEC-4A8B-8793-91ED557FF9A3}"/>
          </ac:spMkLst>
        </pc:spChg>
        <pc:picChg chg="del">
          <ac:chgData name="Viren Ajodhia" userId="2385409aa5fdc2ba" providerId="LiveId" clId="{FDFAAE38-C993-4860-9DEA-C235B3F8B005}" dt="2020-06-09T16:26:58.147" v="39" actId="478"/>
          <ac:picMkLst>
            <pc:docMk/>
            <pc:sldMk cId="0" sldId="389"/>
            <ac:picMk id="76806" creationId="{4143B777-83DD-4EB2-AC20-9C06317175E2}"/>
          </ac:picMkLst>
        </pc:picChg>
      </pc:sldChg>
      <pc:sldChg chg="delSp modSp">
        <pc:chgData name="Viren Ajodhia" userId="2385409aa5fdc2ba" providerId="LiveId" clId="{FDFAAE38-C993-4860-9DEA-C235B3F8B005}" dt="2020-06-09T17:01:04.301" v="729"/>
        <pc:sldMkLst>
          <pc:docMk/>
          <pc:sldMk cId="0" sldId="390"/>
        </pc:sldMkLst>
        <pc:spChg chg="del">
          <ac:chgData name="Viren Ajodhia" userId="2385409aa5fdc2ba" providerId="LiveId" clId="{FDFAAE38-C993-4860-9DEA-C235B3F8B005}" dt="2020-06-09T16:27:00.609" v="40" actId="478"/>
          <ac:spMkLst>
            <pc:docMk/>
            <pc:sldMk cId="0" sldId="390"/>
            <ac:spMk id="77826" creationId="{CD8CC258-4DF5-40A7-91E5-D89BA6FBB22B}"/>
          </ac:spMkLst>
        </pc:spChg>
        <pc:spChg chg="mod">
          <ac:chgData name="Viren Ajodhia" userId="2385409aa5fdc2ba" providerId="LiveId" clId="{FDFAAE38-C993-4860-9DEA-C235B3F8B005}" dt="2020-06-09T17:01:04.301" v="729"/>
          <ac:spMkLst>
            <pc:docMk/>
            <pc:sldMk cId="0" sldId="390"/>
            <ac:spMk id="77827" creationId="{7164CE36-3C51-4348-B5D8-93FB5F786ACA}"/>
          </ac:spMkLst>
        </pc:spChg>
        <pc:spChg chg="del">
          <ac:chgData name="Viren Ajodhia" userId="2385409aa5fdc2ba" providerId="LiveId" clId="{FDFAAE38-C993-4860-9DEA-C235B3F8B005}" dt="2020-06-09T16:27:00.609" v="40" actId="478"/>
          <ac:spMkLst>
            <pc:docMk/>
            <pc:sldMk cId="0" sldId="390"/>
            <ac:spMk id="77830" creationId="{3D59A313-5A9E-4A86-867E-08DED227DC09}"/>
          </ac:spMkLst>
        </pc:spChg>
        <pc:picChg chg="del">
          <ac:chgData name="Viren Ajodhia" userId="2385409aa5fdc2ba" providerId="LiveId" clId="{FDFAAE38-C993-4860-9DEA-C235B3F8B005}" dt="2020-06-09T16:27:00.609" v="40" actId="478"/>
          <ac:picMkLst>
            <pc:docMk/>
            <pc:sldMk cId="0" sldId="390"/>
            <ac:picMk id="77831" creationId="{310CA78B-F25A-45AF-BE1C-B6BCB0C8FF49}"/>
          </ac:picMkLst>
        </pc:picChg>
      </pc:sldChg>
      <pc:sldChg chg="delSp modSp mod">
        <pc:chgData name="Viren Ajodhia" userId="2385409aa5fdc2ba" providerId="LiveId" clId="{FDFAAE38-C993-4860-9DEA-C235B3F8B005}" dt="2020-06-09T17:01:04.301" v="729"/>
        <pc:sldMkLst>
          <pc:docMk/>
          <pc:sldMk cId="0" sldId="391"/>
        </pc:sldMkLst>
        <pc:spChg chg="del">
          <ac:chgData name="Viren Ajodhia" userId="2385409aa5fdc2ba" providerId="LiveId" clId="{FDFAAE38-C993-4860-9DEA-C235B3F8B005}" dt="2020-06-09T16:27:02.922" v="41" actId="478"/>
          <ac:spMkLst>
            <pc:docMk/>
            <pc:sldMk cId="0" sldId="391"/>
            <ac:spMk id="78850" creationId="{6887EBB5-6020-47D4-BAB9-373DE5EF003B}"/>
          </ac:spMkLst>
        </pc:spChg>
        <pc:spChg chg="mod">
          <ac:chgData name="Viren Ajodhia" userId="2385409aa5fdc2ba" providerId="LiveId" clId="{FDFAAE38-C993-4860-9DEA-C235B3F8B005}" dt="2020-06-09T17:01:04.301" v="729"/>
          <ac:spMkLst>
            <pc:docMk/>
            <pc:sldMk cId="0" sldId="391"/>
            <ac:spMk id="78851" creationId="{205B3384-928A-4465-A467-019CDCE7D6F2}"/>
          </ac:spMkLst>
        </pc:spChg>
        <pc:spChg chg="mod">
          <ac:chgData name="Viren Ajodhia" userId="2385409aa5fdc2ba" providerId="LiveId" clId="{FDFAAE38-C993-4860-9DEA-C235B3F8B005}" dt="2020-06-09T17:01:04.301" v="729"/>
          <ac:spMkLst>
            <pc:docMk/>
            <pc:sldMk cId="0" sldId="391"/>
            <ac:spMk id="78852" creationId="{CC4FDECF-008A-48C4-BD52-7953A9A8DC48}"/>
          </ac:spMkLst>
        </pc:spChg>
        <pc:spChg chg="del">
          <ac:chgData name="Viren Ajodhia" userId="2385409aa5fdc2ba" providerId="LiveId" clId="{FDFAAE38-C993-4860-9DEA-C235B3F8B005}" dt="2020-06-09T16:27:02.922" v="41" actId="478"/>
          <ac:spMkLst>
            <pc:docMk/>
            <pc:sldMk cId="0" sldId="391"/>
            <ac:spMk id="78853" creationId="{A4F9841A-5403-4EB8-A98D-FDF086AD17BF}"/>
          </ac:spMkLst>
        </pc:spChg>
        <pc:picChg chg="del">
          <ac:chgData name="Viren Ajodhia" userId="2385409aa5fdc2ba" providerId="LiveId" clId="{FDFAAE38-C993-4860-9DEA-C235B3F8B005}" dt="2020-06-09T16:27:02.922" v="41" actId="478"/>
          <ac:picMkLst>
            <pc:docMk/>
            <pc:sldMk cId="0" sldId="391"/>
            <ac:picMk id="78854" creationId="{86A191F1-0BC1-4364-9769-09D1367FAAF0}"/>
          </ac:picMkLst>
        </pc:picChg>
      </pc:sldChg>
      <pc:sldChg chg="delSp del">
        <pc:chgData name="Viren Ajodhia" userId="2385409aa5fdc2ba" providerId="LiveId" clId="{FDFAAE38-C993-4860-9DEA-C235B3F8B005}" dt="2020-06-09T16:41:19.542" v="234" actId="47"/>
        <pc:sldMkLst>
          <pc:docMk/>
          <pc:sldMk cId="0" sldId="392"/>
        </pc:sldMkLst>
        <pc:spChg chg="del">
          <ac:chgData name="Viren Ajodhia" userId="2385409aa5fdc2ba" providerId="LiveId" clId="{FDFAAE38-C993-4860-9DEA-C235B3F8B005}" dt="2020-06-09T16:27:05.561" v="42" actId="478"/>
          <ac:spMkLst>
            <pc:docMk/>
            <pc:sldMk cId="0" sldId="392"/>
            <ac:spMk id="79874" creationId="{7CCF683E-094D-4064-BFCE-6DC3D04760FE}"/>
          </ac:spMkLst>
        </pc:spChg>
        <pc:spChg chg="del">
          <ac:chgData name="Viren Ajodhia" userId="2385409aa5fdc2ba" providerId="LiveId" clId="{FDFAAE38-C993-4860-9DEA-C235B3F8B005}" dt="2020-06-09T16:27:05.561" v="42" actId="478"/>
          <ac:spMkLst>
            <pc:docMk/>
            <pc:sldMk cId="0" sldId="392"/>
            <ac:spMk id="79877" creationId="{6BE49D16-7C1A-4B65-9BEC-0A4666B962EF}"/>
          </ac:spMkLst>
        </pc:spChg>
        <pc:picChg chg="del">
          <ac:chgData name="Viren Ajodhia" userId="2385409aa5fdc2ba" providerId="LiveId" clId="{FDFAAE38-C993-4860-9DEA-C235B3F8B005}" dt="2020-06-09T16:27:05.561" v="42" actId="478"/>
          <ac:picMkLst>
            <pc:docMk/>
            <pc:sldMk cId="0" sldId="392"/>
            <ac:picMk id="79878" creationId="{A18B4134-3E46-412C-8A5C-DDEB8167E73A}"/>
          </ac:picMkLst>
        </pc:picChg>
      </pc:sldChg>
      <pc:sldChg chg="delSp modSp mod">
        <pc:chgData name="Viren Ajodhia" userId="2385409aa5fdc2ba" providerId="LiveId" clId="{FDFAAE38-C993-4860-9DEA-C235B3F8B005}" dt="2020-06-09T17:01:04.301" v="729"/>
        <pc:sldMkLst>
          <pc:docMk/>
          <pc:sldMk cId="0" sldId="393"/>
        </pc:sldMkLst>
        <pc:spChg chg="del">
          <ac:chgData name="Viren Ajodhia" userId="2385409aa5fdc2ba" providerId="LiveId" clId="{FDFAAE38-C993-4860-9DEA-C235B3F8B005}" dt="2020-06-09T16:27:08.041" v="43" actId="478"/>
          <ac:spMkLst>
            <pc:docMk/>
            <pc:sldMk cId="0" sldId="393"/>
            <ac:spMk id="80898" creationId="{BC934843-C7E0-4714-81A5-09F3275A30FF}"/>
          </ac:spMkLst>
        </pc:spChg>
        <pc:spChg chg="mod">
          <ac:chgData name="Viren Ajodhia" userId="2385409aa5fdc2ba" providerId="LiveId" clId="{FDFAAE38-C993-4860-9DEA-C235B3F8B005}" dt="2020-06-09T17:01:04.301" v="729"/>
          <ac:spMkLst>
            <pc:docMk/>
            <pc:sldMk cId="0" sldId="393"/>
            <ac:spMk id="80899" creationId="{F8E439C3-399F-43D5-B355-D5A8DAC0B558}"/>
          </ac:spMkLst>
        </pc:spChg>
        <pc:spChg chg="mod">
          <ac:chgData name="Viren Ajodhia" userId="2385409aa5fdc2ba" providerId="LiveId" clId="{FDFAAE38-C993-4860-9DEA-C235B3F8B005}" dt="2020-06-09T17:01:04.301" v="729"/>
          <ac:spMkLst>
            <pc:docMk/>
            <pc:sldMk cId="0" sldId="393"/>
            <ac:spMk id="80900" creationId="{9A11A925-CE1E-47ED-ADDF-2B927FC2D4B4}"/>
          </ac:spMkLst>
        </pc:spChg>
        <pc:spChg chg="del">
          <ac:chgData name="Viren Ajodhia" userId="2385409aa5fdc2ba" providerId="LiveId" clId="{FDFAAE38-C993-4860-9DEA-C235B3F8B005}" dt="2020-06-09T16:27:08.041" v="43" actId="478"/>
          <ac:spMkLst>
            <pc:docMk/>
            <pc:sldMk cId="0" sldId="393"/>
            <ac:spMk id="80901" creationId="{E0F1E65A-019F-4E10-8542-99A883707E00}"/>
          </ac:spMkLst>
        </pc:spChg>
        <pc:picChg chg="del">
          <ac:chgData name="Viren Ajodhia" userId="2385409aa5fdc2ba" providerId="LiveId" clId="{FDFAAE38-C993-4860-9DEA-C235B3F8B005}" dt="2020-06-09T16:27:08.041" v="43" actId="478"/>
          <ac:picMkLst>
            <pc:docMk/>
            <pc:sldMk cId="0" sldId="393"/>
            <ac:picMk id="80902" creationId="{476B7154-BD22-4437-A5BD-ADDD0470F6DC}"/>
          </ac:picMkLst>
        </pc:picChg>
      </pc:sldChg>
      <pc:sldChg chg="delSp modSp">
        <pc:chgData name="Viren Ajodhia" userId="2385409aa5fdc2ba" providerId="LiveId" clId="{FDFAAE38-C993-4860-9DEA-C235B3F8B005}" dt="2020-06-09T17:01:04.301" v="729"/>
        <pc:sldMkLst>
          <pc:docMk/>
          <pc:sldMk cId="0" sldId="394"/>
        </pc:sldMkLst>
        <pc:spChg chg="del">
          <ac:chgData name="Viren Ajodhia" userId="2385409aa5fdc2ba" providerId="LiveId" clId="{FDFAAE38-C993-4860-9DEA-C235B3F8B005}" dt="2020-06-09T16:27:09.865" v="44" actId="478"/>
          <ac:spMkLst>
            <pc:docMk/>
            <pc:sldMk cId="0" sldId="394"/>
            <ac:spMk id="81922" creationId="{C1C9F0D3-7A14-4F1A-900C-0074156A13CE}"/>
          </ac:spMkLst>
        </pc:spChg>
        <pc:spChg chg="mod">
          <ac:chgData name="Viren Ajodhia" userId="2385409aa5fdc2ba" providerId="LiveId" clId="{FDFAAE38-C993-4860-9DEA-C235B3F8B005}" dt="2020-06-09T17:01:04.301" v="729"/>
          <ac:spMkLst>
            <pc:docMk/>
            <pc:sldMk cId="0" sldId="394"/>
            <ac:spMk id="81923" creationId="{34AE8C68-AF9A-48B7-9366-25BA0411191F}"/>
          </ac:spMkLst>
        </pc:spChg>
        <pc:spChg chg="mod">
          <ac:chgData name="Viren Ajodhia" userId="2385409aa5fdc2ba" providerId="LiveId" clId="{FDFAAE38-C993-4860-9DEA-C235B3F8B005}" dt="2020-06-09T17:01:04.301" v="729"/>
          <ac:spMkLst>
            <pc:docMk/>
            <pc:sldMk cId="0" sldId="394"/>
            <ac:spMk id="81924" creationId="{4FD02ADC-F59D-4588-8152-39A2205DC6A6}"/>
          </ac:spMkLst>
        </pc:spChg>
        <pc:spChg chg="del">
          <ac:chgData name="Viren Ajodhia" userId="2385409aa5fdc2ba" providerId="LiveId" clId="{FDFAAE38-C993-4860-9DEA-C235B3F8B005}" dt="2020-06-09T16:27:09.865" v="44" actId="478"/>
          <ac:spMkLst>
            <pc:docMk/>
            <pc:sldMk cId="0" sldId="394"/>
            <ac:spMk id="81925" creationId="{FC23BDE2-25BD-4AD5-9C8F-5374BD0C19CD}"/>
          </ac:spMkLst>
        </pc:spChg>
        <pc:picChg chg="del">
          <ac:chgData name="Viren Ajodhia" userId="2385409aa5fdc2ba" providerId="LiveId" clId="{FDFAAE38-C993-4860-9DEA-C235B3F8B005}" dt="2020-06-09T16:27:09.865" v="44" actId="478"/>
          <ac:picMkLst>
            <pc:docMk/>
            <pc:sldMk cId="0" sldId="394"/>
            <ac:picMk id="81926" creationId="{B68CBCC0-08B2-46D9-B286-149B8F779A5C}"/>
          </ac:picMkLst>
        </pc:picChg>
      </pc:sldChg>
      <pc:sldChg chg="addSp delSp modSp mod">
        <pc:chgData name="Viren Ajodhia" userId="2385409aa5fdc2ba" providerId="LiveId" clId="{FDFAAE38-C993-4860-9DEA-C235B3F8B005}" dt="2020-06-09T17:01:04.301" v="729"/>
        <pc:sldMkLst>
          <pc:docMk/>
          <pc:sldMk cId="0" sldId="395"/>
        </pc:sldMkLst>
        <pc:spChg chg="add del mod">
          <ac:chgData name="Viren Ajodhia" userId="2385409aa5fdc2ba" providerId="LiveId" clId="{FDFAAE38-C993-4860-9DEA-C235B3F8B005}" dt="2020-06-09T16:41:44.415" v="255"/>
          <ac:spMkLst>
            <pc:docMk/>
            <pc:sldMk cId="0" sldId="395"/>
            <ac:spMk id="5" creationId="{A2C60ECE-BED9-45A2-9AEB-91D9598A3DB1}"/>
          </ac:spMkLst>
        </pc:spChg>
        <pc:spChg chg="add del mod">
          <ac:chgData name="Viren Ajodhia" userId="2385409aa5fdc2ba" providerId="LiveId" clId="{FDFAAE38-C993-4860-9DEA-C235B3F8B005}" dt="2020-06-09T16:41:44.415" v="255"/>
          <ac:spMkLst>
            <pc:docMk/>
            <pc:sldMk cId="0" sldId="395"/>
            <ac:spMk id="6" creationId="{8832C4D5-5441-4A61-92B9-C39379A86656}"/>
          </ac:spMkLst>
        </pc:spChg>
        <pc:spChg chg="del">
          <ac:chgData name="Viren Ajodhia" userId="2385409aa5fdc2ba" providerId="LiveId" clId="{FDFAAE38-C993-4860-9DEA-C235B3F8B005}" dt="2020-06-09T16:27:11.833" v="45" actId="478"/>
          <ac:spMkLst>
            <pc:docMk/>
            <pc:sldMk cId="0" sldId="395"/>
            <ac:spMk id="82946" creationId="{1EE33EE9-1740-4A22-ACB8-9F0939DEFAC1}"/>
          </ac:spMkLst>
        </pc:spChg>
        <pc:spChg chg="mod">
          <ac:chgData name="Viren Ajodhia" userId="2385409aa5fdc2ba" providerId="LiveId" clId="{FDFAAE38-C993-4860-9DEA-C235B3F8B005}" dt="2020-06-09T17:01:04.301" v="729"/>
          <ac:spMkLst>
            <pc:docMk/>
            <pc:sldMk cId="0" sldId="395"/>
            <ac:spMk id="82947" creationId="{0CB6976A-3CD8-4DB3-B420-3D286D68303D}"/>
          </ac:spMkLst>
        </pc:spChg>
        <pc:spChg chg="mod">
          <ac:chgData name="Viren Ajodhia" userId="2385409aa5fdc2ba" providerId="LiveId" clId="{FDFAAE38-C993-4860-9DEA-C235B3F8B005}" dt="2020-06-09T17:01:04.301" v="729"/>
          <ac:spMkLst>
            <pc:docMk/>
            <pc:sldMk cId="0" sldId="395"/>
            <ac:spMk id="82948" creationId="{C8DEF361-CDC1-4633-AF0B-634734EF7856}"/>
          </ac:spMkLst>
        </pc:spChg>
        <pc:spChg chg="del">
          <ac:chgData name="Viren Ajodhia" userId="2385409aa5fdc2ba" providerId="LiveId" clId="{FDFAAE38-C993-4860-9DEA-C235B3F8B005}" dt="2020-06-09T16:27:11.833" v="45" actId="478"/>
          <ac:spMkLst>
            <pc:docMk/>
            <pc:sldMk cId="0" sldId="395"/>
            <ac:spMk id="82949" creationId="{DA5AF385-CF67-475C-A820-76E0DB4A6B2C}"/>
          </ac:spMkLst>
        </pc:spChg>
        <pc:picChg chg="del">
          <ac:chgData name="Viren Ajodhia" userId="2385409aa5fdc2ba" providerId="LiveId" clId="{FDFAAE38-C993-4860-9DEA-C235B3F8B005}" dt="2020-06-09T16:27:11.833" v="45" actId="478"/>
          <ac:picMkLst>
            <pc:docMk/>
            <pc:sldMk cId="0" sldId="395"/>
            <ac:picMk id="82950" creationId="{CFFC5082-1464-4E0C-A29B-B51935769DFF}"/>
          </ac:picMkLst>
        </pc:picChg>
      </pc:sldChg>
      <pc:sldChg chg="delSp modSp del mod">
        <pc:chgData name="Viren Ajodhia" userId="2385409aa5fdc2ba" providerId="LiveId" clId="{FDFAAE38-C993-4860-9DEA-C235B3F8B005}" dt="2020-06-09T16:44:06.845" v="288" actId="47"/>
        <pc:sldMkLst>
          <pc:docMk/>
          <pc:sldMk cId="0" sldId="396"/>
        </pc:sldMkLst>
        <pc:spChg chg="del">
          <ac:chgData name="Viren Ajodhia" userId="2385409aa5fdc2ba" providerId="LiveId" clId="{FDFAAE38-C993-4860-9DEA-C235B3F8B005}" dt="2020-06-09T16:27:13.777" v="46" actId="478"/>
          <ac:spMkLst>
            <pc:docMk/>
            <pc:sldMk cId="0" sldId="396"/>
            <ac:spMk id="83970" creationId="{756764A0-1AE3-4F1D-A64B-258E1E28E77C}"/>
          </ac:spMkLst>
        </pc:spChg>
        <pc:spChg chg="mod">
          <ac:chgData name="Viren Ajodhia" userId="2385409aa5fdc2ba" providerId="LiveId" clId="{FDFAAE38-C993-4860-9DEA-C235B3F8B005}" dt="2020-06-09T16:41:48.754" v="256" actId="6549"/>
          <ac:spMkLst>
            <pc:docMk/>
            <pc:sldMk cId="0" sldId="396"/>
            <ac:spMk id="83971" creationId="{102B3B4D-7FF7-4F6A-8080-071FDA10A78E}"/>
          </ac:spMkLst>
        </pc:spChg>
        <pc:spChg chg="del">
          <ac:chgData name="Viren Ajodhia" userId="2385409aa5fdc2ba" providerId="LiveId" clId="{FDFAAE38-C993-4860-9DEA-C235B3F8B005}" dt="2020-06-09T16:27:13.777" v="46" actId="478"/>
          <ac:spMkLst>
            <pc:docMk/>
            <pc:sldMk cId="0" sldId="396"/>
            <ac:spMk id="83973" creationId="{6DB7FFB3-B050-40F2-96E0-60171672EC7A}"/>
          </ac:spMkLst>
        </pc:spChg>
        <pc:picChg chg="del">
          <ac:chgData name="Viren Ajodhia" userId="2385409aa5fdc2ba" providerId="LiveId" clId="{FDFAAE38-C993-4860-9DEA-C235B3F8B005}" dt="2020-06-09T16:27:13.777" v="46" actId="478"/>
          <ac:picMkLst>
            <pc:docMk/>
            <pc:sldMk cId="0" sldId="396"/>
            <ac:picMk id="83974" creationId="{A9166AA1-4021-488F-842C-35F97A58462A}"/>
          </ac:picMkLst>
        </pc:picChg>
      </pc:sldChg>
      <pc:sldChg chg="delSp del">
        <pc:chgData name="Viren Ajodhia" userId="2385409aa5fdc2ba" providerId="LiveId" clId="{FDFAAE38-C993-4860-9DEA-C235B3F8B005}" dt="2020-06-09T16:41:54.797" v="257" actId="47"/>
        <pc:sldMkLst>
          <pc:docMk/>
          <pc:sldMk cId="0" sldId="397"/>
        </pc:sldMkLst>
        <pc:spChg chg="del">
          <ac:chgData name="Viren Ajodhia" userId="2385409aa5fdc2ba" providerId="LiveId" clId="{FDFAAE38-C993-4860-9DEA-C235B3F8B005}" dt="2020-06-09T16:27:15.218" v="47" actId="478"/>
          <ac:spMkLst>
            <pc:docMk/>
            <pc:sldMk cId="0" sldId="397"/>
            <ac:spMk id="84994" creationId="{436ACC86-85FB-4986-A068-B9C8BD3DABD9}"/>
          </ac:spMkLst>
        </pc:spChg>
        <pc:spChg chg="del">
          <ac:chgData name="Viren Ajodhia" userId="2385409aa5fdc2ba" providerId="LiveId" clId="{FDFAAE38-C993-4860-9DEA-C235B3F8B005}" dt="2020-06-09T16:27:15.218" v="47" actId="478"/>
          <ac:spMkLst>
            <pc:docMk/>
            <pc:sldMk cId="0" sldId="397"/>
            <ac:spMk id="84997" creationId="{D9B53BC2-1227-4376-9F06-90DC48353EC4}"/>
          </ac:spMkLst>
        </pc:spChg>
        <pc:picChg chg="del">
          <ac:chgData name="Viren Ajodhia" userId="2385409aa5fdc2ba" providerId="LiveId" clId="{FDFAAE38-C993-4860-9DEA-C235B3F8B005}" dt="2020-06-09T16:27:15.218" v="47" actId="478"/>
          <ac:picMkLst>
            <pc:docMk/>
            <pc:sldMk cId="0" sldId="397"/>
            <ac:picMk id="84998" creationId="{CAEB54B4-8575-4154-BC19-DB6432148C77}"/>
          </ac:picMkLst>
        </pc:picChg>
      </pc:sldChg>
      <pc:sldChg chg="delSp modSp del mod">
        <pc:chgData name="Viren Ajodhia" userId="2385409aa5fdc2ba" providerId="LiveId" clId="{FDFAAE38-C993-4860-9DEA-C235B3F8B005}" dt="2020-06-09T16:44:06.845" v="288" actId="47"/>
        <pc:sldMkLst>
          <pc:docMk/>
          <pc:sldMk cId="0" sldId="398"/>
        </pc:sldMkLst>
        <pc:spChg chg="del">
          <ac:chgData name="Viren Ajodhia" userId="2385409aa5fdc2ba" providerId="LiveId" clId="{FDFAAE38-C993-4860-9DEA-C235B3F8B005}" dt="2020-06-09T16:27:16.817" v="48" actId="478"/>
          <ac:spMkLst>
            <pc:docMk/>
            <pc:sldMk cId="0" sldId="398"/>
            <ac:spMk id="86018" creationId="{D6538CC4-86AF-445D-B438-400EA00624D1}"/>
          </ac:spMkLst>
        </pc:spChg>
        <pc:spChg chg="mod">
          <ac:chgData name="Viren Ajodhia" userId="2385409aa5fdc2ba" providerId="LiveId" clId="{FDFAAE38-C993-4860-9DEA-C235B3F8B005}" dt="2020-06-09T16:41:57.089" v="258" actId="6549"/>
          <ac:spMkLst>
            <pc:docMk/>
            <pc:sldMk cId="0" sldId="398"/>
            <ac:spMk id="86019" creationId="{FDE7AEF4-42B6-469F-BA23-89E59DF5A3FE}"/>
          </ac:spMkLst>
        </pc:spChg>
        <pc:spChg chg="mod">
          <ac:chgData name="Viren Ajodhia" userId="2385409aa5fdc2ba" providerId="LiveId" clId="{FDFAAE38-C993-4860-9DEA-C235B3F8B005}" dt="2020-06-09T16:42:14.303" v="262"/>
          <ac:spMkLst>
            <pc:docMk/>
            <pc:sldMk cId="0" sldId="398"/>
            <ac:spMk id="86020" creationId="{DB0F54FE-43AF-4831-835D-8583404228D5}"/>
          </ac:spMkLst>
        </pc:spChg>
        <pc:spChg chg="del">
          <ac:chgData name="Viren Ajodhia" userId="2385409aa5fdc2ba" providerId="LiveId" clId="{FDFAAE38-C993-4860-9DEA-C235B3F8B005}" dt="2020-06-09T16:27:16.817" v="48" actId="478"/>
          <ac:spMkLst>
            <pc:docMk/>
            <pc:sldMk cId="0" sldId="398"/>
            <ac:spMk id="86021" creationId="{20DE2A70-A6C3-4F70-8E69-9738099A1536}"/>
          </ac:spMkLst>
        </pc:spChg>
        <pc:picChg chg="del">
          <ac:chgData name="Viren Ajodhia" userId="2385409aa5fdc2ba" providerId="LiveId" clId="{FDFAAE38-C993-4860-9DEA-C235B3F8B005}" dt="2020-06-09T16:27:16.817" v="48" actId="478"/>
          <ac:picMkLst>
            <pc:docMk/>
            <pc:sldMk cId="0" sldId="398"/>
            <ac:picMk id="86022" creationId="{575D2EFE-A26E-4AB9-B2CD-1B764E7542A0}"/>
          </ac:picMkLst>
        </pc:picChg>
      </pc:sldChg>
      <pc:sldChg chg="delSp modSp del mod">
        <pc:chgData name="Viren Ajodhia" userId="2385409aa5fdc2ba" providerId="LiveId" clId="{FDFAAE38-C993-4860-9DEA-C235B3F8B005}" dt="2020-06-09T16:42:19.494" v="263" actId="47"/>
        <pc:sldMkLst>
          <pc:docMk/>
          <pc:sldMk cId="0" sldId="399"/>
        </pc:sldMkLst>
        <pc:spChg chg="del">
          <ac:chgData name="Viren Ajodhia" userId="2385409aa5fdc2ba" providerId="LiveId" clId="{FDFAAE38-C993-4860-9DEA-C235B3F8B005}" dt="2020-06-09T16:27:18.442" v="49" actId="478"/>
          <ac:spMkLst>
            <pc:docMk/>
            <pc:sldMk cId="0" sldId="399"/>
            <ac:spMk id="87042" creationId="{769F34C0-09EC-4091-8790-B183AE0B1B43}"/>
          </ac:spMkLst>
        </pc:spChg>
        <pc:spChg chg="mod">
          <ac:chgData name="Viren Ajodhia" userId="2385409aa5fdc2ba" providerId="LiveId" clId="{FDFAAE38-C993-4860-9DEA-C235B3F8B005}" dt="2020-06-09T16:42:11.815" v="260" actId="21"/>
          <ac:spMkLst>
            <pc:docMk/>
            <pc:sldMk cId="0" sldId="399"/>
            <ac:spMk id="87044" creationId="{041A37D1-FD4E-466C-9151-D4971F80C326}"/>
          </ac:spMkLst>
        </pc:spChg>
        <pc:spChg chg="del">
          <ac:chgData name="Viren Ajodhia" userId="2385409aa5fdc2ba" providerId="LiveId" clId="{FDFAAE38-C993-4860-9DEA-C235B3F8B005}" dt="2020-06-09T16:27:18.442" v="49" actId="478"/>
          <ac:spMkLst>
            <pc:docMk/>
            <pc:sldMk cId="0" sldId="399"/>
            <ac:spMk id="87045" creationId="{ECA9A8BE-7B47-473C-BDB7-5DA00F2D486A}"/>
          </ac:spMkLst>
        </pc:spChg>
        <pc:picChg chg="del">
          <ac:chgData name="Viren Ajodhia" userId="2385409aa5fdc2ba" providerId="LiveId" clId="{FDFAAE38-C993-4860-9DEA-C235B3F8B005}" dt="2020-06-09T16:27:18.442" v="49" actId="478"/>
          <ac:picMkLst>
            <pc:docMk/>
            <pc:sldMk cId="0" sldId="399"/>
            <ac:picMk id="87046" creationId="{C8245A35-E04D-43DB-B93C-4240D9C03AF3}"/>
          </ac:picMkLst>
        </pc:picChg>
      </pc:sldChg>
      <pc:sldChg chg="delSp del">
        <pc:chgData name="Viren Ajodhia" userId="2385409aa5fdc2ba" providerId="LiveId" clId="{FDFAAE38-C993-4860-9DEA-C235B3F8B005}" dt="2020-06-09T16:44:06.845" v="288" actId="47"/>
        <pc:sldMkLst>
          <pc:docMk/>
          <pc:sldMk cId="0" sldId="400"/>
        </pc:sldMkLst>
        <pc:spChg chg="del">
          <ac:chgData name="Viren Ajodhia" userId="2385409aa5fdc2ba" providerId="LiveId" clId="{FDFAAE38-C993-4860-9DEA-C235B3F8B005}" dt="2020-06-09T16:27:19.979" v="50" actId="478"/>
          <ac:spMkLst>
            <pc:docMk/>
            <pc:sldMk cId="0" sldId="400"/>
            <ac:spMk id="88066" creationId="{F70BF9FD-C507-49F1-A7BE-3D6BF060DF52}"/>
          </ac:spMkLst>
        </pc:spChg>
        <pc:spChg chg="del">
          <ac:chgData name="Viren Ajodhia" userId="2385409aa5fdc2ba" providerId="LiveId" clId="{FDFAAE38-C993-4860-9DEA-C235B3F8B005}" dt="2020-06-09T16:27:19.979" v="50" actId="478"/>
          <ac:spMkLst>
            <pc:docMk/>
            <pc:sldMk cId="0" sldId="400"/>
            <ac:spMk id="88069" creationId="{B42BC1DE-8184-476E-B588-C9D7E5B11CA7}"/>
          </ac:spMkLst>
        </pc:spChg>
        <pc:picChg chg="del">
          <ac:chgData name="Viren Ajodhia" userId="2385409aa5fdc2ba" providerId="LiveId" clId="{FDFAAE38-C993-4860-9DEA-C235B3F8B005}" dt="2020-06-09T16:27:19.979" v="50" actId="478"/>
          <ac:picMkLst>
            <pc:docMk/>
            <pc:sldMk cId="0" sldId="400"/>
            <ac:picMk id="88070" creationId="{A1D624D5-A99D-4A43-8913-67394DBE8DE4}"/>
          </ac:picMkLst>
        </pc:picChg>
      </pc:sldChg>
      <pc:sldChg chg="delSp modSp del mod">
        <pc:chgData name="Viren Ajodhia" userId="2385409aa5fdc2ba" providerId="LiveId" clId="{FDFAAE38-C993-4860-9DEA-C235B3F8B005}" dt="2020-06-09T16:44:06.845" v="288" actId="47"/>
        <pc:sldMkLst>
          <pc:docMk/>
          <pc:sldMk cId="0" sldId="401"/>
        </pc:sldMkLst>
        <pc:spChg chg="del">
          <ac:chgData name="Viren Ajodhia" userId="2385409aa5fdc2ba" providerId="LiveId" clId="{FDFAAE38-C993-4860-9DEA-C235B3F8B005}" dt="2020-06-09T16:27:21.465" v="51" actId="478"/>
          <ac:spMkLst>
            <pc:docMk/>
            <pc:sldMk cId="0" sldId="401"/>
            <ac:spMk id="89090" creationId="{F2A09BEB-E77E-4F71-AAD2-DDF66727A147}"/>
          </ac:spMkLst>
        </pc:spChg>
        <pc:spChg chg="mod">
          <ac:chgData name="Viren Ajodhia" userId="2385409aa5fdc2ba" providerId="LiveId" clId="{FDFAAE38-C993-4860-9DEA-C235B3F8B005}" dt="2020-06-09T16:42:28.587" v="264" actId="6549"/>
          <ac:spMkLst>
            <pc:docMk/>
            <pc:sldMk cId="0" sldId="401"/>
            <ac:spMk id="89091" creationId="{5D144903-0EEC-43EC-9F21-94BD249ED86C}"/>
          </ac:spMkLst>
        </pc:spChg>
        <pc:spChg chg="del">
          <ac:chgData name="Viren Ajodhia" userId="2385409aa5fdc2ba" providerId="LiveId" clId="{FDFAAE38-C993-4860-9DEA-C235B3F8B005}" dt="2020-06-09T16:27:21.465" v="51" actId="478"/>
          <ac:spMkLst>
            <pc:docMk/>
            <pc:sldMk cId="0" sldId="401"/>
            <ac:spMk id="89093" creationId="{9131ED0E-0CB1-43B9-A61A-2D7CF5DD56AB}"/>
          </ac:spMkLst>
        </pc:spChg>
        <pc:picChg chg="del">
          <ac:chgData name="Viren Ajodhia" userId="2385409aa5fdc2ba" providerId="LiveId" clId="{FDFAAE38-C993-4860-9DEA-C235B3F8B005}" dt="2020-06-09T16:27:21.465" v="51" actId="478"/>
          <ac:picMkLst>
            <pc:docMk/>
            <pc:sldMk cId="0" sldId="401"/>
            <ac:picMk id="89094" creationId="{E30B51FA-FDF0-4F65-A5CC-6E7380FCD9E2}"/>
          </ac:picMkLst>
        </pc:picChg>
      </pc:sldChg>
      <pc:sldChg chg="delSp modSp del mod">
        <pc:chgData name="Viren Ajodhia" userId="2385409aa5fdc2ba" providerId="LiveId" clId="{FDFAAE38-C993-4860-9DEA-C235B3F8B005}" dt="2020-06-09T16:44:06.845" v="288" actId="47"/>
        <pc:sldMkLst>
          <pc:docMk/>
          <pc:sldMk cId="0" sldId="402"/>
        </pc:sldMkLst>
        <pc:spChg chg="del">
          <ac:chgData name="Viren Ajodhia" userId="2385409aa5fdc2ba" providerId="LiveId" clId="{FDFAAE38-C993-4860-9DEA-C235B3F8B005}" dt="2020-06-09T16:27:23.033" v="52" actId="478"/>
          <ac:spMkLst>
            <pc:docMk/>
            <pc:sldMk cId="0" sldId="402"/>
            <ac:spMk id="90114" creationId="{D4A518A5-50CB-4603-8DF0-2E5E2700A025}"/>
          </ac:spMkLst>
        </pc:spChg>
        <pc:spChg chg="mod">
          <ac:chgData name="Viren Ajodhia" userId="2385409aa5fdc2ba" providerId="LiveId" clId="{FDFAAE38-C993-4860-9DEA-C235B3F8B005}" dt="2020-06-09T16:43:04.703" v="272" actId="27636"/>
          <ac:spMkLst>
            <pc:docMk/>
            <pc:sldMk cId="0" sldId="402"/>
            <ac:spMk id="90116" creationId="{3AFA457D-E11E-4863-95EC-24252E2CBF30}"/>
          </ac:spMkLst>
        </pc:spChg>
        <pc:spChg chg="del">
          <ac:chgData name="Viren Ajodhia" userId="2385409aa5fdc2ba" providerId="LiveId" clId="{FDFAAE38-C993-4860-9DEA-C235B3F8B005}" dt="2020-06-09T16:27:23.033" v="52" actId="478"/>
          <ac:spMkLst>
            <pc:docMk/>
            <pc:sldMk cId="0" sldId="402"/>
            <ac:spMk id="90117" creationId="{1B6EBDA3-D793-4572-8874-F9C57138E313}"/>
          </ac:spMkLst>
        </pc:spChg>
        <pc:picChg chg="del">
          <ac:chgData name="Viren Ajodhia" userId="2385409aa5fdc2ba" providerId="LiveId" clId="{FDFAAE38-C993-4860-9DEA-C235B3F8B005}" dt="2020-06-09T16:27:23.033" v="52" actId="478"/>
          <ac:picMkLst>
            <pc:docMk/>
            <pc:sldMk cId="0" sldId="402"/>
            <ac:picMk id="90118" creationId="{178476A3-6F75-4898-8CE2-4AE229D8CABE}"/>
          </ac:picMkLst>
        </pc:picChg>
      </pc:sldChg>
      <pc:sldChg chg="delSp modSp del mod">
        <pc:chgData name="Viren Ajodhia" userId="2385409aa5fdc2ba" providerId="LiveId" clId="{FDFAAE38-C993-4860-9DEA-C235B3F8B005}" dt="2020-06-09T16:43:09.887" v="273" actId="47"/>
        <pc:sldMkLst>
          <pc:docMk/>
          <pc:sldMk cId="0" sldId="403"/>
        </pc:sldMkLst>
        <pc:spChg chg="del">
          <ac:chgData name="Viren Ajodhia" userId="2385409aa5fdc2ba" providerId="LiveId" clId="{FDFAAE38-C993-4860-9DEA-C235B3F8B005}" dt="2020-06-09T16:27:24.703" v="53" actId="478"/>
          <ac:spMkLst>
            <pc:docMk/>
            <pc:sldMk cId="0" sldId="403"/>
            <ac:spMk id="91138" creationId="{344C7E33-95EE-4206-9725-D05D9DE48176}"/>
          </ac:spMkLst>
        </pc:spChg>
        <pc:spChg chg="mod">
          <ac:chgData name="Viren Ajodhia" userId="2385409aa5fdc2ba" providerId="LiveId" clId="{FDFAAE38-C993-4860-9DEA-C235B3F8B005}" dt="2020-06-09T16:42:58.415" v="268" actId="27636"/>
          <ac:spMkLst>
            <pc:docMk/>
            <pc:sldMk cId="0" sldId="403"/>
            <ac:spMk id="91141" creationId="{3E4217B6-2A10-4E64-9B21-40DA8CF47C3F}"/>
          </ac:spMkLst>
        </pc:spChg>
        <pc:spChg chg="del">
          <ac:chgData name="Viren Ajodhia" userId="2385409aa5fdc2ba" providerId="LiveId" clId="{FDFAAE38-C993-4860-9DEA-C235B3F8B005}" dt="2020-06-09T16:27:24.703" v="53" actId="478"/>
          <ac:spMkLst>
            <pc:docMk/>
            <pc:sldMk cId="0" sldId="403"/>
            <ac:spMk id="91142" creationId="{9402D80D-73F0-413A-A21A-BB0CF3150FEC}"/>
          </ac:spMkLst>
        </pc:spChg>
        <pc:picChg chg="del">
          <ac:chgData name="Viren Ajodhia" userId="2385409aa5fdc2ba" providerId="LiveId" clId="{FDFAAE38-C993-4860-9DEA-C235B3F8B005}" dt="2020-06-09T16:27:24.703" v="53" actId="478"/>
          <ac:picMkLst>
            <pc:docMk/>
            <pc:sldMk cId="0" sldId="403"/>
            <ac:picMk id="91139" creationId="{8ABDA24D-998E-46AA-85B0-1E5AFC6A9A21}"/>
          </ac:picMkLst>
        </pc:picChg>
      </pc:sldChg>
      <pc:sldChg chg="delSp del mod">
        <pc:chgData name="Viren Ajodhia" userId="2385409aa5fdc2ba" providerId="LiveId" clId="{FDFAAE38-C993-4860-9DEA-C235B3F8B005}" dt="2020-06-09T16:43:11.894" v="274" actId="47"/>
        <pc:sldMkLst>
          <pc:docMk/>
          <pc:sldMk cId="0" sldId="404"/>
        </pc:sldMkLst>
        <pc:spChg chg="del">
          <ac:chgData name="Viren Ajodhia" userId="2385409aa5fdc2ba" providerId="LiveId" clId="{FDFAAE38-C993-4860-9DEA-C235B3F8B005}" dt="2020-06-09T16:27:26.371" v="54" actId="478"/>
          <ac:spMkLst>
            <pc:docMk/>
            <pc:sldMk cId="0" sldId="404"/>
            <ac:spMk id="92162" creationId="{AFB3424A-67D9-4BAA-9A63-77B253A07EAE}"/>
          </ac:spMkLst>
        </pc:spChg>
        <pc:picChg chg="del">
          <ac:chgData name="Viren Ajodhia" userId="2385409aa5fdc2ba" providerId="LiveId" clId="{FDFAAE38-C993-4860-9DEA-C235B3F8B005}" dt="2020-06-09T16:27:28.138" v="55" actId="478"/>
          <ac:picMkLst>
            <pc:docMk/>
            <pc:sldMk cId="0" sldId="404"/>
            <ac:picMk id="92163" creationId="{B7492654-17FE-4B8C-9DB8-1495EB58CC45}"/>
          </ac:picMkLst>
        </pc:picChg>
      </pc:sldChg>
      <pc:sldChg chg="addSp delSp modSp add mod">
        <pc:chgData name="Viren Ajodhia" userId="2385409aa5fdc2ba" providerId="LiveId" clId="{FDFAAE38-C993-4860-9DEA-C235B3F8B005}" dt="2020-06-09T17:01:04.301" v="729"/>
        <pc:sldMkLst>
          <pc:docMk/>
          <pc:sldMk cId="0" sldId="433"/>
        </pc:sldMkLst>
        <pc:spChg chg="add del mod">
          <ac:chgData name="Viren Ajodhia" userId="2385409aa5fdc2ba" providerId="LiveId" clId="{FDFAAE38-C993-4860-9DEA-C235B3F8B005}" dt="2020-06-09T16:58:09.062" v="705"/>
          <ac:spMkLst>
            <pc:docMk/>
            <pc:sldMk cId="0" sldId="433"/>
            <ac:spMk id="2" creationId="{E23FD70D-E396-4F87-83C4-874F40757E09}"/>
          </ac:spMkLst>
        </pc:spChg>
        <pc:spChg chg="add del mod">
          <ac:chgData name="Viren Ajodhia" userId="2385409aa5fdc2ba" providerId="LiveId" clId="{FDFAAE38-C993-4860-9DEA-C235B3F8B005}" dt="2020-06-09T16:58:09.062" v="705"/>
          <ac:spMkLst>
            <pc:docMk/>
            <pc:sldMk cId="0" sldId="433"/>
            <ac:spMk id="3" creationId="{DD11B02A-F1AB-4343-B8BA-5AD8DAE4F56C}"/>
          </ac:spMkLst>
        </pc:spChg>
        <pc:spChg chg="add del mod">
          <ac:chgData name="Viren Ajodhia" userId="2385409aa5fdc2ba" providerId="LiveId" clId="{FDFAAE38-C993-4860-9DEA-C235B3F8B005}" dt="2020-06-09T16:58:14.518" v="708" actId="478"/>
          <ac:spMkLst>
            <pc:docMk/>
            <pc:sldMk cId="0" sldId="433"/>
            <ac:spMk id="4" creationId="{1FF48409-2E44-418B-9252-27BC99E1ED5E}"/>
          </ac:spMkLst>
        </pc:spChg>
        <pc:spChg chg="mod">
          <ac:chgData name="Viren Ajodhia" userId="2385409aa5fdc2ba" providerId="LiveId" clId="{FDFAAE38-C993-4860-9DEA-C235B3F8B005}" dt="2020-06-09T17:01:04.301" v="729"/>
          <ac:spMkLst>
            <pc:docMk/>
            <pc:sldMk cId="0" sldId="433"/>
            <ac:spMk id="120834" creationId="{674A6FE3-0EE3-4CCA-8F4C-6D86629B522C}"/>
          </ac:spMkLst>
        </pc:spChg>
        <pc:spChg chg="mod">
          <ac:chgData name="Viren Ajodhia" userId="2385409aa5fdc2ba" providerId="LiveId" clId="{FDFAAE38-C993-4860-9DEA-C235B3F8B005}" dt="2020-06-09T17:01:04.301" v="729"/>
          <ac:spMkLst>
            <pc:docMk/>
            <pc:sldMk cId="0" sldId="433"/>
            <ac:spMk id="120835" creationId="{2F2CF11F-0D33-4045-A007-56F7282017FD}"/>
          </ac:spMkLst>
        </pc:spChg>
        <pc:spChg chg="mod">
          <ac:chgData name="Viren Ajodhia" userId="2385409aa5fdc2ba" providerId="LiveId" clId="{FDFAAE38-C993-4860-9DEA-C235B3F8B005}" dt="2020-06-09T16:58:07.676" v="704" actId="1076"/>
          <ac:spMkLst>
            <pc:docMk/>
            <pc:sldMk cId="0" sldId="433"/>
            <ac:spMk id="120836" creationId="{F4338A95-D2B7-4E44-AB28-C7E943A3CC08}"/>
          </ac:spMkLst>
        </pc:spChg>
        <pc:spChg chg="mod">
          <ac:chgData name="Viren Ajodhia" userId="2385409aa5fdc2ba" providerId="LiveId" clId="{FDFAAE38-C993-4860-9DEA-C235B3F8B005}" dt="2020-06-09T16:58:07.676" v="704" actId="1076"/>
          <ac:spMkLst>
            <pc:docMk/>
            <pc:sldMk cId="0" sldId="433"/>
            <ac:spMk id="120837" creationId="{3D7A6A71-7BC9-4FAA-BE03-31813707EF91}"/>
          </ac:spMkLst>
        </pc:spChg>
        <pc:spChg chg="mod">
          <ac:chgData name="Viren Ajodhia" userId="2385409aa5fdc2ba" providerId="LiveId" clId="{FDFAAE38-C993-4860-9DEA-C235B3F8B005}" dt="2020-06-09T16:58:07.676" v="704" actId="1076"/>
          <ac:spMkLst>
            <pc:docMk/>
            <pc:sldMk cId="0" sldId="433"/>
            <ac:spMk id="120838" creationId="{EEC64D6C-81D5-4C29-8C72-D37D265C9521}"/>
          </ac:spMkLst>
        </pc:spChg>
        <pc:spChg chg="mod">
          <ac:chgData name="Viren Ajodhia" userId="2385409aa5fdc2ba" providerId="LiveId" clId="{FDFAAE38-C993-4860-9DEA-C235B3F8B005}" dt="2020-06-09T16:58:07.676" v="704" actId="1076"/>
          <ac:spMkLst>
            <pc:docMk/>
            <pc:sldMk cId="0" sldId="433"/>
            <ac:spMk id="120839" creationId="{033026DA-ACD9-4A97-8839-7E5A7A20C486}"/>
          </ac:spMkLst>
        </pc:spChg>
        <pc:spChg chg="mod">
          <ac:chgData name="Viren Ajodhia" userId="2385409aa5fdc2ba" providerId="LiveId" clId="{FDFAAE38-C993-4860-9DEA-C235B3F8B005}" dt="2020-06-09T16:58:07.676" v="704" actId="1076"/>
          <ac:spMkLst>
            <pc:docMk/>
            <pc:sldMk cId="0" sldId="433"/>
            <ac:spMk id="120840" creationId="{32B34B65-3C95-4DFB-A07C-143A974BFA62}"/>
          </ac:spMkLst>
        </pc:spChg>
        <pc:spChg chg="mod">
          <ac:chgData name="Viren Ajodhia" userId="2385409aa5fdc2ba" providerId="LiveId" clId="{FDFAAE38-C993-4860-9DEA-C235B3F8B005}" dt="2020-06-09T16:58:07.676" v="704" actId="1076"/>
          <ac:spMkLst>
            <pc:docMk/>
            <pc:sldMk cId="0" sldId="433"/>
            <ac:spMk id="120841" creationId="{0030C223-BEB7-4CC0-B5E8-A91D0F8FCF8E}"/>
          </ac:spMkLst>
        </pc:spChg>
        <pc:spChg chg="mod">
          <ac:chgData name="Viren Ajodhia" userId="2385409aa5fdc2ba" providerId="LiveId" clId="{FDFAAE38-C993-4860-9DEA-C235B3F8B005}" dt="2020-06-09T16:58:07.676" v="704" actId="1076"/>
          <ac:spMkLst>
            <pc:docMk/>
            <pc:sldMk cId="0" sldId="433"/>
            <ac:spMk id="120842" creationId="{1862712B-5F06-43B4-992C-788E74E629D1}"/>
          </ac:spMkLst>
        </pc:spChg>
        <pc:spChg chg="mod">
          <ac:chgData name="Viren Ajodhia" userId="2385409aa5fdc2ba" providerId="LiveId" clId="{FDFAAE38-C993-4860-9DEA-C235B3F8B005}" dt="2020-06-09T16:58:07.676" v="704" actId="1076"/>
          <ac:spMkLst>
            <pc:docMk/>
            <pc:sldMk cId="0" sldId="433"/>
            <ac:spMk id="120843" creationId="{492D5BFA-088D-4E10-83FE-03C6A29E99C6}"/>
          </ac:spMkLst>
        </pc:spChg>
        <pc:spChg chg="mod">
          <ac:chgData name="Viren Ajodhia" userId="2385409aa5fdc2ba" providerId="LiveId" clId="{FDFAAE38-C993-4860-9DEA-C235B3F8B005}" dt="2020-06-09T16:58:07.676" v="704" actId="1076"/>
          <ac:spMkLst>
            <pc:docMk/>
            <pc:sldMk cId="0" sldId="433"/>
            <ac:spMk id="120844" creationId="{7192863A-B938-4251-9254-8C2E9D08CC98}"/>
          </ac:spMkLst>
        </pc:spChg>
        <pc:spChg chg="mod">
          <ac:chgData name="Viren Ajodhia" userId="2385409aa5fdc2ba" providerId="LiveId" clId="{FDFAAE38-C993-4860-9DEA-C235B3F8B005}" dt="2020-06-09T16:58:07.676" v="704" actId="1076"/>
          <ac:spMkLst>
            <pc:docMk/>
            <pc:sldMk cId="0" sldId="433"/>
            <ac:spMk id="120845" creationId="{32339C50-AE11-4E6F-B056-C6E21454ADE7}"/>
          </ac:spMkLst>
        </pc:spChg>
        <pc:spChg chg="mod">
          <ac:chgData name="Viren Ajodhia" userId="2385409aa5fdc2ba" providerId="LiveId" clId="{FDFAAE38-C993-4860-9DEA-C235B3F8B005}" dt="2020-06-09T16:58:07.676" v="704" actId="1076"/>
          <ac:spMkLst>
            <pc:docMk/>
            <pc:sldMk cId="0" sldId="433"/>
            <ac:spMk id="120846" creationId="{98DF5428-B033-49D4-B889-C5A165DC573A}"/>
          </ac:spMkLst>
        </pc:spChg>
        <pc:spChg chg="mod">
          <ac:chgData name="Viren Ajodhia" userId="2385409aa5fdc2ba" providerId="LiveId" clId="{FDFAAE38-C993-4860-9DEA-C235B3F8B005}" dt="2020-06-09T16:58:07.676" v="704" actId="1076"/>
          <ac:spMkLst>
            <pc:docMk/>
            <pc:sldMk cId="0" sldId="433"/>
            <ac:spMk id="120847" creationId="{0F8BEF81-4CD7-4341-BE4F-8BCEA4110A8C}"/>
          </ac:spMkLst>
        </pc:spChg>
        <pc:spChg chg="mod">
          <ac:chgData name="Viren Ajodhia" userId="2385409aa5fdc2ba" providerId="LiveId" clId="{FDFAAE38-C993-4860-9DEA-C235B3F8B005}" dt="2020-06-09T16:58:07.676" v="704" actId="1076"/>
          <ac:spMkLst>
            <pc:docMk/>
            <pc:sldMk cId="0" sldId="433"/>
            <ac:spMk id="120848" creationId="{B1DBFDEC-9604-4012-B0D0-DB5D4B8D85CF}"/>
          </ac:spMkLst>
        </pc:spChg>
        <pc:spChg chg="mod">
          <ac:chgData name="Viren Ajodhia" userId="2385409aa5fdc2ba" providerId="LiveId" clId="{FDFAAE38-C993-4860-9DEA-C235B3F8B005}" dt="2020-06-09T16:58:07.676" v="704" actId="1076"/>
          <ac:spMkLst>
            <pc:docMk/>
            <pc:sldMk cId="0" sldId="433"/>
            <ac:spMk id="120849" creationId="{EC0785D3-2478-43B4-B47E-BC1D8A486986}"/>
          </ac:spMkLst>
        </pc:spChg>
        <pc:spChg chg="mod">
          <ac:chgData name="Viren Ajodhia" userId="2385409aa5fdc2ba" providerId="LiveId" clId="{FDFAAE38-C993-4860-9DEA-C235B3F8B005}" dt="2020-06-09T16:58:07.676" v="704" actId="1076"/>
          <ac:spMkLst>
            <pc:docMk/>
            <pc:sldMk cId="0" sldId="433"/>
            <ac:spMk id="120850" creationId="{47C683FD-047B-4B66-B40D-994B9E86616B}"/>
          </ac:spMkLst>
        </pc:spChg>
        <pc:spChg chg="mod">
          <ac:chgData name="Viren Ajodhia" userId="2385409aa5fdc2ba" providerId="LiveId" clId="{FDFAAE38-C993-4860-9DEA-C235B3F8B005}" dt="2020-06-09T16:58:07.676" v="704" actId="1076"/>
          <ac:spMkLst>
            <pc:docMk/>
            <pc:sldMk cId="0" sldId="433"/>
            <ac:spMk id="120851" creationId="{F5A4D364-DA5D-4C94-8820-C69424917E34}"/>
          </ac:spMkLst>
        </pc:spChg>
        <pc:spChg chg="mod">
          <ac:chgData name="Viren Ajodhia" userId="2385409aa5fdc2ba" providerId="LiveId" clId="{FDFAAE38-C993-4860-9DEA-C235B3F8B005}" dt="2020-06-09T16:58:07.676" v="704" actId="1076"/>
          <ac:spMkLst>
            <pc:docMk/>
            <pc:sldMk cId="0" sldId="433"/>
            <ac:spMk id="120852" creationId="{FAA33B77-2ADD-466F-945D-F30ADC6227CC}"/>
          </ac:spMkLst>
        </pc:spChg>
        <pc:spChg chg="mod">
          <ac:chgData name="Viren Ajodhia" userId="2385409aa5fdc2ba" providerId="LiveId" clId="{FDFAAE38-C993-4860-9DEA-C235B3F8B005}" dt="2020-06-09T16:58:07.676" v="704" actId="1076"/>
          <ac:spMkLst>
            <pc:docMk/>
            <pc:sldMk cId="0" sldId="433"/>
            <ac:spMk id="120853" creationId="{993307F8-B302-4A22-A6B8-9EE73C608704}"/>
          </ac:spMkLst>
        </pc:spChg>
        <pc:spChg chg="mod">
          <ac:chgData name="Viren Ajodhia" userId="2385409aa5fdc2ba" providerId="LiveId" clId="{FDFAAE38-C993-4860-9DEA-C235B3F8B005}" dt="2020-06-09T16:58:07.676" v="704" actId="1076"/>
          <ac:spMkLst>
            <pc:docMk/>
            <pc:sldMk cId="0" sldId="433"/>
            <ac:spMk id="120854" creationId="{BEDFE258-A738-4764-9C2A-C5BCA01F8772}"/>
          </ac:spMkLst>
        </pc:spChg>
        <pc:spChg chg="mod">
          <ac:chgData name="Viren Ajodhia" userId="2385409aa5fdc2ba" providerId="LiveId" clId="{FDFAAE38-C993-4860-9DEA-C235B3F8B005}" dt="2020-06-09T16:58:07.676" v="704" actId="1076"/>
          <ac:spMkLst>
            <pc:docMk/>
            <pc:sldMk cId="0" sldId="433"/>
            <ac:spMk id="120855" creationId="{5329788E-886A-4BCA-B1F9-DE01E6764C9B}"/>
          </ac:spMkLst>
        </pc:spChg>
        <pc:spChg chg="mod">
          <ac:chgData name="Viren Ajodhia" userId="2385409aa5fdc2ba" providerId="LiveId" clId="{FDFAAE38-C993-4860-9DEA-C235B3F8B005}" dt="2020-06-09T16:58:07.676" v="704" actId="1076"/>
          <ac:spMkLst>
            <pc:docMk/>
            <pc:sldMk cId="0" sldId="433"/>
            <ac:spMk id="120856" creationId="{FBF0B872-370F-4D8B-9F4F-D03547F228C7}"/>
          </ac:spMkLst>
        </pc:spChg>
        <pc:spChg chg="mod">
          <ac:chgData name="Viren Ajodhia" userId="2385409aa5fdc2ba" providerId="LiveId" clId="{FDFAAE38-C993-4860-9DEA-C235B3F8B005}" dt="2020-06-09T16:58:07.676" v="704" actId="1076"/>
          <ac:spMkLst>
            <pc:docMk/>
            <pc:sldMk cId="0" sldId="433"/>
            <ac:spMk id="120857" creationId="{E5F3095C-B255-477D-ACA1-43994ABEB090}"/>
          </ac:spMkLst>
        </pc:spChg>
        <pc:spChg chg="mod">
          <ac:chgData name="Viren Ajodhia" userId="2385409aa5fdc2ba" providerId="LiveId" clId="{FDFAAE38-C993-4860-9DEA-C235B3F8B005}" dt="2020-06-09T16:58:07.676" v="704" actId="1076"/>
          <ac:spMkLst>
            <pc:docMk/>
            <pc:sldMk cId="0" sldId="433"/>
            <ac:spMk id="120858" creationId="{E5C4CF32-4362-4FBD-AAEF-600A4428D7FB}"/>
          </ac:spMkLst>
        </pc:spChg>
        <pc:spChg chg="mod">
          <ac:chgData name="Viren Ajodhia" userId="2385409aa5fdc2ba" providerId="LiveId" clId="{FDFAAE38-C993-4860-9DEA-C235B3F8B005}" dt="2020-06-09T16:58:07.676" v="704" actId="1076"/>
          <ac:spMkLst>
            <pc:docMk/>
            <pc:sldMk cId="0" sldId="433"/>
            <ac:spMk id="120859" creationId="{ADC06404-5695-45BA-A00B-3999BC493803}"/>
          </ac:spMkLst>
        </pc:spChg>
        <pc:spChg chg="mod">
          <ac:chgData name="Viren Ajodhia" userId="2385409aa5fdc2ba" providerId="LiveId" clId="{FDFAAE38-C993-4860-9DEA-C235B3F8B005}" dt="2020-06-09T16:58:07.676" v="704" actId="1076"/>
          <ac:spMkLst>
            <pc:docMk/>
            <pc:sldMk cId="0" sldId="433"/>
            <ac:spMk id="120860" creationId="{32D2DA93-0F84-45E1-BF74-915C9929BE26}"/>
          </ac:spMkLst>
        </pc:spChg>
        <pc:spChg chg="mod">
          <ac:chgData name="Viren Ajodhia" userId="2385409aa5fdc2ba" providerId="LiveId" clId="{FDFAAE38-C993-4860-9DEA-C235B3F8B005}" dt="2020-06-09T16:58:07.676" v="704" actId="1076"/>
          <ac:spMkLst>
            <pc:docMk/>
            <pc:sldMk cId="0" sldId="433"/>
            <ac:spMk id="120861" creationId="{815E76D8-F7A8-4903-86AB-F3F18EB7A0F2}"/>
          </ac:spMkLst>
        </pc:spChg>
        <pc:spChg chg="mod">
          <ac:chgData name="Viren Ajodhia" userId="2385409aa5fdc2ba" providerId="LiveId" clId="{FDFAAE38-C993-4860-9DEA-C235B3F8B005}" dt="2020-06-09T16:58:07.676" v="704" actId="1076"/>
          <ac:spMkLst>
            <pc:docMk/>
            <pc:sldMk cId="0" sldId="433"/>
            <ac:spMk id="120862" creationId="{13D59AC1-9CC6-46FB-81E3-1D2C16D2A894}"/>
          </ac:spMkLst>
        </pc:spChg>
        <pc:spChg chg="add del mod">
          <ac:chgData name="Viren Ajodhia" userId="2385409aa5fdc2ba" providerId="LiveId" clId="{FDFAAE38-C993-4860-9DEA-C235B3F8B005}" dt="2020-06-09T16:58:12.806" v="707" actId="478"/>
          <ac:spMkLst>
            <pc:docMk/>
            <pc:sldMk cId="0" sldId="433"/>
            <ac:spMk id="120863" creationId="{7DFFB7A0-4342-477C-9052-BE04AF73D381}"/>
          </ac:spMkLst>
        </pc:spChg>
        <pc:spChg chg="mod">
          <ac:chgData name="Viren Ajodhia" userId="2385409aa5fdc2ba" providerId="LiveId" clId="{FDFAAE38-C993-4860-9DEA-C235B3F8B005}" dt="2020-06-09T16:58:07.676" v="704" actId="1076"/>
          <ac:spMkLst>
            <pc:docMk/>
            <pc:sldMk cId="0" sldId="433"/>
            <ac:spMk id="120864" creationId="{5BE5F82C-9F0A-4937-BAD9-9FA0CA627E9E}"/>
          </ac:spMkLst>
        </pc:spChg>
        <pc:spChg chg="mod">
          <ac:chgData name="Viren Ajodhia" userId="2385409aa5fdc2ba" providerId="LiveId" clId="{FDFAAE38-C993-4860-9DEA-C235B3F8B005}" dt="2020-06-09T16:58:07.676" v="704" actId="1076"/>
          <ac:spMkLst>
            <pc:docMk/>
            <pc:sldMk cId="0" sldId="433"/>
            <ac:spMk id="120865" creationId="{52CBAA00-2E5A-4C3B-B6B4-487AE51AF864}"/>
          </ac:spMkLst>
        </pc:spChg>
        <pc:spChg chg="mod">
          <ac:chgData name="Viren Ajodhia" userId="2385409aa5fdc2ba" providerId="LiveId" clId="{FDFAAE38-C993-4860-9DEA-C235B3F8B005}" dt="2020-06-09T16:58:07.676" v="704" actId="1076"/>
          <ac:spMkLst>
            <pc:docMk/>
            <pc:sldMk cId="0" sldId="433"/>
            <ac:spMk id="120866" creationId="{6E12F0A5-80D6-46EA-B4D4-BE6CB7E24ADC}"/>
          </ac:spMkLst>
        </pc:spChg>
        <pc:spChg chg="mod">
          <ac:chgData name="Viren Ajodhia" userId="2385409aa5fdc2ba" providerId="LiveId" clId="{FDFAAE38-C993-4860-9DEA-C235B3F8B005}" dt="2020-06-09T16:58:07.676" v="704" actId="1076"/>
          <ac:spMkLst>
            <pc:docMk/>
            <pc:sldMk cId="0" sldId="433"/>
            <ac:spMk id="120867" creationId="{921DA743-55F9-4BAF-B0C1-E225E6103C02}"/>
          </ac:spMkLst>
        </pc:spChg>
        <pc:spChg chg="mod">
          <ac:chgData name="Viren Ajodhia" userId="2385409aa5fdc2ba" providerId="LiveId" clId="{FDFAAE38-C993-4860-9DEA-C235B3F8B005}" dt="2020-06-09T16:58:07.676" v="704" actId="1076"/>
          <ac:spMkLst>
            <pc:docMk/>
            <pc:sldMk cId="0" sldId="433"/>
            <ac:spMk id="120868" creationId="{0D28977C-70A1-4671-BCEA-15C0781E4834}"/>
          </ac:spMkLst>
        </pc:spChg>
        <pc:spChg chg="mod">
          <ac:chgData name="Viren Ajodhia" userId="2385409aa5fdc2ba" providerId="LiveId" clId="{FDFAAE38-C993-4860-9DEA-C235B3F8B005}" dt="2020-06-09T16:58:07.676" v="704" actId="1076"/>
          <ac:spMkLst>
            <pc:docMk/>
            <pc:sldMk cId="0" sldId="433"/>
            <ac:spMk id="120869" creationId="{F61BB225-0394-41F1-A433-3AEBC3C31984}"/>
          </ac:spMkLst>
        </pc:spChg>
        <pc:spChg chg="mod">
          <ac:chgData name="Viren Ajodhia" userId="2385409aa5fdc2ba" providerId="LiveId" clId="{FDFAAE38-C993-4860-9DEA-C235B3F8B005}" dt="2020-06-09T16:58:07.676" v="704" actId="1076"/>
          <ac:spMkLst>
            <pc:docMk/>
            <pc:sldMk cId="0" sldId="433"/>
            <ac:spMk id="120870" creationId="{705B1490-E40C-4217-8285-191B7EB03A2C}"/>
          </ac:spMkLst>
        </pc:spChg>
      </pc:sldChg>
      <pc:sldChg chg="addSp delSp modSp add mod">
        <pc:chgData name="Viren Ajodhia" userId="2385409aa5fdc2ba" providerId="LiveId" clId="{FDFAAE38-C993-4860-9DEA-C235B3F8B005}" dt="2020-06-09T17:01:04.301" v="729"/>
        <pc:sldMkLst>
          <pc:docMk/>
          <pc:sldMk cId="0" sldId="434"/>
        </pc:sldMkLst>
        <pc:spChg chg="add del mod">
          <ac:chgData name="Viren Ajodhia" userId="2385409aa5fdc2ba" providerId="LiveId" clId="{FDFAAE38-C993-4860-9DEA-C235B3F8B005}" dt="2020-06-09T16:57:47.931" v="697"/>
          <ac:spMkLst>
            <pc:docMk/>
            <pc:sldMk cId="0" sldId="434"/>
            <ac:spMk id="2" creationId="{DE3498AE-C811-4D1B-B5C3-1C5EA5D62C7E}"/>
          </ac:spMkLst>
        </pc:spChg>
        <pc:spChg chg="add del mod">
          <ac:chgData name="Viren Ajodhia" userId="2385409aa5fdc2ba" providerId="LiveId" clId="{FDFAAE38-C993-4860-9DEA-C235B3F8B005}" dt="2020-06-09T16:57:47.931" v="697"/>
          <ac:spMkLst>
            <pc:docMk/>
            <pc:sldMk cId="0" sldId="434"/>
            <ac:spMk id="3" creationId="{025FA223-0B27-47F5-BA06-87CC8A10ACE9}"/>
          </ac:spMkLst>
        </pc:spChg>
        <pc:spChg chg="add del mod">
          <ac:chgData name="Viren Ajodhia" userId="2385409aa5fdc2ba" providerId="LiveId" clId="{FDFAAE38-C993-4860-9DEA-C235B3F8B005}" dt="2020-06-09T16:57:47.931" v="697"/>
          <ac:spMkLst>
            <pc:docMk/>
            <pc:sldMk cId="0" sldId="434"/>
            <ac:spMk id="4" creationId="{E2C2AF98-E905-4223-A18B-9B6D538E749C}"/>
          </ac:spMkLst>
        </pc:spChg>
        <pc:spChg chg="mod">
          <ac:chgData name="Viren Ajodhia" userId="2385409aa5fdc2ba" providerId="LiveId" clId="{FDFAAE38-C993-4860-9DEA-C235B3F8B005}" dt="2020-06-09T17:01:04.301" v="729"/>
          <ac:spMkLst>
            <pc:docMk/>
            <pc:sldMk cId="0" sldId="434"/>
            <ac:spMk id="2051" creationId="{EF3E86AC-44B5-4EAA-9E7B-9588CC872370}"/>
          </ac:spMkLst>
        </pc:spChg>
        <pc:spChg chg="mod">
          <ac:chgData name="Viren Ajodhia" userId="2385409aa5fdc2ba" providerId="LiveId" clId="{FDFAAE38-C993-4860-9DEA-C235B3F8B005}" dt="2020-06-09T17:01:04.301" v="729"/>
          <ac:spMkLst>
            <pc:docMk/>
            <pc:sldMk cId="0" sldId="434"/>
            <ac:spMk id="2053" creationId="{CF1B32FC-D7F0-466B-A336-9553840BD1CD}"/>
          </ac:spMkLst>
        </pc:spChg>
        <pc:spChg chg="mod">
          <ac:chgData name="Viren Ajodhia" userId="2385409aa5fdc2ba" providerId="LiveId" clId="{FDFAAE38-C993-4860-9DEA-C235B3F8B005}" dt="2020-06-09T17:01:04.301" v="729"/>
          <ac:spMkLst>
            <pc:docMk/>
            <pc:sldMk cId="0" sldId="434"/>
            <ac:spMk id="2054" creationId="{BB4DA8D0-D62F-4093-A691-508C2BA430C9}"/>
          </ac:spMkLst>
        </pc:spChg>
        <pc:graphicFrameChg chg="mod">
          <ac:chgData name="Viren Ajodhia" userId="2385409aa5fdc2ba" providerId="LiveId" clId="{FDFAAE38-C993-4860-9DEA-C235B3F8B005}" dt="2020-06-09T16:57:50.386" v="699" actId="1076"/>
          <ac:graphicFrameMkLst>
            <pc:docMk/>
            <pc:sldMk cId="0" sldId="434"/>
            <ac:graphicFrameMk id="2050" creationId="{FDC136A1-74E5-4596-B407-04B93480BA6D}"/>
          </ac:graphicFrameMkLst>
        </pc:graphicFrameChg>
      </pc:sldChg>
      <pc:sldChg chg="add del">
        <pc:chgData name="Viren Ajodhia" userId="2385409aa5fdc2ba" providerId="LiveId" clId="{FDFAAE38-C993-4860-9DEA-C235B3F8B005}" dt="2020-06-09T16:57:42.036" v="696" actId="47"/>
        <pc:sldMkLst>
          <pc:docMk/>
          <pc:sldMk cId="3497338299" sldId="444"/>
        </pc:sldMkLst>
      </pc:sldChg>
      <pc:sldChg chg="modSp add">
        <pc:chgData name="Viren Ajodhia" userId="2385409aa5fdc2ba" providerId="LiveId" clId="{FDFAAE38-C993-4860-9DEA-C235B3F8B005}" dt="2020-06-09T17:01:04.301" v="729"/>
        <pc:sldMkLst>
          <pc:docMk/>
          <pc:sldMk cId="0" sldId="450"/>
        </pc:sldMkLst>
        <pc:spChg chg="mod">
          <ac:chgData name="Viren Ajodhia" userId="2385409aa5fdc2ba" providerId="LiveId" clId="{FDFAAE38-C993-4860-9DEA-C235B3F8B005}" dt="2020-06-09T17:01:04.301" v="729"/>
          <ac:spMkLst>
            <pc:docMk/>
            <pc:sldMk cId="0" sldId="450"/>
            <ac:spMk id="2" creationId="{51B5CA11-C504-4EFE-8246-924632DBD9A0}"/>
          </ac:spMkLst>
        </pc:spChg>
        <pc:picChg chg="mod">
          <ac:chgData name="Viren Ajodhia" userId="2385409aa5fdc2ba" providerId="LiveId" clId="{FDFAAE38-C993-4860-9DEA-C235B3F8B005}" dt="2020-06-09T16:57:54.857" v="700" actId="1076"/>
          <ac:picMkLst>
            <pc:docMk/>
            <pc:sldMk cId="0" sldId="450"/>
            <ac:picMk id="121860" creationId="{6B2F0E7D-C7CE-448E-BCE1-65CC52167C52}"/>
          </ac:picMkLst>
        </pc:picChg>
      </pc:sldChg>
      <pc:sldChg chg="delSp modSp mod">
        <pc:chgData name="Viren Ajodhia" userId="2385409aa5fdc2ba" providerId="LiveId" clId="{FDFAAE38-C993-4860-9DEA-C235B3F8B005}" dt="2020-06-09T17:06:51.626" v="880" actId="20577"/>
        <pc:sldMkLst>
          <pc:docMk/>
          <pc:sldMk cId="0" sldId="487"/>
        </pc:sldMkLst>
        <pc:spChg chg="mod">
          <ac:chgData name="Viren Ajodhia" userId="2385409aa5fdc2ba" providerId="LiveId" clId="{FDFAAE38-C993-4860-9DEA-C235B3F8B005}" dt="2020-06-09T17:01:04.301" v="729"/>
          <ac:spMkLst>
            <pc:docMk/>
            <pc:sldMk cId="0" sldId="487"/>
            <ac:spMk id="156674" creationId="{C984DCE0-140B-4857-850A-8D0291445BF4}"/>
          </ac:spMkLst>
        </pc:spChg>
        <pc:spChg chg="mod">
          <ac:chgData name="Viren Ajodhia" userId="2385409aa5fdc2ba" providerId="LiveId" clId="{FDFAAE38-C993-4860-9DEA-C235B3F8B005}" dt="2020-06-09T17:06:51.626" v="880" actId="20577"/>
          <ac:spMkLst>
            <pc:docMk/>
            <pc:sldMk cId="0" sldId="487"/>
            <ac:spMk id="156675" creationId="{040F4BEC-4F90-47D9-B1BD-21FAD988DC7B}"/>
          </ac:spMkLst>
        </pc:spChg>
        <pc:spChg chg="del">
          <ac:chgData name="Viren Ajodhia" userId="2385409aa5fdc2ba" providerId="LiveId" clId="{FDFAAE38-C993-4860-9DEA-C235B3F8B005}" dt="2020-06-09T16:26:26.572" v="36" actId="478"/>
          <ac:spMkLst>
            <pc:docMk/>
            <pc:sldMk cId="0" sldId="487"/>
            <ac:spMk id="156676" creationId="{AC238C43-BB1C-4491-A5C5-302486EDC4BA}"/>
          </ac:spMkLst>
        </pc:spChg>
        <pc:spChg chg="del">
          <ac:chgData name="Viren Ajodhia" userId="2385409aa5fdc2ba" providerId="LiveId" clId="{FDFAAE38-C993-4860-9DEA-C235B3F8B005}" dt="2020-06-09T16:26:26.572" v="36" actId="478"/>
          <ac:spMkLst>
            <pc:docMk/>
            <pc:sldMk cId="0" sldId="487"/>
            <ac:spMk id="156677" creationId="{271E3E6E-AA2E-4388-8605-50C984419D18}"/>
          </ac:spMkLst>
        </pc:spChg>
        <pc:spChg chg="del">
          <ac:chgData name="Viren Ajodhia" userId="2385409aa5fdc2ba" providerId="LiveId" clId="{FDFAAE38-C993-4860-9DEA-C235B3F8B005}" dt="2020-06-09T16:26:26.572" v="36" actId="478"/>
          <ac:spMkLst>
            <pc:docMk/>
            <pc:sldMk cId="0" sldId="487"/>
            <ac:spMk id="156678" creationId="{4F148FE0-4446-45F8-8F29-F74509727F94}"/>
          </ac:spMkLst>
        </pc:spChg>
      </pc:sldChg>
      <pc:sldChg chg="delSp modSp del mod">
        <pc:chgData name="Viren Ajodhia" userId="2385409aa5fdc2ba" providerId="LiveId" clId="{FDFAAE38-C993-4860-9DEA-C235B3F8B005}" dt="2020-06-09T16:50:18.286" v="504" actId="47"/>
        <pc:sldMkLst>
          <pc:docMk/>
          <pc:sldMk cId="0" sldId="488"/>
        </pc:sldMkLst>
        <pc:spChg chg="del">
          <ac:chgData name="Viren Ajodhia" userId="2385409aa5fdc2ba" providerId="LiveId" clId="{FDFAAE38-C993-4860-9DEA-C235B3F8B005}" dt="2020-06-09T16:50:08.349" v="502" actId="478"/>
          <ac:spMkLst>
            <pc:docMk/>
            <pc:sldMk cId="0" sldId="488"/>
            <ac:spMk id="6" creationId="{6C3369D7-0FDE-4B6C-A093-493F2B176A14}"/>
          </ac:spMkLst>
        </pc:spChg>
        <pc:spChg chg="del">
          <ac:chgData name="Viren Ajodhia" userId="2385409aa5fdc2ba" providerId="LiveId" clId="{FDFAAE38-C993-4860-9DEA-C235B3F8B005}" dt="2020-06-09T16:26:25.010" v="35" actId="478"/>
          <ac:spMkLst>
            <pc:docMk/>
            <pc:sldMk cId="0" sldId="488"/>
            <ac:spMk id="157698" creationId="{FBA96423-DA8C-4483-9E57-23446E6CC739}"/>
          </ac:spMkLst>
        </pc:spChg>
        <pc:spChg chg="del">
          <ac:chgData name="Viren Ajodhia" userId="2385409aa5fdc2ba" providerId="LiveId" clId="{FDFAAE38-C993-4860-9DEA-C235B3F8B005}" dt="2020-06-09T16:26:25.010" v="35" actId="478"/>
          <ac:spMkLst>
            <pc:docMk/>
            <pc:sldMk cId="0" sldId="488"/>
            <ac:spMk id="157699" creationId="{E0FDB105-7D40-4C20-9E82-37801574B88D}"/>
          </ac:spMkLst>
        </pc:spChg>
        <pc:spChg chg="del">
          <ac:chgData name="Viren Ajodhia" userId="2385409aa5fdc2ba" providerId="LiveId" clId="{FDFAAE38-C993-4860-9DEA-C235B3F8B005}" dt="2020-06-09T16:26:25.010" v="35" actId="478"/>
          <ac:spMkLst>
            <pc:docMk/>
            <pc:sldMk cId="0" sldId="488"/>
            <ac:spMk id="157700" creationId="{5CE3A9FA-BE76-4BD2-8E21-6BCA5383216C}"/>
          </ac:spMkLst>
        </pc:spChg>
        <pc:spChg chg="del">
          <ac:chgData name="Viren Ajodhia" userId="2385409aa5fdc2ba" providerId="LiveId" clId="{FDFAAE38-C993-4860-9DEA-C235B3F8B005}" dt="2020-06-09T16:26:25.010" v="35" actId="478"/>
          <ac:spMkLst>
            <pc:docMk/>
            <pc:sldMk cId="0" sldId="488"/>
            <ac:spMk id="157703" creationId="{67C72EFE-C8D2-4AB2-A1DC-AB14ED79F1E5}"/>
          </ac:spMkLst>
        </pc:spChg>
        <pc:picChg chg="mod">
          <ac:chgData name="Viren Ajodhia" userId="2385409aa5fdc2ba" providerId="LiveId" clId="{FDFAAE38-C993-4860-9DEA-C235B3F8B005}" dt="2020-06-09T16:50:13.659" v="503" actId="1076"/>
          <ac:picMkLst>
            <pc:docMk/>
            <pc:sldMk cId="0" sldId="488"/>
            <ac:picMk id="157702" creationId="{5EB478AE-8467-4FD8-954B-987AD6BC72E4}"/>
          </ac:picMkLst>
        </pc:picChg>
      </pc:sldChg>
      <pc:sldChg chg="delSp del">
        <pc:chgData name="Viren Ajodhia" userId="2385409aa5fdc2ba" providerId="LiveId" clId="{FDFAAE38-C993-4860-9DEA-C235B3F8B005}" dt="2020-06-09T16:50:29.277" v="506" actId="47"/>
        <pc:sldMkLst>
          <pc:docMk/>
          <pc:sldMk cId="0" sldId="489"/>
        </pc:sldMkLst>
        <pc:spChg chg="del">
          <ac:chgData name="Viren Ajodhia" userId="2385409aa5fdc2ba" providerId="LiveId" clId="{FDFAAE38-C993-4860-9DEA-C235B3F8B005}" dt="2020-06-09T16:26:23.210" v="34" actId="478"/>
          <ac:spMkLst>
            <pc:docMk/>
            <pc:sldMk cId="0" sldId="489"/>
            <ac:spMk id="16387" creationId="{2D51B4F0-52C3-4777-B685-04B464770AFF}"/>
          </ac:spMkLst>
        </pc:spChg>
        <pc:spChg chg="del">
          <ac:chgData name="Viren Ajodhia" userId="2385409aa5fdc2ba" providerId="LiveId" clId="{FDFAAE38-C993-4860-9DEA-C235B3F8B005}" dt="2020-06-09T16:26:23.210" v="34" actId="478"/>
          <ac:spMkLst>
            <pc:docMk/>
            <pc:sldMk cId="0" sldId="489"/>
            <ac:spMk id="16388" creationId="{48FFDA30-CAC7-4687-A9C6-2D6D3ED45507}"/>
          </ac:spMkLst>
        </pc:spChg>
        <pc:spChg chg="del">
          <ac:chgData name="Viren Ajodhia" userId="2385409aa5fdc2ba" providerId="LiveId" clId="{FDFAAE38-C993-4860-9DEA-C235B3F8B005}" dt="2020-06-09T16:26:23.210" v="34" actId="478"/>
          <ac:spMkLst>
            <pc:docMk/>
            <pc:sldMk cId="0" sldId="489"/>
            <ac:spMk id="16389" creationId="{D537CCA5-275D-4A7E-8271-66A5DAAE6A7B}"/>
          </ac:spMkLst>
        </pc:spChg>
        <pc:spChg chg="del">
          <ac:chgData name="Viren Ajodhia" userId="2385409aa5fdc2ba" providerId="LiveId" clId="{FDFAAE38-C993-4860-9DEA-C235B3F8B005}" dt="2020-06-09T16:26:23.210" v="34" actId="478"/>
          <ac:spMkLst>
            <pc:docMk/>
            <pc:sldMk cId="0" sldId="489"/>
            <ac:spMk id="16391" creationId="{A957A944-8ACE-4A5C-BA9B-2689DE6DB191}"/>
          </ac:spMkLst>
        </pc:spChg>
      </pc:sldChg>
      <pc:sldChg chg="delSp del mod">
        <pc:chgData name="Viren Ajodhia" userId="2385409aa5fdc2ba" providerId="LiveId" clId="{FDFAAE38-C993-4860-9DEA-C235B3F8B005}" dt="2020-06-09T16:50:25.516" v="505" actId="47"/>
        <pc:sldMkLst>
          <pc:docMk/>
          <pc:sldMk cId="0" sldId="490"/>
        </pc:sldMkLst>
        <pc:spChg chg="del">
          <ac:chgData name="Viren Ajodhia" userId="2385409aa5fdc2ba" providerId="LiveId" clId="{FDFAAE38-C993-4860-9DEA-C235B3F8B005}" dt="2020-06-09T16:26:21.876" v="33" actId="478"/>
          <ac:spMkLst>
            <pc:docMk/>
            <pc:sldMk cId="0" sldId="490"/>
            <ac:spMk id="158722" creationId="{A3405F52-2ED9-4A74-B9BA-1C395B4CA2F9}"/>
          </ac:spMkLst>
        </pc:spChg>
        <pc:spChg chg="del">
          <ac:chgData name="Viren Ajodhia" userId="2385409aa5fdc2ba" providerId="LiveId" clId="{FDFAAE38-C993-4860-9DEA-C235B3F8B005}" dt="2020-06-09T16:26:21.876" v="33" actId="478"/>
          <ac:spMkLst>
            <pc:docMk/>
            <pc:sldMk cId="0" sldId="490"/>
            <ac:spMk id="158723" creationId="{33B174E8-48F8-4FD8-B930-0D63E989C708}"/>
          </ac:spMkLst>
        </pc:spChg>
        <pc:spChg chg="del">
          <ac:chgData name="Viren Ajodhia" userId="2385409aa5fdc2ba" providerId="LiveId" clId="{FDFAAE38-C993-4860-9DEA-C235B3F8B005}" dt="2020-06-09T16:26:21.876" v="33" actId="478"/>
          <ac:spMkLst>
            <pc:docMk/>
            <pc:sldMk cId="0" sldId="490"/>
            <ac:spMk id="158724" creationId="{48833B90-4A13-4040-81E9-CAE3D62FAB37}"/>
          </ac:spMkLst>
        </pc:spChg>
      </pc:sldChg>
      <pc:sldChg chg="delSp modSp del mod">
        <pc:chgData name="Viren Ajodhia" userId="2385409aa5fdc2ba" providerId="LiveId" clId="{FDFAAE38-C993-4860-9DEA-C235B3F8B005}" dt="2020-06-09T17:06:58.711" v="881" actId="47"/>
        <pc:sldMkLst>
          <pc:docMk/>
          <pc:sldMk cId="0" sldId="492"/>
        </pc:sldMkLst>
        <pc:spChg chg="del">
          <ac:chgData name="Viren Ajodhia" userId="2385409aa5fdc2ba" providerId="LiveId" clId="{FDFAAE38-C993-4860-9DEA-C235B3F8B005}" dt="2020-06-09T16:26:20.557" v="32" actId="478"/>
          <ac:spMkLst>
            <pc:docMk/>
            <pc:sldMk cId="0" sldId="492"/>
            <ac:spMk id="159746" creationId="{BBF40B98-81DB-4DF8-967A-2FE834196519}"/>
          </ac:spMkLst>
        </pc:spChg>
        <pc:spChg chg="del">
          <ac:chgData name="Viren Ajodhia" userId="2385409aa5fdc2ba" providerId="LiveId" clId="{FDFAAE38-C993-4860-9DEA-C235B3F8B005}" dt="2020-06-09T16:26:20.557" v="32" actId="478"/>
          <ac:spMkLst>
            <pc:docMk/>
            <pc:sldMk cId="0" sldId="492"/>
            <ac:spMk id="159747" creationId="{CE936493-8E5F-4BE4-9D8D-3934E5BF2D0C}"/>
          </ac:spMkLst>
        </pc:spChg>
        <pc:spChg chg="del">
          <ac:chgData name="Viren Ajodhia" userId="2385409aa5fdc2ba" providerId="LiveId" clId="{FDFAAE38-C993-4860-9DEA-C235B3F8B005}" dt="2020-06-09T16:26:20.557" v="32" actId="478"/>
          <ac:spMkLst>
            <pc:docMk/>
            <pc:sldMk cId="0" sldId="492"/>
            <ac:spMk id="159748" creationId="{F59CED55-58BE-4786-8686-36C85F06550A}"/>
          </ac:spMkLst>
        </pc:spChg>
        <pc:spChg chg="mod">
          <ac:chgData name="Viren Ajodhia" userId="2385409aa5fdc2ba" providerId="LiveId" clId="{FDFAAE38-C993-4860-9DEA-C235B3F8B005}" dt="2020-06-09T17:01:04.301" v="729"/>
          <ac:spMkLst>
            <pc:docMk/>
            <pc:sldMk cId="0" sldId="492"/>
            <ac:spMk id="159749" creationId="{452FD707-629E-4DC8-A65D-638B393CFC52}"/>
          </ac:spMkLst>
        </pc:spChg>
        <pc:spChg chg="mod">
          <ac:chgData name="Viren Ajodhia" userId="2385409aa5fdc2ba" providerId="LiveId" clId="{FDFAAE38-C993-4860-9DEA-C235B3F8B005}" dt="2020-06-09T17:01:04.301" v="729"/>
          <ac:spMkLst>
            <pc:docMk/>
            <pc:sldMk cId="0" sldId="492"/>
            <ac:spMk id="159750" creationId="{B9D94571-103A-4C95-8395-76AB07E5081F}"/>
          </ac:spMkLst>
        </pc:spChg>
      </pc:sldChg>
      <pc:sldChg chg="delSp modSp mod">
        <pc:chgData name="Viren Ajodhia" userId="2385409aa5fdc2ba" providerId="LiveId" clId="{FDFAAE38-C993-4860-9DEA-C235B3F8B005}" dt="2020-06-09T17:01:04.301" v="729"/>
        <pc:sldMkLst>
          <pc:docMk/>
          <pc:sldMk cId="0" sldId="509"/>
        </pc:sldMkLst>
        <pc:spChg chg="del">
          <ac:chgData name="Viren Ajodhia" userId="2385409aa5fdc2ba" providerId="LiveId" clId="{FDFAAE38-C993-4860-9DEA-C235B3F8B005}" dt="2020-06-09T16:26:18.908" v="31" actId="478"/>
          <ac:spMkLst>
            <pc:docMk/>
            <pc:sldMk cId="0" sldId="509"/>
            <ac:spMk id="173058" creationId="{1E7545EB-9CB0-47E4-BE0D-5C740814A9E1}"/>
          </ac:spMkLst>
        </pc:spChg>
        <pc:spChg chg="del">
          <ac:chgData name="Viren Ajodhia" userId="2385409aa5fdc2ba" providerId="LiveId" clId="{FDFAAE38-C993-4860-9DEA-C235B3F8B005}" dt="2020-06-09T16:26:18.908" v="31" actId="478"/>
          <ac:spMkLst>
            <pc:docMk/>
            <pc:sldMk cId="0" sldId="509"/>
            <ac:spMk id="173059" creationId="{2D05914C-404C-4F4B-9143-0720B5058E28}"/>
          </ac:spMkLst>
        </pc:spChg>
        <pc:spChg chg="del">
          <ac:chgData name="Viren Ajodhia" userId="2385409aa5fdc2ba" providerId="LiveId" clId="{FDFAAE38-C993-4860-9DEA-C235B3F8B005}" dt="2020-06-09T16:26:18.908" v="31" actId="478"/>
          <ac:spMkLst>
            <pc:docMk/>
            <pc:sldMk cId="0" sldId="509"/>
            <ac:spMk id="173060" creationId="{75B75A55-0C3B-44D4-9143-263CB863E4E6}"/>
          </ac:spMkLst>
        </pc:spChg>
        <pc:spChg chg="mod">
          <ac:chgData name="Viren Ajodhia" userId="2385409aa5fdc2ba" providerId="LiveId" clId="{FDFAAE38-C993-4860-9DEA-C235B3F8B005}" dt="2020-06-09T17:01:04.301" v="729"/>
          <ac:spMkLst>
            <pc:docMk/>
            <pc:sldMk cId="0" sldId="509"/>
            <ac:spMk id="173061" creationId="{AE12FC9F-7483-452E-8B4F-5A1AFE04ED02}"/>
          </ac:spMkLst>
        </pc:spChg>
        <pc:spChg chg="mod">
          <ac:chgData name="Viren Ajodhia" userId="2385409aa5fdc2ba" providerId="LiveId" clId="{FDFAAE38-C993-4860-9DEA-C235B3F8B005}" dt="2020-06-09T17:01:04.301" v="729"/>
          <ac:spMkLst>
            <pc:docMk/>
            <pc:sldMk cId="0" sldId="509"/>
            <ac:spMk id="173062" creationId="{5BB12A6D-70A8-417C-93C1-613DB72A8350}"/>
          </ac:spMkLst>
        </pc:spChg>
      </pc:sldChg>
      <pc:sldChg chg="delSp modSp mod">
        <pc:chgData name="Viren Ajodhia" userId="2385409aa5fdc2ba" providerId="LiveId" clId="{FDFAAE38-C993-4860-9DEA-C235B3F8B005}" dt="2020-06-09T17:07:27.143" v="890" actId="6549"/>
        <pc:sldMkLst>
          <pc:docMk/>
          <pc:sldMk cId="0" sldId="510"/>
        </pc:sldMkLst>
        <pc:spChg chg="del">
          <ac:chgData name="Viren Ajodhia" userId="2385409aa5fdc2ba" providerId="LiveId" clId="{FDFAAE38-C993-4860-9DEA-C235B3F8B005}" dt="2020-06-09T16:26:17.076" v="30" actId="478"/>
          <ac:spMkLst>
            <pc:docMk/>
            <pc:sldMk cId="0" sldId="510"/>
            <ac:spMk id="174082" creationId="{01CBF3A1-25DF-43E4-802B-D40A458ED24D}"/>
          </ac:spMkLst>
        </pc:spChg>
        <pc:spChg chg="del">
          <ac:chgData name="Viren Ajodhia" userId="2385409aa5fdc2ba" providerId="LiveId" clId="{FDFAAE38-C993-4860-9DEA-C235B3F8B005}" dt="2020-06-09T16:26:17.076" v="30" actId="478"/>
          <ac:spMkLst>
            <pc:docMk/>
            <pc:sldMk cId="0" sldId="510"/>
            <ac:spMk id="174083" creationId="{08AC56B1-F566-46E8-84FA-38B49EC6EDC8}"/>
          </ac:spMkLst>
        </pc:spChg>
        <pc:spChg chg="del">
          <ac:chgData name="Viren Ajodhia" userId="2385409aa5fdc2ba" providerId="LiveId" clId="{FDFAAE38-C993-4860-9DEA-C235B3F8B005}" dt="2020-06-09T16:26:17.076" v="30" actId="478"/>
          <ac:spMkLst>
            <pc:docMk/>
            <pc:sldMk cId="0" sldId="510"/>
            <ac:spMk id="174084" creationId="{1B2E868E-A278-495B-85B6-474BE50D0EA4}"/>
          </ac:spMkLst>
        </pc:spChg>
        <pc:spChg chg="mod">
          <ac:chgData name="Viren Ajodhia" userId="2385409aa5fdc2ba" providerId="LiveId" clId="{FDFAAE38-C993-4860-9DEA-C235B3F8B005}" dt="2020-06-09T17:01:04.301" v="729"/>
          <ac:spMkLst>
            <pc:docMk/>
            <pc:sldMk cId="0" sldId="510"/>
            <ac:spMk id="174085" creationId="{DB3EB6ED-9CAE-46B6-BAA7-C321CE09D978}"/>
          </ac:spMkLst>
        </pc:spChg>
        <pc:spChg chg="mod">
          <ac:chgData name="Viren Ajodhia" userId="2385409aa5fdc2ba" providerId="LiveId" clId="{FDFAAE38-C993-4860-9DEA-C235B3F8B005}" dt="2020-06-09T17:07:18.606" v="887" actId="6549"/>
          <ac:spMkLst>
            <pc:docMk/>
            <pc:sldMk cId="0" sldId="510"/>
            <ac:spMk id="174086" creationId="{A48C282A-479C-47C4-99C9-041C4FDDC947}"/>
          </ac:spMkLst>
        </pc:spChg>
        <pc:spChg chg="mod">
          <ac:chgData name="Viren Ajodhia" userId="2385409aa5fdc2ba" providerId="LiveId" clId="{FDFAAE38-C993-4860-9DEA-C235B3F8B005}" dt="2020-06-09T17:07:27.143" v="890" actId="6549"/>
          <ac:spMkLst>
            <pc:docMk/>
            <pc:sldMk cId="0" sldId="510"/>
            <ac:spMk id="174087" creationId="{3093A763-011C-474B-B168-88AF817D2871}"/>
          </ac:spMkLst>
        </pc:spChg>
      </pc:sldChg>
      <pc:sldChg chg="delSp modSp mod">
        <pc:chgData name="Viren Ajodhia" userId="2385409aa5fdc2ba" providerId="LiveId" clId="{FDFAAE38-C993-4860-9DEA-C235B3F8B005}" dt="2020-06-09T17:01:04.301" v="729"/>
        <pc:sldMkLst>
          <pc:docMk/>
          <pc:sldMk cId="0" sldId="511"/>
        </pc:sldMkLst>
        <pc:spChg chg="del">
          <ac:chgData name="Viren Ajodhia" userId="2385409aa5fdc2ba" providerId="LiveId" clId="{FDFAAE38-C993-4860-9DEA-C235B3F8B005}" dt="2020-06-09T16:26:15.389" v="29" actId="478"/>
          <ac:spMkLst>
            <pc:docMk/>
            <pc:sldMk cId="0" sldId="511"/>
            <ac:spMk id="175106" creationId="{CA22A17F-C25E-4F21-9378-669EBE4A4649}"/>
          </ac:spMkLst>
        </pc:spChg>
        <pc:spChg chg="del">
          <ac:chgData name="Viren Ajodhia" userId="2385409aa5fdc2ba" providerId="LiveId" clId="{FDFAAE38-C993-4860-9DEA-C235B3F8B005}" dt="2020-06-09T16:26:15.389" v="29" actId="478"/>
          <ac:spMkLst>
            <pc:docMk/>
            <pc:sldMk cId="0" sldId="511"/>
            <ac:spMk id="175107" creationId="{027BF676-E5D5-46F9-B0A1-F9A0828046C6}"/>
          </ac:spMkLst>
        </pc:spChg>
        <pc:spChg chg="del">
          <ac:chgData name="Viren Ajodhia" userId="2385409aa5fdc2ba" providerId="LiveId" clId="{FDFAAE38-C993-4860-9DEA-C235B3F8B005}" dt="2020-06-09T16:26:15.389" v="29" actId="478"/>
          <ac:spMkLst>
            <pc:docMk/>
            <pc:sldMk cId="0" sldId="511"/>
            <ac:spMk id="175108" creationId="{998318D3-CCA4-4DD0-AA01-E8F605B9C21D}"/>
          </ac:spMkLst>
        </pc:spChg>
        <pc:spChg chg="mod">
          <ac:chgData name="Viren Ajodhia" userId="2385409aa5fdc2ba" providerId="LiveId" clId="{FDFAAE38-C993-4860-9DEA-C235B3F8B005}" dt="2020-06-09T17:01:04.301" v="729"/>
          <ac:spMkLst>
            <pc:docMk/>
            <pc:sldMk cId="0" sldId="511"/>
            <ac:spMk id="175109" creationId="{7517BA3D-3145-4DB3-8F75-D068A85FD842}"/>
          </ac:spMkLst>
        </pc:spChg>
      </pc:sldChg>
      <pc:sldChg chg="addSp delSp modSp mod">
        <pc:chgData name="Viren Ajodhia" userId="2385409aa5fdc2ba" providerId="LiveId" clId="{FDFAAE38-C993-4860-9DEA-C235B3F8B005}" dt="2020-06-09T17:07:37.445" v="892" actId="27636"/>
        <pc:sldMkLst>
          <pc:docMk/>
          <pc:sldMk cId="0" sldId="514"/>
        </pc:sldMkLst>
        <pc:spChg chg="add del mod">
          <ac:chgData name="Viren Ajodhia" userId="2385409aa5fdc2ba" providerId="LiveId" clId="{FDFAAE38-C993-4860-9DEA-C235B3F8B005}" dt="2020-06-09T17:07:37.377" v="891"/>
          <ac:spMkLst>
            <pc:docMk/>
            <pc:sldMk cId="0" sldId="514"/>
            <ac:spMk id="7" creationId="{7B60D014-1C57-4F90-84F3-6C4E2B49CC95}"/>
          </ac:spMkLst>
        </pc:spChg>
        <pc:spChg chg="add del mod">
          <ac:chgData name="Viren Ajodhia" userId="2385409aa5fdc2ba" providerId="LiveId" clId="{FDFAAE38-C993-4860-9DEA-C235B3F8B005}" dt="2020-06-09T17:07:37.377" v="891"/>
          <ac:spMkLst>
            <pc:docMk/>
            <pc:sldMk cId="0" sldId="514"/>
            <ac:spMk id="8" creationId="{06773500-ECC2-4B5A-95A1-ABED6ACBD9FA}"/>
          </ac:spMkLst>
        </pc:spChg>
        <pc:spChg chg="del">
          <ac:chgData name="Viren Ajodhia" userId="2385409aa5fdc2ba" providerId="LiveId" clId="{FDFAAE38-C993-4860-9DEA-C235B3F8B005}" dt="2020-06-09T16:26:13.598" v="28" actId="478"/>
          <ac:spMkLst>
            <pc:docMk/>
            <pc:sldMk cId="0" sldId="514"/>
            <ac:spMk id="176130" creationId="{A091BC87-AA3C-46AD-B391-905509E14CCA}"/>
          </ac:spMkLst>
        </pc:spChg>
        <pc:spChg chg="del">
          <ac:chgData name="Viren Ajodhia" userId="2385409aa5fdc2ba" providerId="LiveId" clId="{FDFAAE38-C993-4860-9DEA-C235B3F8B005}" dt="2020-06-09T16:26:13.598" v="28" actId="478"/>
          <ac:spMkLst>
            <pc:docMk/>
            <pc:sldMk cId="0" sldId="514"/>
            <ac:spMk id="176131" creationId="{C4EC6D96-DD87-46F5-A878-7D0153C2B887}"/>
          </ac:spMkLst>
        </pc:spChg>
        <pc:spChg chg="del">
          <ac:chgData name="Viren Ajodhia" userId="2385409aa5fdc2ba" providerId="LiveId" clId="{FDFAAE38-C993-4860-9DEA-C235B3F8B005}" dt="2020-06-09T16:26:13.598" v="28" actId="478"/>
          <ac:spMkLst>
            <pc:docMk/>
            <pc:sldMk cId="0" sldId="514"/>
            <ac:spMk id="176132" creationId="{D84F0E21-B4C5-4861-9410-27E1BD14A432}"/>
          </ac:spMkLst>
        </pc:spChg>
        <pc:spChg chg="mod">
          <ac:chgData name="Viren Ajodhia" userId="2385409aa5fdc2ba" providerId="LiveId" clId="{FDFAAE38-C993-4860-9DEA-C235B3F8B005}" dt="2020-06-09T17:07:37.377" v="891"/>
          <ac:spMkLst>
            <pc:docMk/>
            <pc:sldMk cId="0" sldId="514"/>
            <ac:spMk id="176133" creationId="{3D2BEFE8-8BC7-4588-9547-5C031D6BE36E}"/>
          </ac:spMkLst>
        </pc:spChg>
        <pc:spChg chg="mod">
          <ac:chgData name="Viren Ajodhia" userId="2385409aa5fdc2ba" providerId="LiveId" clId="{FDFAAE38-C993-4860-9DEA-C235B3F8B005}" dt="2020-06-09T17:07:37.445" v="892" actId="27636"/>
          <ac:spMkLst>
            <pc:docMk/>
            <pc:sldMk cId="0" sldId="514"/>
            <ac:spMk id="176134" creationId="{A6527561-1617-462F-981D-6DBFC7F75FDE}"/>
          </ac:spMkLst>
        </pc:spChg>
      </pc:sldChg>
      <pc:sldChg chg="delSp modSp mod">
        <pc:chgData name="Viren Ajodhia" userId="2385409aa5fdc2ba" providerId="LiveId" clId="{FDFAAE38-C993-4860-9DEA-C235B3F8B005}" dt="2020-06-09T17:01:04.301" v="729"/>
        <pc:sldMkLst>
          <pc:docMk/>
          <pc:sldMk cId="0" sldId="515"/>
        </pc:sldMkLst>
        <pc:spChg chg="del">
          <ac:chgData name="Viren Ajodhia" userId="2385409aa5fdc2ba" providerId="LiveId" clId="{FDFAAE38-C993-4860-9DEA-C235B3F8B005}" dt="2020-06-09T16:26:11.818" v="27" actId="478"/>
          <ac:spMkLst>
            <pc:docMk/>
            <pc:sldMk cId="0" sldId="515"/>
            <ac:spMk id="177154" creationId="{656DBF11-0E85-4207-9166-7FED64B2DBC6}"/>
          </ac:spMkLst>
        </pc:spChg>
        <pc:spChg chg="del">
          <ac:chgData name="Viren Ajodhia" userId="2385409aa5fdc2ba" providerId="LiveId" clId="{FDFAAE38-C993-4860-9DEA-C235B3F8B005}" dt="2020-06-09T16:26:11.818" v="27" actId="478"/>
          <ac:spMkLst>
            <pc:docMk/>
            <pc:sldMk cId="0" sldId="515"/>
            <ac:spMk id="177155" creationId="{6593A6C0-B3DD-4943-96F8-92AB7DF277A0}"/>
          </ac:spMkLst>
        </pc:spChg>
        <pc:spChg chg="del">
          <ac:chgData name="Viren Ajodhia" userId="2385409aa5fdc2ba" providerId="LiveId" clId="{FDFAAE38-C993-4860-9DEA-C235B3F8B005}" dt="2020-06-09T16:26:11.818" v="27" actId="478"/>
          <ac:spMkLst>
            <pc:docMk/>
            <pc:sldMk cId="0" sldId="515"/>
            <ac:spMk id="177156" creationId="{54D5751E-2C07-402A-B397-B58CDEC02B95}"/>
          </ac:spMkLst>
        </pc:spChg>
        <pc:spChg chg="mod">
          <ac:chgData name="Viren Ajodhia" userId="2385409aa5fdc2ba" providerId="LiveId" clId="{FDFAAE38-C993-4860-9DEA-C235B3F8B005}" dt="2020-06-09T17:01:04.301" v="729"/>
          <ac:spMkLst>
            <pc:docMk/>
            <pc:sldMk cId="0" sldId="515"/>
            <ac:spMk id="177157" creationId="{006832CB-452F-454D-8E85-01E83E37572D}"/>
          </ac:spMkLst>
        </pc:spChg>
        <pc:spChg chg="del">
          <ac:chgData name="Viren Ajodhia" userId="2385409aa5fdc2ba" providerId="LiveId" clId="{FDFAAE38-C993-4860-9DEA-C235B3F8B005}" dt="2020-06-09T16:26:11.818" v="27" actId="478"/>
          <ac:spMkLst>
            <pc:docMk/>
            <pc:sldMk cId="0" sldId="515"/>
            <ac:spMk id="177158" creationId="{534552C4-37EB-4F64-A034-181B4F4497DA}"/>
          </ac:spMkLst>
        </pc:spChg>
        <pc:picChg chg="mod">
          <ac:chgData name="Viren Ajodhia" userId="2385409aa5fdc2ba" providerId="LiveId" clId="{FDFAAE38-C993-4860-9DEA-C235B3F8B005}" dt="2020-06-09T16:50:48.386" v="508" actId="14100"/>
          <ac:picMkLst>
            <pc:docMk/>
            <pc:sldMk cId="0" sldId="515"/>
            <ac:picMk id="177159" creationId="{0DF59FC7-5EF5-4292-BDB6-00E5E5B9020E}"/>
          </ac:picMkLst>
        </pc:picChg>
      </pc:sldChg>
      <pc:sldChg chg="delSp modSp mod">
        <pc:chgData name="Viren Ajodhia" userId="2385409aa5fdc2ba" providerId="LiveId" clId="{FDFAAE38-C993-4860-9DEA-C235B3F8B005}" dt="2020-06-09T17:01:04.301" v="729"/>
        <pc:sldMkLst>
          <pc:docMk/>
          <pc:sldMk cId="0" sldId="516"/>
        </pc:sldMkLst>
        <pc:spChg chg="del">
          <ac:chgData name="Viren Ajodhia" userId="2385409aa5fdc2ba" providerId="LiveId" clId="{FDFAAE38-C993-4860-9DEA-C235B3F8B005}" dt="2020-06-09T16:50:54.045" v="510" actId="478"/>
          <ac:spMkLst>
            <pc:docMk/>
            <pc:sldMk cId="0" sldId="516"/>
            <ac:spMk id="6" creationId="{ADADBAAC-A0D0-46DA-9004-33A63B2218B0}"/>
          </ac:spMkLst>
        </pc:spChg>
        <pc:spChg chg="del">
          <ac:chgData name="Viren Ajodhia" userId="2385409aa5fdc2ba" providerId="LiveId" clId="{FDFAAE38-C993-4860-9DEA-C235B3F8B005}" dt="2020-06-09T16:26:09.934" v="26" actId="478"/>
          <ac:spMkLst>
            <pc:docMk/>
            <pc:sldMk cId="0" sldId="516"/>
            <ac:spMk id="178178" creationId="{421F14F1-1F9D-4242-889E-57EF38ECECDC}"/>
          </ac:spMkLst>
        </pc:spChg>
        <pc:spChg chg="del">
          <ac:chgData name="Viren Ajodhia" userId="2385409aa5fdc2ba" providerId="LiveId" clId="{FDFAAE38-C993-4860-9DEA-C235B3F8B005}" dt="2020-06-09T16:26:09.934" v="26" actId="478"/>
          <ac:spMkLst>
            <pc:docMk/>
            <pc:sldMk cId="0" sldId="516"/>
            <ac:spMk id="178179" creationId="{4389818E-2DED-479F-B9D5-A8A9FAC7B094}"/>
          </ac:spMkLst>
        </pc:spChg>
        <pc:spChg chg="del">
          <ac:chgData name="Viren Ajodhia" userId="2385409aa5fdc2ba" providerId="LiveId" clId="{FDFAAE38-C993-4860-9DEA-C235B3F8B005}" dt="2020-06-09T16:26:09.934" v="26" actId="478"/>
          <ac:spMkLst>
            <pc:docMk/>
            <pc:sldMk cId="0" sldId="516"/>
            <ac:spMk id="178180" creationId="{4E060518-63B8-4718-9C7C-82173C929FF7}"/>
          </ac:spMkLst>
        </pc:spChg>
        <pc:spChg chg="mod">
          <ac:chgData name="Viren Ajodhia" userId="2385409aa5fdc2ba" providerId="LiveId" clId="{FDFAAE38-C993-4860-9DEA-C235B3F8B005}" dt="2020-06-09T17:01:04.301" v="729"/>
          <ac:spMkLst>
            <pc:docMk/>
            <pc:sldMk cId="0" sldId="516"/>
            <ac:spMk id="178181" creationId="{3761BCD9-E74E-4D06-9402-A64331D7FF9D}"/>
          </ac:spMkLst>
        </pc:spChg>
        <pc:picChg chg="mod">
          <ac:chgData name="Viren Ajodhia" userId="2385409aa5fdc2ba" providerId="LiveId" clId="{FDFAAE38-C993-4860-9DEA-C235B3F8B005}" dt="2020-06-09T16:50:52.609" v="509" actId="1076"/>
          <ac:picMkLst>
            <pc:docMk/>
            <pc:sldMk cId="0" sldId="516"/>
            <ac:picMk id="178183" creationId="{D6398A81-87F9-40D8-BA59-CBED20ECA8D4}"/>
          </ac:picMkLst>
        </pc:picChg>
      </pc:sldChg>
      <pc:sldChg chg="delSp modSp mod">
        <pc:chgData name="Viren Ajodhia" userId="2385409aa5fdc2ba" providerId="LiveId" clId="{FDFAAE38-C993-4860-9DEA-C235B3F8B005}" dt="2020-06-09T17:01:04.301" v="729"/>
        <pc:sldMkLst>
          <pc:docMk/>
          <pc:sldMk cId="0" sldId="517"/>
        </pc:sldMkLst>
        <pc:spChg chg="mod">
          <ac:chgData name="Viren Ajodhia" userId="2385409aa5fdc2ba" providerId="LiveId" clId="{FDFAAE38-C993-4860-9DEA-C235B3F8B005}" dt="2020-06-09T17:01:04.301" v="729"/>
          <ac:spMkLst>
            <pc:docMk/>
            <pc:sldMk cId="0" sldId="517"/>
            <ac:spMk id="180226" creationId="{F39F7AFB-4805-4024-95B1-4D0CFE0A95C8}"/>
          </ac:spMkLst>
        </pc:spChg>
        <pc:spChg chg="mod">
          <ac:chgData name="Viren Ajodhia" userId="2385409aa5fdc2ba" providerId="LiveId" clId="{FDFAAE38-C993-4860-9DEA-C235B3F8B005}" dt="2020-06-09T17:01:04.301" v="729"/>
          <ac:spMkLst>
            <pc:docMk/>
            <pc:sldMk cId="0" sldId="517"/>
            <ac:spMk id="180227" creationId="{46A23CA1-2191-4F7E-AB64-5E84C5B2F563}"/>
          </ac:spMkLst>
        </pc:spChg>
        <pc:spChg chg="del">
          <ac:chgData name="Viren Ajodhia" userId="2385409aa5fdc2ba" providerId="LiveId" clId="{FDFAAE38-C993-4860-9DEA-C235B3F8B005}" dt="2020-06-09T16:26:07.324" v="25" actId="478"/>
          <ac:spMkLst>
            <pc:docMk/>
            <pc:sldMk cId="0" sldId="517"/>
            <ac:spMk id="180228" creationId="{089A5284-521D-4877-BCF1-4A68805113F1}"/>
          </ac:spMkLst>
        </pc:spChg>
        <pc:spChg chg="del">
          <ac:chgData name="Viren Ajodhia" userId="2385409aa5fdc2ba" providerId="LiveId" clId="{FDFAAE38-C993-4860-9DEA-C235B3F8B005}" dt="2020-06-09T16:26:07.324" v="25" actId="478"/>
          <ac:spMkLst>
            <pc:docMk/>
            <pc:sldMk cId="0" sldId="517"/>
            <ac:spMk id="180229" creationId="{65EDB4A7-3918-4F76-9E15-B9B1597F2153}"/>
          </ac:spMkLst>
        </pc:spChg>
        <pc:spChg chg="del">
          <ac:chgData name="Viren Ajodhia" userId="2385409aa5fdc2ba" providerId="LiveId" clId="{FDFAAE38-C993-4860-9DEA-C235B3F8B005}" dt="2020-06-09T16:26:07.324" v="25" actId="478"/>
          <ac:spMkLst>
            <pc:docMk/>
            <pc:sldMk cId="0" sldId="517"/>
            <ac:spMk id="180230" creationId="{F36F45AF-3144-400A-A3F8-C7414A44CBAF}"/>
          </ac:spMkLst>
        </pc:spChg>
      </pc:sldChg>
      <pc:sldChg chg="delSp modSp mod">
        <pc:chgData name="Viren Ajodhia" userId="2385409aa5fdc2ba" providerId="LiveId" clId="{FDFAAE38-C993-4860-9DEA-C235B3F8B005}" dt="2020-06-09T17:01:04.301" v="729"/>
        <pc:sldMkLst>
          <pc:docMk/>
          <pc:sldMk cId="0" sldId="518"/>
        </pc:sldMkLst>
        <pc:spChg chg="del">
          <ac:chgData name="Viren Ajodhia" userId="2385409aa5fdc2ba" providerId="LiveId" clId="{FDFAAE38-C993-4860-9DEA-C235B3F8B005}" dt="2020-06-09T16:26:05.915" v="24" actId="478"/>
          <ac:spMkLst>
            <pc:docMk/>
            <pc:sldMk cId="0" sldId="518"/>
            <ac:spMk id="181250" creationId="{41F8744D-6A37-4EC1-B172-B4190437344D}"/>
          </ac:spMkLst>
        </pc:spChg>
        <pc:spChg chg="del">
          <ac:chgData name="Viren Ajodhia" userId="2385409aa5fdc2ba" providerId="LiveId" clId="{FDFAAE38-C993-4860-9DEA-C235B3F8B005}" dt="2020-06-09T16:26:05.915" v="24" actId="478"/>
          <ac:spMkLst>
            <pc:docMk/>
            <pc:sldMk cId="0" sldId="518"/>
            <ac:spMk id="181251" creationId="{0000C013-6B2B-44DD-A0E6-C8798EA6FF4E}"/>
          </ac:spMkLst>
        </pc:spChg>
        <pc:spChg chg="del">
          <ac:chgData name="Viren Ajodhia" userId="2385409aa5fdc2ba" providerId="LiveId" clId="{FDFAAE38-C993-4860-9DEA-C235B3F8B005}" dt="2020-06-09T16:26:05.915" v="24" actId="478"/>
          <ac:spMkLst>
            <pc:docMk/>
            <pc:sldMk cId="0" sldId="518"/>
            <ac:spMk id="181252" creationId="{48000DC4-8E88-4F3A-BF53-67BC3479C026}"/>
          </ac:spMkLst>
        </pc:spChg>
        <pc:spChg chg="mod">
          <ac:chgData name="Viren Ajodhia" userId="2385409aa5fdc2ba" providerId="LiveId" clId="{FDFAAE38-C993-4860-9DEA-C235B3F8B005}" dt="2020-06-09T17:01:04.301" v="729"/>
          <ac:spMkLst>
            <pc:docMk/>
            <pc:sldMk cId="0" sldId="518"/>
            <ac:spMk id="181253" creationId="{03126E03-5478-482D-9D1A-CFE674EBE2D4}"/>
          </ac:spMkLst>
        </pc:spChg>
        <pc:spChg chg="mod">
          <ac:chgData name="Viren Ajodhia" userId="2385409aa5fdc2ba" providerId="LiveId" clId="{FDFAAE38-C993-4860-9DEA-C235B3F8B005}" dt="2020-06-09T17:01:04.301" v="729"/>
          <ac:spMkLst>
            <pc:docMk/>
            <pc:sldMk cId="0" sldId="518"/>
            <ac:spMk id="181254" creationId="{C237620C-BF60-4BFE-ABA7-084A67B8093E}"/>
          </ac:spMkLst>
        </pc:spChg>
      </pc:sldChg>
      <pc:sldChg chg="delSp modSp mod">
        <pc:chgData name="Viren Ajodhia" userId="2385409aa5fdc2ba" providerId="LiveId" clId="{FDFAAE38-C993-4860-9DEA-C235B3F8B005}" dt="2020-06-09T17:01:04.301" v="729"/>
        <pc:sldMkLst>
          <pc:docMk/>
          <pc:sldMk cId="0" sldId="519"/>
        </pc:sldMkLst>
        <pc:spChg chg="del">
          <ac:chgData name="Viren Ajodhia" userId="2385409aa5fdc2ba" providerId="LiveId" clId="{FDFAAE38-C993-4860-9DEA-C235B3F8B005}" dt="2020-06-09T16:26:04.237" v="23" actId="478"/>
          <ac:spMkLst>
            <pc:docMk/>
            <pc:sldMk cId="0" sldId="519"/>
            <ac:spMk id="182274" creationId="{2D2E239C-2F1A-47DA-9894-76479A89951E}"/>
          </ac:spMkLst>
        </pc:spChg>
        <pc:spChg chg="del">
          <ac:chgData name="Viren Ajodhia" userId="2385409aa5fdc2ba" providerId="LiveId" clId="{FDFAAE38-C993-4860-9DEA-C235B3F8B005}" dt="2020-06-09T16:26:04.237" v="23" actId="478"/>
          <ac:spMkLst>
            <pc:docMk/>
            <pc:sldMk cId="0" sldId="519"/>
            <ac:spMk id="182275" creationId="{D19A758A-0BC5-487D-BD4D-0E5BEE9013C6}"/>
          </ac:spMkLst>
        </pc:spChg>
        <pc:spChg chg="del">
          <ac:chgData name="Viren Ajodhia" userId="2385409aa5fdc2ba" providerId="LiveId" clId="{FDFAAE38-C993-4860-9DEA-C235B3F8B005}" dt="2020-06-09T16:26:04.237" v="23" actId="478"/>
          <ac:spMkLst>
            <pc:docMk/>
            <pc:sldMk cId="0" sldId="519"/>
            <ac:spMk id="182276" creationId="{57095583-6413-4249-ACB4-7304C36CEF50}"/>
          </ac:spMkLst>
        </pc:spChg>
        <pc:spChg chg="mod">
          <ac:chgData name="Viren Ajodhia" userId="2385409aa5fdc2ba" providerId="LiveId" clId="{FDFAAE38-C993-4860-9DEA-C235B3F8B005}" dt="2020-06-09T17:01:04.301" v="729"/>
          <ac:spMkLst>
            <pc:docMk/>
            <pc:sldMk cId="0" sldId="519"/>
            <ac:spMk id="182277" creationId="{A550B900-AA7E-40D5-B238-D629300C9059}"/>
          </ac:spMkLst>
        </pc:spChg>
        <pc:spChg chg="mod">
          <ac:chgData name="Viren Ajodhia" userId="2385409aa5fdc2ba" providerId="LiveId" clId="{FDFAAE38-C993-4860-9DEA-C235B3F8B005}" dt="2020-06-09T17:01:04.301" v="729"/>
          <ac:spMkLst>
            <pc:docMk/>
            <pc:sldMk cId="0" sldId="519"/>
            <ac:spMk id="182278" creationId="{D13BDB74-A7A3-4CB6-835E-2F886191A7E4}"/>
          </ac:spMkLst>
        </pc:spChg>
      </pc:sldChg>
      <pc:sldChg chg="delSp del mod">
        <pc:chgData name="Viren Ajodhia" userId="2385409aa5fdc2ba" providerId="LiveId" clId="{FDFAAE38-C993-4860-9DEA-C235B3F8B005}" dt="2020-06-09T16:51:27.342" v="513" actId="47"/>
        <pc:sldMkLst>
          <pc:docMk/>
          <pc:sldMk cId="0" sldId="523"/>
        </pc:sldMkLst>
        <pc:spChg chg="del">
          <ac:chgData name="Viren Ajodhia" userId="2385409aa5fdc2ba" providerId="LiveId" clId="{FDFAAE38-C993-4860-9DEA-C235B3F8B005}" dt="2020-06-09T16:26:02.467" v="22" actId="478"/>
          <ac:spMkLst>
            <pc:docMk/>
            <pc:sldMk cId="0" sldId="523"/>
            <ac:spMk id="186370" creationId="{A3A826E0-B2CB-46E8-81CA-CFFAC19AA61D}"/>
          </ac:spMkLst>
        </pc:spChg>
        <pc:spChg chg="del">
          <ac:chgData name="Viren Ajodhia" userId="2385409aa5fdc2ba" providerId="LiveId" clId="{FDFAAE38-C993-4860-9DEA-C235B3F8B005}" dt="2020-06-09T16:26:02.467" v="22" actId="478"/>
          <ac:spMkLst>
            <pc:docMk/>
            <pc:sldMk cId="0" sldId="523"/>
            <ac:spMk id="186371" creationId="{9EF7EA8B-E1D1-436B-AF6A-557EFA0DB07F}"/>
          </ac:spMkLst>
        </pc:spChg>
        <pc:spChg chg="del">
          <ac:chgData name="Viren Ajodhia" userId="2385409aa5fdc2ba" providerId="LiveId" clId="{FDFAAE38-C993-4860-9DEA-C235B3F8B005}" dt="2020-06-09T16:26:02.467" v="22" actId="478"/>
          <ac:spMkLst>
            <pc:docMk/>
            <pc:sldMk cId="0" sldId="523"/>
            <ac:spMk id="186372" creationId="{03189ABE-C467-4444-8BFE-E06D2F621F8B}"/>
          </ac:spMkLst>
        </pc:spChg>
      </pc:sldChg>
      <pc:sldChg chg="delSp del mod">
        <pc:chgData name="Viren Ajodhia" userId="2385409aa5fdc2ba" providerId="LiveId" clId="{FDFAAE38-C993-4860-9DEA-C235B3F8B005}" dt="2020-06-09T16:51:27.342" v="513" actId="47"/>
        <pc:sldMkLst>
          <pc:docMk/>
          <pc:sldMk cId="0" sldId="524"/>
        </pc:sldMkLst>
        <pc:spChg chg="del">
          <ac:chgData name="Viren Ajodhia" userId="2385409aa5fdc2ba" providerId="LiveId" clId="{FDFAAE38-C993-4860-9DEA-C235B3F8B005}" dt="2020-06-09T16:26:00.740" v="21" actId="478"/>
          <ac:spMkLst>
            <pc:docMk/>
            <pc:sldMk cId="0" sldId="524"/>
            <ac:spMk id="187394" creationId="{BA714AB5-29BD-4623-A15E-8B7DD51EA9F7}"/>
          </ac:spMkLst>
        </pc:spChg>
        <pc:spChg chg="del">
          <ac:chgData name="Viren Ajodhia" userId="2385409aa5fdc2ba" providerId="LiveId" clId="{FDFAAE38-C993-4860-9DEA-C235B3F8B005}" dt="2020-06-09T16:26:00.740" v="21" actId="478"/>
          <ac:spMkLst>
            <pc:docMk/>
            <pc:sldMk cId="0" sldId="524"/>
            <ac:spMk id="187395" creationId="{EFF48278-CCEF-49CB-820E-DFAA32EAC07E}"/>
          </ac:spMkLst>
        </pc:spChg>
        <pc:spChg chg="del">
          <ac:chgData name="Viren Ajodhia" userId="2385409aa5fdc2ba" providerId="LiveId" clId="{FDFAAE38-C993-4860-9DEA-C235B3F8B005}" dt="2020-06-09T16:26:00.740" v="21" actId="478"/>
          <ac:spMkLst>
            <pc:docMk/>
            <pc:sldMk cId="0" sldId="524"/>
            <ac:spMk id="187396" creationId="{665D82CF-2E80-44A9-B29C-3C77A55CE9CA}"/>
          </ac:spMkLst>
        </pc:spChg>
      </pc:sldChg>
      <pc:sldChg chg="delSp del mod">
        <pc:chgData name="Viren Ajodhia" userId="2385409aa5fdc2ba" providerId="LiveId" clId="{FDFAAE38-C993-4860-9DEA-C235B3F8B005}" dt="2020-06-09T16:51:27.342" v="513" actId="47"/>
        <pc:sldMkLst>
          <pc:docMk/>
          <pc:sldMk cId="0" sldId="525"/>
        </pc:sldMkLst>
        <pc:spChg chg="del">
          <ac:chgData name="Viren Ajodhia" userId="2385409aa5fdc2ba" providerId="LiveId" clId="{FDFAAE38-C993-4860-9DEA-C235B3F8B005}" dt="2020-06-09T16:25:58.819" v="20" actId="478"/>
          <ac:spMkLst>
            <pc:docMk/>
            <pc:sldMk cId="0" sldId="525"/>
            <ac:spMk id="188418" creationId="{7EF770D2-632E-4F52-B695-87F049BFE7C4}"/>
          </ac:spMkLst>
        </pc:spChg>
        <pc:spChg chg="del">
          <ac:chgData name="Viren Ajodhia" userId="2385409aa5fdc2ba" providerId="LiveId" clId="{FDFAAE38-C993-4860-9DEA-C235B3F8B005}" dt="2020-06-09T16:25:58.819" v="20" actId="478"/>
          <ac:spMkLst>
            <pc:docMk/>
            <pc:sldMk cId="0" sldId="525"/>
            <ac:spMk id="188419" creationId="{4C9D7A6E-1ACC-4924-BF64-6415ECE0A329}"/>
          </ac:spMkLst>
        </pc:spChg>
        <pc:spChg chg="del">
          <ac:chgData name="Viren Ajodhia" userId="2385409aa5fdc2ba" providerId="LiveId" clId="{FDFAAE38-C993-4860-9DEA-C235B3F8B005}" dt="2020-06-09T16:25:58.819" v="20" actId="478"/>
          <ac:spMkLst>
            <pc:docMk/>
            <pc:sldMk cId="0" sldId="525"/>
            <ac:spMk id="188420" creationId="{5D055EC5-CC53-46CC-A0B4-EB8C87EAD2FB}"/>
          </ac:spMkLst>
        </pc:spChg>
      </pc:sldChg>
      <pc:sldChg chg="delSp del mod">
        <pc:chgData name="Viren Ajodhia" userId="2385409aa5fdc2ba" providerId="LiveId" clId="{FDFAAE38-C993-4860-9DEA-C235B3F8B005}" dt="2020-06-09T16:51:27.342" v="513" actId="47"/>
        <pc:sldMkLst>
          <pc:docMk/>
          <pc:sldMk cId="0" sldId="526"/>
        </pc:sldMkLst>
        <pc:spChg chg="del">
          <ac:chgData name="Viren Ajodhia" userId="2385409aa5fdc2ba" providerId="LiveId" clId="{FDFAAE38-C993-4860-9DEA-C235B3F8B005}" dt="2020-06-09T16:25:56.877" v="19" actId="478"/>
          <ac:spMkLst>
            <pc:docMk/>
            <pc:sldMk cId="0" sldId="526"/>
            <ac:spMk id="189442" creationId="{B61B3B5B-DC65-4194-A704-8B301FBAC555}"/>
          </ac:spMkLst>
        </pc:spChg>
        <pc:spChg chg="del">
          <ac:chgData name="Viren Ajodhia" userId="2385409aa5fdc2ba" providerId="LiveId" clId="{FDFAAE38-C993-4860-9DEA-C235B3F8B005}" dt="2020-06-09T16:25:56.877" v="19" actId="478"/>
          <ac:spMkLst>
            <pc:docMk/>
            <pc:sldMk cId="0" sldId="526"/>
            <ac:spMk id="189443" creationId="{AA961895-D96D-4C09-9DA2-2CD3EF429FF4}"/>
          </ac:spMkLst>
        </pc:spChg>
        <pc:spChg chg="del">
          <ac:chgData name="Viren Ajodhia" userId="2385409aa5fdc2ba" providerId="LiveId" clId="{FDFAAE38-C993-4860-9DEA-C235B3F8B005}" dt="2020-06-09T16:25:56.877" v="19" actId="478"/>
          <ac:spMkLst>
            <pc:docMk/>
            <pc:sldMk cId="0" sldId="526"/>
            <ac:spMk id="189444" creationId="{EAA9D153-BEA8-412C-AC3F-81139A3951A0}"/>
          </ac:spMkLst>
        </pc:spChg>
      </pc:sldChg>
      <pc:sldChg chg="delSp del mod">
        <pc:chgData name="Viren Ajodhia" userId="2385409aa5fdc2ba" providerId="LiveId" clId="{FDFAAE38-C993-4860-9DEA-C235B3F8B005}" dt="2020-06-09T16:51:27.342" v="513" actId="47"/>
        <pc:sldMkLst>
          <pc:docMk/>
          <pc:sldMk cId="0" sldId="527"/>
        </pc:sldMkLst>
        <pc:spChg chg="del">
          <ac:chgData name="Viren Ajodhia" userId="2385409aa5fdc2ba" providerId="LiveId" clId="{FDFAAE38-C993-4860-9DEA-C235B3F8B005}" dt="2020-06-09T16:25:54.542" v="18" actId="478"/>
          <ac:spMkLst>
            <pc:docMk/>
            <pc:sldMk cId="0" sldId="527"/>
            <ac:spMk id="190466" creationId="{8203BD53-708C-4089-A135-6909A6C31792}"/>
          </ac:spMkLst>
        </pc:spChg>
        <pc:spChg chg="del">
          <ac:chgData name="Viren Ajodhia" userId="2385409aa5fdc2ba" providerId="LiveId" clId="{FDFAAE38-C993-4860-9DEA-C235B3F8B005}" dt="2020-06-09T16:25:54.542" v="18" actId="478"/>
          <ac:spMkLst>
            <pc:docMk/>
            <pc:sldMk cId="0" sldId="527"/>
            <ac:spMk id="190467" creationId="{C4AAF106-A3AA-4CD2-9F26-3F6C76AA9D0A}"/>
          </ac:spMkLst>
        </pc:spChg>
        <pc:spChg chg="del">
          <ac:chgData name="Viren Ajodhia" userId="2385409aa5fdc2ba" providerId="LiveId" clId="{FDFAAE38-C993-4860-9DEA-C235B3F8B005}" dt="2020-06-09T16:25:54.542" v="18" actId="478"/>
          <ac:spMkLst>
            <pc:docMk/>
            <pc:sldMk cId="0" sldId="527"/>
            <ac:spMk id="190468" creationId="{EE367F98-BE5F-4DB7-95BD-FFF2B20AB58B}"/>
          </ac:spMkLst>
        </pc:spChg>
      </pc:sldChg>
      <pc:sldChg chg="delSp del mod">
        <pc:chgData name="Viren Ajodhia" userId="2385409aa5fdc2ba" providerId="LiveId" clId="{FDFAAE38-C993-4860-9DEA-C235B3F8B005}" dt="2020-06-09T16:51:27.342" v="513" actId="47"/>
        <pc:sldMkLst>
          <pc:docMk/>
          <pc:sldMk cId="0" sldId="528"/>
        </pc:sldMkLst>
        <pc:spChg chg="del">
          <ac:chgData name="Viren Ajodhia" userId="2385409aa5fdc2ba" providerId="LiveId" clId="{FDFAAE38-C993-4860-9DEA-C235B3F8B005}" dt="2020-06-09T16:25:52.841" v="17" actId="478"/>
          <ac:spMkLst>
            <pc:docMk/>
            <pc:sldMk cId="0" sldId="528"/>
            <ac:spMk id="191490" creationId="{A98A1236-4ADE-4E34-BDDB-B6165DF60578}"/>
          </ac:spMkLst>
        </pc:spChg>
        <pc:spChg chg="del">
          <ac:chgData name="Viren Ajodhia" userId="2385409aa5fdc2ba" providerId="LiveId" clId="{FDFAAE38-C993-4860-9DEA-C235B3F8B005}" dt="2020-06-09T16:25:52.841" v="17" actId="478"/>
          <ac:spMkLst>
            <pc:docMk/>
            <pc:sldMk cId="0" sldId="528"/>
            <ac:spMk id="191491" creationId="{F650BFA1-D8C3-4781-90B4-2F9178935739}"/>
          </ac:spMkLst>
        </pc:spChg>
        <pc:spChg chg="del">
          <ac:chgData name="Viren Ajodhia" userId="2385409aa5fdc2ba" providerId="LiveId" clId="{FDFAAE38-C993-4860-9DEA-C235B3F8B005}" dt="2020-06-09T16:25:52.841" v="17" actId="478"/>
          <ac:spMkLst>
            <pc:docMk/>
            <pc:sldMk cId="0" sldId="528"/>
            <ac:spMk id="191492" creationId="{7CB87969-A2B4-4D8D-831E-86AA3A1FBBE7}"/>
          </ac:spMkLst>
        </pc:spChg>
      </pc:sldChg>
      <pc:sldChg chg="delSp del mod">
        <pc:chgData name="Viren Ajodhia" userId="2385409aa5fdc2ba" providerId="LiveId" clId="{FDFAAE38-C993-4860-9DEA-C235B3F8B005}" dt="2020-06-09T16:51:27.342" v="513" actId="47"/>
        <pc:sldMkLst>
          <pc:docMk/>
          <pc:sldMk cId="0" sldId="529"/>
        </pc:sldMkLst>
        <pc:spChg chg="del">
          <ac:chgData name="Viren Ajodhia" userId="2385409aa5fdc2ba" providerId="LiveId" clId="{FDFAAE38-C993-4860-9DEA-C235B3F8B005}" dt="2020-06-09T16:25:51.053" v="16" actId="478"/>
          <ac:spMkLst>
            <pc:docMk/>
            <pc:sldMk cId="0" sldId="529"/>
            <ac:spMk id="192514" creationId="{8CCCA371-BD6C-43D1-A390-3458B75D06A3}"/>
          </ac:spMkLst>
        </pc:spChg>
        <pc:spChg chg="del">
          <ac:chgData name="Viren Ajodhia" userId="2385409aa5fdc2ba" providerId="LiveId" clId="{FDFAAE38-C993-4860-9DEA-C235B3F8B005}" dt="2020-06-09T16:25:51.053" v="16" actId="478"/>
          <ac:spMkLst>
            <pc:docMk/>
            <pc:sldMk cId="0" sldId="529"/>
            <ac:spMk id="192515" creationId="{546E5830-3534-43AA-812F-41BD677338BA}"/>
          </ac:spMkLst>
        </pc:spChg>
        <pc:spChg chg="del">
          <ac:chgData name="Viren Ajodhia" userId="2385409aa5fdc2ba" providerId="LiveId" clId="{FDFAAE38-C993-4860-9DEA-C235B3F8B005}" dt="2020-06-09T16:25:51.053" v="16" actId="478"/>
          <ac:spMkLst>
            <pc:docMk/>
            <pc:sldMk cId="0" sldId="529"/>
            <ac:spMk id="192516" creationId="{394E9930-17E9-4C69-AE16-7DE55F051295}"/>
          </ac:spMkLst>
        </pc:spChg>
      </pc:sldChg>
      <pc:sldChg chg="delSp del mod">
        <pc:chgData name="Viren Ajodhia" userId="2385409aa5fdc2ba" providerId="LiveId" clId="{FDFAAE38-C993-4860-9DEA-C235B3F8B005}" dt="2020-06-09T16:51:33.692" v="514" actId="47"/>
        <pc:sldMkLst>
          <pc:docMk/>
          <pc:sldMk cId="0" sldId="547"/>
        </pc:sldMkLst>
        <pc:spChg chg="del">
          <ac:chgData name="Viren Ajodhia" userId="2385409aa5fdc2ba" providerId="LiveId" clId="{FDFAAE38-C993-4860-9DEA-C235B3F8B005}" dt="2020-06-09T16:25:49.317" v="15" actId="478"/>
          <ac:spMkLst>
            <pc:docMk/>
            <pc:sldMk cId="0" sldId="547"/>
            <ac:spMk id="210946" creationId="{E27EA390-3595-4836-973C-2DEA2D6FF39B}"/>
          </ac:spMkLst>
        </pc:spChg>
        <pc:spChg chg="del">
          <ac:chgData name="Viren Ajodhia" userId="2385409aa5fdc2ba" providerId="LiveId" clId="{FDFAAE38-C993-4860-9DEA-C235B3F8B005}" dt="2020-06-09T16:25:49.317" v="15" actId="478"/>
          <ac:spMkLst>
            <pc:docMk/>
            <pc:sldMk cId="0" sldId="547"/>
            <ac:spMk id="210947" creationId="{B82321AF-2E55-44C1-AFE0-29AA88099065}"/>
          </ac:spMkLst>
        </pc:spChg>
        <pc:spChg chg="del">
          <ac:chgData name="Viren Ajodhia" userId="2385409aa5fdc2ba" providerId="LiveId" clId="{FDFAAE38-C993-4860-9DEA-C235B3F8B005}" dt="2020-06-09T16:25:49.317" v="15" actId="478"/>
          <ac:spMkLst>
            <pc:docMk/>
            <pc:sldMk cId="0" sldId="547"/>
            <ac:spMk id="210948" creationId="{B2318C8A-5CF4-4684-9D55-A8827D3A2917}"/>
          </ac:spMkLst>
        </pc:spChg>
      </pc:sldChg>
      <pc:sldChg chg="delSp modSp mod">
        <pc:chgData name="Viren Ajodhia" userId="2385409aa5fdc2ba" providerId="LiveId" clId="{FDFAAE38-C993-4860-9DEA-C235B3F8B005}" dt="2020-06-09T17:01:04.301" v="729"/>
        <pc:sldMkLst>
          <pc:docMk/>
          <pc:sldMk cId="0" sldId="548"/>
        </pc:sldMkLst>
        <pc:spChg chg="del">
          <ac:chgData name="Viren Ajodhia" userId="2385409aa5fdc2ba" providerId="LiveId" clId="{FDFAAE38-C993-4860-9DEA-C235B3F8B005}" dt="2020-06-09T16:25:47.300" v="14" actId="478"/>
          <ac:spMkLst>
            <pc:docMk/>
            <pc:sldMk cId="0" sldId="548"/>
            <ac:spMk id="211970" creationId="{489D23AD-58DB-4A0A-AAFF-DE22CBB9CE8D}"/>
          </ac:spMkLst>
        </pc:spChg>
        <pc:spChg chg="del">
          <ac:chgData name="Viren Ajodhia" userId="2385409aa5fdc2ba" providerId="LiveId" clId="{FDFAAE38-C993-4860-9DEA-C235B3F8B005}" dt="2020-06-09T16:25:47.300" v="14" actId="478"/>
          <ac:spMkLst>
            <pc:docMk/>
            <pc:sldMk cId="0" sldId="548"/>
            <ac:spMk id="211971" creationId="{ACBCAB49-64D0-4109-9180-B183CD261493}"/>
          </ac:spMkLst>
        </pc:spChg>
        <pc:spChg chg="del">
          <ac:chgData name="Viren Ajodhia" userId="2385409aa5fdc2ba" providerId="LiveId" clId="{FDFAAE38-C993-4860-9DEA-C235B3F8B005}" dt="2020-06-09T16:25:47.300" v="14" actId="478"/>
          <ac:spMkLst>
            <pc:docMk/>
            <pc:sldMk cId="0" sldId="548"/>
            <ac:spMk id="211972" creationId="{63859023-1018-470A-97BE-252B7B893669}"/>
          </ac:spMkLst>
        </pc:spChg>
        <pc:spChg chg="mod">
          <ac:chgData name="Viren Ajodhia" userId="2385409aa5fdc2ba" providerId="LiveId" clId="{FDFAAE38-C993-4860-9DEA-C235B3F8B005}" dt="2020-06-09T17:01:04.301" v="729"/>
          <ac:spMkLst>
            <pc:docMk/>
            <pc:sldMk cId="0" sldId="548"/>
            <ac:spMk id="211973" creationId="{AA982A50-55EA-4043-ADB6-5803A6959464}"/>
          </ac:spMkLst>
        </pc:spChg>
        <pc:spChg chg="mod">
          <ac:chgData name="Viren Ajodhia" userId="2385409aa5fdc2ba" providerId="LiveId" clId="{FDFAAE38-C993-4860-9DEA-C235B3F8B005}" dt="2020-06-09T17:01:04.301" v="729"/>
          <ac:spMkLst>
            <pc:docMk/>
            <pc:sldMk cId="0" sldId="548"/>
            <ac:spMk id="211974" creationId="{731BE3B3-5BFD-4445-B78E-2DC82ADEF459}"/>
          </ac:spMkLst>
        </pc:spChg>
      </pc:sldChg>
      <pc:sldChg chg="delSp modSp mod">
        <pc:chgData name="Viren Ajodhia" userId="2385409aa5fdc2ba" providerId="LiveId" clId="{FDFAAE38-C993-4860-9DEA-C235B3F8B005}" dt="2020-06-09T17:08:43.505" v="898" actId="1076"/>
        <pc:sldMkLst>
          <pc:docMk/>
          <pc:sldMk cId="0" sldId="549"/>
        </pc:sldMkLst>
        <pc:spChg chg="del">
          <ac:chgData name="Viren Ajodhia" userId="2385409aa5fdc2ba" providerId="LiveId" clId="{FDFAAE38-C993-4860-9DEA-C235B3F8B005}" dt="2020-06-09T16:51:43.724" v="517" actId="478"/>
          <ac:spMkLst>
            <pc:docMk/>
            <pc:sldMk cId="0" sldId="549"/>
            <ac:spMk id="6" creationId="{A431AA6E-37F6-44DC-B25F-36E82FC26268}"/>
          </ac:spMkLst>
        </pc:spChg>
        <pc:spChg chg="del">
          <ac:chgData name="Viren Ajodhia" userId="2385409aa5fdc2ba" providerId="LiveId" clId="{FDFAAE38-C993-4860-9DEA-C235B3F8B005}" dt="2020-06-09T16:25:45.462" v="13" actId="478"/>
          <ac:spMkLst>
            <pc:docMk/>
            <pc:sldMk cId="0" sldId="549"/>
            <ac:spMk id="212994" creationId="{288FCB78-8E29-49FC-944F-CB1AB0418A61}"/>
          </ac:spMkLst>
        </pc:spChg>
        <pc:spChg chg="del">
          <ac:chgData name="Viren Ajodhia" userId="2385409aa5fdc2ba" providerId="LiveId" clId="{FDFAAE38-C993-4860-9DEA-C235B3F8B005}" dt="2020-06-09T16:25:45.462" v="13" actId="478"/>
          <ac:spMkLst>
            <pc:docMk/>
            <pc:sldMk cId="0" sldId="549"/>
            <ac:spMk id="212995" creationId="{F6CAFDE0-3147-4607-869B-59C0932C9F66}"/>
          </ac:spMkLst>
        </pc:spChg>
        <pc:spChg chg="del">
          <ac:chgData name="Viren Ajodhia" userId="2385409aa5fdc2ba" providerId="LiveId" clId="{FDFAAE38-C993-4860-9DEA-C235B3F8B005}" dt="2020-06-09T16:25:45.462" v="13" actId="478"/>
          <ac:spMkLst>
            <pc:docMk/>
            <pc:sldMk cId="0" sldId="549"/>
            <ac:spMk id="212996" creationId="{17F50CF4-9CD4-445F-BC89-978D95F6E6C9}"/>
          </ac:spMkLst>
        </pc:spChg>
        <pc:spChg chg="del mod">
          <ac:chgData name="Viren Ajodhia" userId="2385409aa5fdc2ba" providerId="LiveId" clId="{FDFAAE38-C993-4860-9DEA-C235B3F8B005}" dt="2020-06-09T17:08:35.858" v="894" actId="478"/>
          <ac:spMkLst>
            <pc:docMk/>
            <pc:sldMk cId="0" sldId="549"/>
            <ac:spMk id="212997" creationId="{DE83A8C9-0362-485C-8B4B-72C9AF8536AF}"/>
          </ac:spMkLst>
        </pc:spChg>
        <pc:spChg chg="mod">
          <ac:chgData name="Viren Ajodhia" userId="2385409aa5fdc2ba" providerId="LiveId" clId="{FDFAAE38-C993-4860-9DEA-C235B3F8B005}" dt="2020-06-09T17:08:43.505" v="898" actId="1076"/>
          <ac:spMkLst>
            <pc:docMk/>
            <pc:sldMk cId="0" sldId="549"/>
            <ac:spMk id="212998" creationId="{D334B420-45A4-4F9A-BA4E-3B0053E3A898}"/>
          </ac:spMkLst>
        </pc:spChg>
        <pc:spChg chg="mod">
          <ac:chgData name="Viren Ajodhia" userId="2385409aa5fdc2ba" providerId="LiveId" clId="{FDFAAE38-C993-4860-9DEA-C235B3F8B005}" dt="2020-06-09T17:08:43.505" v="898" actId="1076"/>
          <ac:spMkLst>
            <pc:docMk/>
            <pc:sldMk cId="0" sldId="549"/>
            <ac:spMk id="212999" creationId="{53632EA6-BFE1-4B9B-8181-E78E752E5CE2}"/>
          </ac:spMkLst>
        </pc:spChg>
        <pc:spChg chg="mod">
          <ac:chgData name="Viren Ajodhia" userId="2385409aa5fdc2ba" providerId="LiveId" clId="{FDFAAE38-C993-4860-9DEA-C235B3F8B005}" dt="2020-06-09T17:08:43.505" v="898" actId="1076"/>
          <ac:spMkLst>
            <pc:docMk/>
            <pc:sldMk cId="0" sldId="549"/>
            <ac:spMk id="213000" creationId="{CCD1A500-0047-43D3-949C-B0B8DFB8C66D}"/>
          </ac:spMkLst>
        </pc:spChg>
        <pc:spChg chg="mod">
          <ac:chgData name="Viren Ajodhia" userId="2385409aa5fdc2ba" providerId="LiveId" clId="{FDFAAE38-C993-4860-9DEA-C235B3F8B005}" dt="2020-06-09T17:08:43.505" v="898" actId="1076"/>
          <ac:spMkLst>
            <pc:docMk/>
            <pc:sldMk cId="0" sldId="549"/>
            <ac:spMk id="213001" creationId="{35B61ED4-CC15-4E32-A208-756EB5ACF851}"/>
          </ac:spMkLst>
        </pc:spChg>
        <pc:spChg chg="mod">
          <ac:chgData name="Viren Ajodhia" userId="2385409aa5fdc2ba" providerId="LiveId" clId="{FDFAAE38-C993-4860-9DEA-C235B3F8B005}" dt="2020-06-09T17:08:43.505" v="898" actId="1076"/>
          <ac:spMkLst>
            <pc:docMk/>
            <pc:sldMk cId="0" sldId="549"/>
            <ac:spMk id="213002" creationId="{0CD9AD2D-B3AE-41A5-9386-2C9D6E56129D}"/>
          </ac:spMkLst>
        </pc:spChg>
        <pc:spChg chg="mod">
          <ac:chgData name="Viren Ajodhia" userId="2385409aa5fdc2ba" providerId="LiveId" clId="{FDFAAE38-C993-4860-9DEA-C235B3F8B005}" dt="2020-06-09T17:08:43.505" v="898" actId="1076"/>
          <ac:spMkLst>
            <pc:docMk/>
            <pc:sldMk cId="0" sldId="549"/>
            <ac:spMk id="213003" creationId="{47591BD8-5369-44F6-988E-83E046D47834}"/>
          </ac:spMkLst>
        </pc:spChg>
        <pc:spChg chg="mod">
          <ac:chgData name="Viren Ajodhia" userId="2385409aa5fdc2ba" providerId="LiveId" clId="{FDFAAE38-C993-4860-9DEA-C235B3F8B005}" dt="2020-06-09T17:08:43.505" v="898" actId="1076"/>
          <ac:spMkLst>
            <pc:docMk/>
            <pc:sldMk cId="0" sldId="549"/>
            <ac:spMk id="213004" creationId="{0E4AD5C6-73B0-4F07-9240-F5D9597BBC41}"/>
          </ac:spMkLst>
        </pc:spChg>
        <pc:spChg chg="mod">
          <ac:chgData name="Viren Ajodhia" userId="2385409aa5fdc2ba" providerId="LiveId" clId="{FDFAAE38-C993-4860-9DEA-C235B3F8B005}" dt="2020-06-09T17:08:43.505" v="898" actId="1076"/>
          <ac:spMkLst>
            <pc:docMk/>
            <pc:sldMk cId="0" sldId="549"/>
            <ac:spMk id="213005" creationId="{97A856E9-9F66-494D-B969-DAAEB036A22E}"/>
          </ac:spMkLst>
        </pc:spChg>
        <pc:spChg chg="mod">
          <ac:chgData name="Viren Ajodhia" userId="2385409aa5fdc2ba" providerId="LiveId" clId="{FDFAAE38-C993-4860-9DEA-C235B3F8B005}" dt="2020-06-09T17:08:43.505" v="898" actId="1076"/>
          <ac:spMkLst>
            <pc:docMk/>
            <pc:sldMk cId="0" sldId="549"/>
            <ac:spMk id="213006" creationId="{1EB90CEA-8BBF-4D90-BB8D-727903BF98B6}"/>
          </ac:spMkLst>
        </pc:spChg>
        <pc:spChg chg="mod">
          <ac:chgData name="Viren Ajodhia" userId="2385409aa5fdc2ba" providerId="LiveId" clId="{FDFAAE38-C993-4860-9DEA-C235B3F8B005}" dt="2020-06-09T17:08:43.505" v="898" actId="1076"/>
          <ac:spMkLst>
            <pc:docMk/>
            <pc:sldMk cId="0" sldId="549"/>
            <ac:spMk id="213007" creationId="{49B54E0C-D5E8-4C46-8D46-A7E83F1FA1EC}"/>
          </ac:spMkLst>
        </pc:spChg>
        <pc:spChg chg="mod">
          <ac:chgData name="Viren Ajodhia" userId="2385409aa5fdc2ba" providerId="LiveId" clId="{FDFAAE38-C993-4860-9DEA-C235B3F8B005}" dt="2020-06-09T17:08:43.505" v="898" actId="1076"/>
          <ac:spMkLst>
            <pc:docMk/>
            <pc:sldMk cId="0" sldId="549"/>
            <ac:spMk id="213008" creationId="{E8BD4D18-2D9F-4086-87DF-8A62EAD03668}"/>
          </ac:spMkLst>
        </pc:spChg>
        <pc:spChg chg="mod">
          <ac:chgData name="Viren Ajodhia" userId="2385409aa5fdc2ba" providerId="LiveId" clId="{FDFAAE38-C993-4860-9DEA-C235B3F8B005}" dt="2020-06-09T17:08:43.505" v="898" actId="1076"/>
          <ac:spMkLst>
            <pc:docMk/>
            <pc:sldMk cId="0" sldId="549"/>
            <ac:spMk id="213009" creationId="{B43F16F3-FC22-403D-AC2F-D7FD0A5703FA}"/>
          </ac:spMkLst>
        </pc:spChg>
        <pc:spChg chg="mod">
          <ac:chgData name="Viren Ajodhia" userId="2385409aa5fdc2ba" providerId="LiveId" clId="{FDFAAE38-C993-4860-9DEA-C235B3F8B005}" dt="2020-06-09T17:01:04.301" v="729"/>
          <ac:spMkLst>
            <pc:docMk/>
            <pc:sldMk cId="0" sldId="549"/>
            <ac:spMk id="213010" creationId="{63E7138E-B62D-43D9-850A-FD23E493636A}"/>
          </ac:spMkLst>
        </pc:spChg>
        <pc:spChg chg="mod">
          <ac:chgData name="Viren Ajodhia" userId="2385409aa5fdc2ba" providerId="LiveId" clId="{FDFAAE38-C993-4860-9DEA-C235B3F8B005}" dt="2020-06-09T17:08:43.505" v="898" actId="1076"/>
          <ac:spMkLst>
            <pc:docMk/>
            <pc:sldMk cId="0" sldId="549"/>
            <ac:spMk id="213011" creationId="{67FBA26A-C9BE-4E48-8C96-8A25D51EEEB7}"/>
          </ac:spMkLst>
        </pc:spChg>
        <pc:spChg chg="mod">
          <ac:chgData name="Viren Ajodhia" userId="2385409aa5fdc2ba" providerId="LiveId" clId="{FDFAAE38-C993-4860-9DEA-C235B3F8B005}" dt="2020-06-09T17:08:43.505" v="898" actId="1076"/>
          <ac:spMkLst>
            <pc:docMk/>
            <pc:sldMk cId="0" sldId="549"/>
            <ac:spMk id="213012" creationId="{28E93A35-C409-4389-A37F-A2AAA833081D}"/>
          </ac:spMkLst>
        </pc:spChg>
        <pc:spChg chg="mod">
          <ac:chgData name="Viren Ajodhia" userId="2385409aa5fdc2ba" providerId="LiveId" clId="{FDFAAE38-C993-4860-9DEA-C235B3F8B005}" dt="2020-06-09T17:08:43.505" v="898" actId="1076"/>
          <ac:spMkLst>
            <pc:docMk/>
            <pc:sldMk cId="0" sldId="549"/>
            <ac:spMk id="213013" creationId="{EC409727-0322-46C3-94B5-AAA8E8CF4C12}"/>
          </ac:spMkLst>
        </pc:spChg>
        <pc:spChg chg="mod">
          <ac:chgData name="Viren Ajodhia" userId="2385409aa5fdc2ba" providerId="LiveId" clId="{FDFAAE38-C993-4860-9DEA-C235B3F8B005}" dt="2020-06-09T17:08:43.505" v="898" actId="1076"/>
          <ac:spMkLst>
            <pc:docMk/>
            <pc:sldMk cId="0" sldId="549"/>
            <ac:spMk id="213014" creationId="{0F57EBA6-03C0-49F2-AA7F-CCFD6359074A}"/>
          </ac:spMkLst>
        </pc:spChg>
        <pc:spChg chg="mod">
          <ac:chgData name="Viren Ajodhia" userId="2385409aa5fdc2ba" providerId="LiveId" clId="{FDFAAE38-C993-4860-9DEA-C235B3F8B005}" dt="2020-06-09T17:08:43.505" v="898" actId="1076"/>
          <ac:spMkLst>
            <pc:docMk/>
            <pc:sldMk cId="0" sldId="549"/>
            <ac:spMk id="213015" creationId="{53030319-EAA4-4441-B1ED-1CD3E611AC50}"/>
          </ac:spMkLst>
        </pc:spChg>
        <pc:spChg chg="mod">
          <ac:chgData name="Viren Ajodhia" userId="2385409aa5fdc2ba" providerId="LiveId" clId="{FDFAAE38-C993-4860-9DEA-C235B3F8B005}" dt="2020-06-09T17:08:43.505" v="898" actId="1076"/>
          <ac:spMkLst>
            <pc:docMk/>
            <pc:sldMk cId="0" sldId="549"/>
            <ac:spMk id="213016" creationId="{C3029236-35AA-4BF0-B2C3-3477C2F73F5D}"/>
          </ac:spMkLst>
        </pc:spChg>
        <pc:spChg chg="mod">
          <ac:chgData name="Viren Ajodhia" userId="2385409aa5fdc2ba" providerId="LiveId" clId="{FDFAAE38-C993-4860-9DEA-C235B3F8B005}" dt="2020-06-09T17:08:43.505" v="898" actId="1076"/>
          <ac:spMkLst>
            <pc:docMk/>
            <pc:sldMk cId="0" sldId="549"/>
            <ac:spMk id="213017" creationId="{5404B4A5-3B3A-498D-B2D5-42C4F5619C6E}"/>
          </ac:spMkLst>
        </pc:spChg>
        <pc:spChg chg="mod">
          <ac:chgData name="Viren Ajodhia" userId="2385409aa5fdc2ba" providerId="LiveId" clId="{FDFAAE38-C993-4860-9DEA-C235B3F8B005}" dt="2020-06-09T17:08:43.505" v="898" actId="1076"/>
          <ac:spMkLst>
            <pc:docMk/>
            <pc:sldMk cId="0" sldId="549"/>
            <ac:spMk id="213018" creationId="{01BFED15-008E-4229-ADE8-FB6CC11BE3F6}"/>
          </ac:spMkLst>
        </pc:spChg>
        <pc:spChg chg="mod">
          <ac:chgData name="Viren Ajodhia" userId="2385409aa5fdc2ba" providerId="LiveId" clId="{FDFAAE38-C993-4860-9DEA-C235B3F8B005}" dt="2020-06-09T17:08:43.505" v="898" actId="1076"/>
          <ac:spMkLst>
            <pc:docMk/>
            <pc:sldMk cId="0" sldId="549"/>
            <ac:spMk id="213020" creationId="{F1C59669-F6F7-469A-9CC5-E2777B7DF2D6}"/>
          </ac:spMkLst>
        </pc:spChg>
        <pc:spChg chg="mod">
          <ac:chgData name="Viren Ajodhia" userId="2385409aa5fdc2ba" providerId="LiveId" clId="{FDFAAE38-C993-4860-9DEA-C235B3F8B005}" dt="2020-06-09T17:08:43.505" v="898" actId="1076"/>
          <ac:spMkLst>
            <pc:docMk/>
            <pc:sldMk cId="0" sldId="549"/>
            <ac:spMk id="213021" creationId="{370E55A8-5AF6-4858-8B25-32C02737938C}"/>
          </ac:spMkLst>
        </pc:spChg>
        <pc:spChg chg="mod">
          <ac:chgData name="Viren Ajodhia" userId="2385409aa5fdc2ba" providerId="LiveId" clId="{FDFAAE38-C993-4860-9DEA-C235B3F8B005}" dt="2020-06-09T17:08:43.505" v="898" actId="1076"/>
          <ac:spMkLst>
            <pc:docMk/>
            <pc:sldMk cId="0" sldId="549"/>
            <ac:spMk id="213022" creationId="{6C0902C5-1F4B-401A-BFE4-7C1D3CCCA71C}"/>
          </ac:spMkLst>
        </pc:spChg>
        <pc:spChg chg="mod">
          <ac:chgData name="Viren Ajodhia" userId="2385409aa5fdc2ba" providerId="LiveId" clId="{FDFAAE38-C993-4860-9DEA-C235B3F8B005}" dt="2020-06-09T17:08:43.505" v="898" actId="1076"/>
          <ac:spMkLst>
            <pc:docMk/>
            <pc:sldMk cId="0" sldId="549"/>
            <ac:spMk id="213023" creationId="{B5217DB0-A957-4498-93ED-B982E3C635E7}"/>
          </ac:spMkLst>
        </pc:spChg>
        <pc:spChg chg="mod">
          <ac:chgData name="Viren Ajodhia" userId="2385409aa5fdc2ba" providerId="LiveId" clId="{FDFAAE38-C993-4860-9DEA-C235B3F8B005}" dt="2020-06-09T17:08:43.505" v="898" actId="1076"/>
          <ac:spMkLst>
            <pc:docMk/>
            <pc:sldMk cId="0" sldId="549"/>
            <ac:spMk id="213024" creationId="{85632CA9-5734-48BA-A62F-B0D2AD3037FF}"/>
          </ac:spMkLst>
        </pc:spChg>
        <pc:grpChg chg="mod">
          <ac:chgData name="Viren Ajodhia" userId="2385409aa5fdc2ba" providerId="LiveId" clId="{FDFAAE38-C993-4860-9DEA-C235B3F8B005}" dt="2020-06-09T17:08:43.505" v="898" actId="1076"/>
          <ac:grpSpMkLst>
            <pc:docMk/>
            <pc:sldMk cId="0" sldId="549"/>
            <ac:grpSpMk id="213019" creationId="{06140749-057D-4710-9EEB-F252D96E0B93}"/>
          </ac:grpSpMkLst>
        </pc:grpChg>
      </pc:sldChg>
      <pc:sldChg chg="delSp modSp mod">
        <pc:chgData name="Viren Ajodhia" userId="2385409aa5fdc2ba" providerId="LiveId" clId="{FDFAAE38-C993-4860-9DEA-C235B3F8B005}" dt="2020-06-09T17:01:04.301" v="729"/>
        <pc:sldMkLst>
          <pc:docMk/>
          <pc:sldMk cId="0" sldId="550"/>
        </pc:sldMkLst>
        <pc:spChg chg="del">
          <ac:chgData name="Viren Ajodhia" userId="2385409aa5fdc2ba" providerId="LiveId" clId="{FDFAAE38-C993-4860-9DEA-C235B3F8B005}" dt="2020-06-09T16:25:43.532" v="12" actId="478"/>
          <ac:spMkLst>
            <pc:docMk/>
            <pc:sldMk cId="0" sldId="550"/>
            <ac:spMk id="214018" creationId="{33D3A290-1EB4-4929-ABD0-45980FD4F9DD}"/>
          </ac:spMkLst>
        </pc:spChg>
        <pc:spChg chg="del">
          <ac:chgData name="Viren Ajodhia" userId="2385409aa5fdc2ba" providerId="LiveId" clId="{FDFAAE38-C993-4860-9DEA-C235B3F8B005}" dt="2020-06-09T16:25:43.532" v="12" actId="478"/>
          <ac:spMkLst>
            <pc:docMk/>
            <pc:sldMk cId="0" sldId="550"/>
            <ac:spMk id="214019" creationId="{8FC40043-3E64-4E11-92A4-5438D8861B49}"/>
          </ac:spMkLst>
        </pc:spChg>
        <pc:spChg chg="del">
          <ac:chgData name="Viren Ajodhia" userId="2385409aa5fdc2ba" providerId="LiveId" clId="{FDFAAE38-C993-4860-9DEA-C235B3F8B005}" dt="2020-06-09T16:25:43.532" v="12" actId="478"/>
          <ac:spMkLst>
            <pc:docMk/>
            <pc:sldMk cId="0" sldId="550"/>
            <ac:spMk id="214020" creationId="{8D6E038E-A131-49D7-81A5-A751FEBAB62D}"/>
          </ac:spMkLst>
        </pc:spChg>
        <pc:spChg chg="mod">
          <ac:chgData name="Viren Ajodhia" userId="2385409aa5fdc2ba" providerId="LiveId" clId="{FDFAAE38-C993-4860-9DEA-C235B3F8B005}" dt="2020-06-09T17:01:04.301" v="729"/>
          <ac:spMkLst>
            <pc:docMk/>
            <pc:sldMk cId="0" sldId="550"/>
            <ac:spMk id="214021" creationId="{23F0E91E-DDE2-43E6-BC2E-FD573BC30FAB}"/>
          </ac:spMkLst>
        </pc:spChg>
        <pc:spChg chg="mod">
          <ac:chgData name="Viren Ajodhia" userId="2385409aa5fdc2ba" providerId="LiveId" clId="{FDFAAE38-C993-4860-9DEA-C235B3F8B005}" dt="2020-06-09T17:01:04.301" v="729"/>
          <ac:spMkLst>
            <pc:docMk/>
            <pc:sldMk cId="0" sldId="550"/>
            <ac:spMk id="214022" creationId="{CBE81567-C230-4CDC-AC7C-2617056FB29C}"/>
          </ac:spMkLst>
        </pc:spChg>
      </pc:sldChg>
      <pc:sldChg chg="delSp modSp mod">
        <pc:chgData name="Viren Ajodhia" userId="2385409aa5fdc2ba" providerId="LiveId" clId="{FDFAAE38-C993-4860-9DEA-C235B3F8B005}" dt="2020-06-09T17:08:58.673" v="899" actId="6549"/>
        <pc:sldMkLst>
          <pc:docMk/>
          <pc:sldMk cId="0" sldId="551"/>
        </pc:sldMkLst>
        <pc:spChg chg="del">
          <ac:chgData name="Viren Ajodhia" userId="2385409aa5fdc2ba" providerId="LiveId" clId="{FDFAAE38-C993-4860-9DEA-C235B3F8B005}" dt="2020-06-09T16:25:41.589" v="11" actId="478"/>
          <ac:spMkLst>
            <pc:docMk/>
            <pc:sldMk cId="0" sldId="551"/>
            <ac:spMk id="215042" creationId="{84A53826-90DD-4F0F-A3B7-FFDA788FF13A}"/>
          </ac:spMkLst>
        </pc:spChg>
        <pc:spChg chg="del">
          <ac:chgData name="Viren Ajodhia" userId="2385409aa5fdc2ba" providerId="LiveId" clId="{FDFAAE38-C993-4860-9DEA-C235B3F8B005}" dt="2020-06-09T16:25:41.589" v="11" actId="478"/>
          <ac:spMkLst>
            <pc:docMk/>
            <pc:sldMk cId="0" sldId="551"/>
            <ac:spMk id="215043" creationId="{773C695B-49D7-4AE3-BA36-FCBE2F8C612E}"/>
          </ac:spMkLst>
        </pc:spChg>
        <pc:spChg chg="del">
          <ac:chgData name="Viren Ajodhia" userId="2385409aa5fdc2ba" providerId="LiveId" clId="{FDFAAE38-C993-4860-9DEA-C235B3F8B005}" dt="2020-06-09T16:25:41.589" v="11" actId="478"/>
          <ac:spMkLst>
            <pc:docMk/>
            <pc:sldMk cId="0" sldId="551"/>
            <ac:spMk id="215044" creationId="{8668E21B-2ED4-4ADC-8E49-189EA398E05E}"/>
          </ac:spMkLst>
        </pc:spChg>
        <pc:spChg chg="mod">
          <ac:chgData name="Viren Ajodhia" userId="2385409aa5fdc2ba" providerId="LiveId" clId="{FDFAAE38-C993-4860-9DEA-C235B3F8B005}" dt="2020-06-09T17:01:04.301" v="729"/>
          <ac:spMkLst>
            <pc:docMk/>
            <pc:sldMk cId="0" sldId="551"/>
            <ac:spMk id="215045" creationId="{D615C24B-595B-430C-AD5C-B346783B7955}"/>
          </ac:spMkLst>
        </pc:spChg>
        <pc:spChg chg="mod">
          <ac:chgData name="Viren Ajodhia" userId="2385409aa5fdc2ba" providerId="LiveId" clId="{FDFAAE38-C993-4860-9DEA-C235B3F8B005}" dt="2020-06-09T17:08:58.673" v="899" actId="6549"/>
          <ac:spMkLst>
            <pc:docMk/>
            <pc:sldMk cId="0" sldId="551"/>
            <ac:spMk id="215046" creationId="{4F1F8C1C-66EB-4EA3-A6F8-78E478FD7106}"/>
          </ac:spMkLst>
        </pc:spChg>
      </pc:sldChg>
      <pc:sldChg chg="delSp modSp mod">
        <pc:chgData name="Viren Ajodhia" userId="2385409aa5fdc2ba" providerId="LiveId" clId="{FDFAAE38-C993-4860-9DEA-C235B3F8B005}" dt="2020-06-09T17:01:04.301" v="729"/>
        <pc:sldMkLst>
          <pc:docMk/>
          <pc:sldMk cId="0" sldId="552"/>
        </pc:sldMkLst>
        <pc:spChg chg="del">
          <ac:chgData name="Viren Ajodhia" userId="2385409aa5fdc2ba" providerId="LiveId" clId="{FDFAAE38-C993-4860-9DEA-C235B3F8B005}" dt="2020-06-09T16:25:39.811" v="10" actId="478"/>
          <ac:spMkLst>
            <pc:docMk/>
            <pc:sldMk cId="0" sldId="552"/>
            <ac:spMk id="216066" creationId="{A99A81EA-5856-4856-8EFC-56AAF7DA9C31}"/>
          </ac:spMkLst>
        </pc:spChg>
        <pc:spChg chg="del">
          <ac:chgData name="Viren Ajodhia" userId="2385409aa5fdc2ba" providerId="LiveId" clId="{FDFAAE38-C993-4860-9DEA-C235B3F8B005}" dt="2020-06-09T16:25:39.811" v="10" actId="478"/>
          <ac:spMkLst>
            <pc:docMk/>
            <pc:sldMk cId="0" sldId="552"/>
            <ac:spMk id="216067" creationId="{3418BCCB-56D1-4F13-8033-F4D945FE15A8}"/>
          </ac:spMkLst>
        </pc:spChg>
        <pc:spChg chg="del">
          <ac:chgData name="Viren Ajodhia" userId="2385409aa5fdc2ba" providerId="LiveId" clId="{FDFAAE38-C993-4860-9DEA-C235B3F8B005}" dt="2020-06-09T16:25:39.811" v="10" actId="478"/>
          <ac:spMkLst>
            <pc:docMk/>
            <pc:sldMk cId="0" sldId="552"/>
            <ac:spMk id="216068" creationId="{35F18348-AECA-41D1-97DF-B4D2EEE326D4}"/>
          </ac:spMkLst>
        </pc:spChg>
        <pc:spChg chg="mod">
          <ac:chgData name="Viren Ajodhia" userId="2385409aa5fdc2ba" providerId="LiveId" clId="{FDFAAE38-C993-4860-9DEA-C235B3F8B005}" dt="2020-06-09T17:01:04.301" v="729"/>
          <ac:spMkLst>
            <pc:docMk/>
            <pc:sldMk cId="0" sldId="552"/>
            <ac:spMk id="216069" creationId="{390890D2-0133-4591-8702-C188355A4518}"/>
          </ac:spMkLst>
        </pc:spChg>
        <pc:spChg chg="mod">
          <ac:chgData name="Viren Ajodhia" userId="2385409aa5fdc2ba" providerId="LiveId" clId="{FDFAAE38-C993-4860-9DEA-C235B3F8B005}" dt="2020-06-09T17:01:04.301" v="729"/>
          <ac:spMkLst>
            <pc:docMk/>
            <pc:sldMk cId="0" sldId="552"/>
            <ac:spMk id="216070" creationId="{89568681-F8E5-410B-B7DF-CFAF7E1E5D9C}"/>
          </ac:spMkLst>
        </pc:spChg>
      </pc:sldChg>
      <pc:sldChg chg="delSp modSp mod">
        <pc:chgData name="Viren Ajodhia" userId="2385409aa5fdc2ba" providerId="LiveId" clId="{FDFAAE38-C993-4860-9DEA-C235B3F8B005}" dt="2020-06-09T17:01:04.301" v="729"/>
        <pc:sldMkLst>
          <pc:docMk/>
          <pc:sldMk cId="0" sldId="553"/>
        </pc:sldMkLst>
        <pc:spChg chg="del">
          <ac:chgData name="Viren Ajodhia" userId="2385409aa5fdc2ba" providerId="LiveId" clId="{FDFAAE38-C993-4860-9DEA-C235B3F8B005}" dt="2020-06-09T16:25:38.157" v="9" actId="478"/>
          <ac:spMkLst>
            <pc:docMk/>
            <pc:sldMk cId="0" sldId="553"/>
            <ac:spMk id="217090" creationId="{10D9DED2-050F-4256-8DE2-4DB2D77E7F83}"/>
          </ac:spMkLst>
        </pc:spChg>
        <pc:spChg chg="del">
          <ac:chgData name="Viren Ajodhia" userId="2385409aa5fdc2ba" providerId="LiveId" clId="{FDFAAE38-C993-4860-9DEA-C235B3F8B005}" dt="2020-06-09T16:25:38.157" v="9" actId="478"/>
          <ac:spMkLst>
            <pc:docMk/>
            <pc:sldMk cId="0" sldId="553"/>
            <ac:spMk id="217091" creationId="{F60B366A-B275-4774-A0CE-6453621C8F6C}"/>
          </ac:spMkLst>
        </pc:spChg>
        <pc:spChg chg="del">
          <ac:chgData name="Viren Ajodhia" userId="2385409aa5fdc2ba" providerId="LiveId" clId="{FDFAAE38-C993-4860-9DEA-C235B3F8B005}" dt="2020-06-09T16:25:38.157" v="9" actId="478"/>
          <ac:spMkLst>
            <pc:docMk/>
            <pc:sldMk cId="0" sldId="553"/>
            <ac:spMk id="217092" creationId="{91D8BC0F-7EE7-481A-B026-A68EE73B10BA}"/>
          </ac:spMkLst>
        </pc:spChg>
        <pc:spChg chg="mod">
          <ac:chgData name="Viren Ajodhia" userId="2385409aa5fdc2ba" providerId="LiveId" clId="{FDFAAE38-C993-4860-9DEA-C235B3F8B005}" dt="2020-06-09T17:01:04.301" v="729"/>
          <ac:spMkLst>
            <pc:docMk/>
            <pc:sldMk cId="0" sldId="553"/>
            <ac:spMk id="217093" creationId="{99232D61-7720-44E8-A440-5F9350EE9197}"/>
          </ac:spMkLst>
        </pc:spChg>
        <pc:spChg chg="mod">
          <ac:chgData name="Viren Ajodhia" userId="2385409aa5fdc2ba" providerId="LiveId" clId="{FDFAAE38-C993-4860-9DEA-C235B3F8B005}" dt="2020-06-09T17:01:04.301" v="729"/>
          <ac:spMkLst>
            <pc:docMk/>
            <pc:sldMk cId="0" sldId="553"/>
            <ac:spMk id="217094" creationId="{795071B8-7DF8-4040-9B35-1A93EE76C656}"/>
          </ac:spMkLst>
        </pc:spChg>
      </pc:sldChg>
      <pc:sldChg chg="delSp modSp mod">
        <pc:chgData name="Viren Ajodhia" userId="2385409aa5fdc2ba" providerId="LiveId" clId="{FDFAAE38-C993-4860-9DEA-C235B3F8B005}" dt="2020-06-09T17:01:04.301" v="729"/>
        <pc:sldMkLst>
          <pc:docMk/>
          <pc:sldMk cId="0" sldId="554"/>
        </pc:sldMkLst>
        <pc:spChg chg="del">
          <ac:chgData name="Viren Ajodhia" userId="2385409aa5fdc2ba" providerId="LiveId" clId="{FDFAAE38-C993-4860-9DEA-C235B3F8B005}" dt="2020-06-09T16:25:35.284" v="8" actId="478"/>
          <ac:spMkLst>
            <pc:docMk/>
            <pc:sldMk cId="0" sldId="554"/>
            <ac:spMk id="218114" creationId="{D6D143DE-0F05-459A-95FE-6DDA69695D5C}"/>
          </ac:spMkLst>
        </pc:spChg>
        <pc:spChg chg="del">
          <ac:chgData name="Viren Ajodhia" userId="2385409aa5fdc2ba" providerId="LiveId" clId="{FDFAAE38-C993-4860-9DEA-C235B3F8B005}" dt="2020-06-09T16:25:35.284" v="8" actId="478"/>
          <ac:spMkLst>
            <pc:docMk/>
            <pc:sldMk cId="0" sldId="554"/>
            <ac:spMk id="218115" creationId="{16581876-1B48-49E9-A79C-C10A1C94D5A0}"/>
          </ac:spMkLst>
        </pc:spChg>
        <pc:spChg chg="del">
          <ac:chgData name="Viren Ajodhia" userId="2385409aa5fdc2ba" providerId="LiveId" clId="{FDFAAE38-C993-4860-9DEA-C235B3F8B005}" dt="2020-06-09T16:25:35.284" v="8" actId="478"/>
          <ac:spMkLst>
            <pc:docMk/>
            <pc:sldMk cId="0" sldId="554"/>
            <ac:spMk id="218116" creationId="{803ACD4F-37C9-43FB-8A93-EF0CEE2307D4}"/>
          </ac:spMkLst>
        </pc:spChg>
        <pc:spChg chg="mod">
          <ac:chgData name="Viren Ajodhia" userId="2385409aa5fdc2ba" providerId="LiveId" clId="{FDFAAE38-C993-4860-9DEA-C235B3F8B005}" dt="2020-06-09T17:01:04.301" v="729"/>
          <ac:spMkLst>
            <pc:docMk/>
            <pc:sldMk cId="0" sldId="554"/>
            <ac:spMk id="218117" creationId="{031F56C4-D1B3-4E2D-BB70-C161C9B7A0DD}"/>
          </ac:spMkLst>
        </pc:spChg>
        <pc:spChg chg="mod">
          <ac:chgData name="Viren Ajodhia" userId="2385409aa5fdc2ba" providerId="LiveId" clId="{FDFAAE38-C993-4860-9DEA-C235B3F8B005}" dt="2020-06-09T17:01:04.301" v="729"/>
          <ac:spMkLst>
            <pc:docMk/>
            <pc:sldMk cId="0" sldId="554"/>
            <ac:spMk id="218118" creationId="{50B6BBF7-AD03-45A5-9CF9-419BECD22AB7}"/>
          </ac:spMkLst>
        </pc:spChg>
      </pc:sldChg>
      <pc:sldChg chg="delSp modSp del mod">
        <pc:chgData name="Viren Ajodhia" userId="2385409aa5fdc2ba" providerId="LiveId" clId="{FDFAAE38-C993-4860-9DEA-C235B3F8B005}" dt="2020-06-09T17:10:17.203" v="902" actId="47"/>
        <pc:sldMkLst>
          <pc:docMk/>
          <pc:sldMk cId="0" sldId="555"/>
        </pc:sldMkLst>
        <pc:spChg chg="del">
          <ac:chgData name="Viren Ajodhia" userId="2385409aa5fdc2ba" providerId="LiveId" clId="{FDFAAE38-C993-4860-9DEA-C235B3F8B005}" dt="2020-06-09T16:25:32.844" v="7" actId="478"/>
          <ac:spMkLst>
            <pc:docMk/>
            <pc:sldMk cId="0" sldId="555"/>
            <ac:spMk id="219138" creationId="{86FF11C1-8D7A-4EB9-B9C8-E649C3991392}"/>
          </ac:spMkLst>
        </pc:spChg>
        <pc:spChg chg="del">
          <ac:chgData name="Viren Ajodhia" userId="2385409aa5fdc2ba" providerId="LiveId" clId="{FDFAAE38-C993-4860-9DEA-C235B3F8B005}" dt="2020-06-09T16:25:32.844" v="7" actId="478"/>
          <ac:spMkLst>
            <pc:docMk/>
            <pc:sldMk cId="0" sldId="555"/>
            <ac:spMk id="219139" creationId="{9418078D-C7EC-4194-B3D7-E93549485775}"/>
          </ac:spMkLst>
        </pc:spChg>
        <pc:spChg chg="del">
          <ac:chgData name="Viren Ajodhia" userId="2385409aa5fdc2ba" providerId="LiveId" clId="{FDFAAE38-C993-4860-9DEA-C235B3F8B005}" dt="2020-06-09T16:25:32.844" v="7" actId="478"/>
          <ac:spMkLst>
            <pc:docMk/>
            <pc:sldMk cId="0" sldId="555"/>
            <ac:spMk id="219140" creationId="{A8EFBD15-3405-45C3-896D-B9BB27D8AA10}"/>
          </ac:spMkLst>
        </pc:spChg>
        <pc:spChg chg="mod">
          <ac:chgData name="Viren Ajodhia" userId="2385409aa5fdc2ba" providerId="LiveId" clId="{FDFAAE38-C993-4860-9DEA-C235B3F8B005}" dt="2020-06-09T17:01:04.301" v="729"/>
          <ac:spMkLst>
            <pc:docMk/>
            <pc:sldMk cId="0" sldId="555"/>
            <ac:spMk id="219141" creationId="{C6A65642-A2BF-4925-8C69-EE1C0769CCEC}"/>
          </ac:spMkLst>
        </pc:spChg>
        <pc:spChg chg="mod">
          <ac:chgData name="Viren Ajodhia" userId="2385409aa5fdc2ba" providerId="LiveId" clId="{FDFAAE38-C993-4860-9DEA-C235B3F8B005}" dt="2020-06-09T17:01:04.301" v="729"/>
          <ac:spMkLst>
            <pc:docMk/>
            <pc:sldMk cId="0" sldId="555"/>
            <ac:spMk id="219142" creationId="{F36E913F-2347-4454-A5AC-7A053E9BA1F0}"/>
          </ac:spMkLst>
        </pc:spChg>
      </pc:sldChg>
      <pc:sldChg chg="delSp modSp mod">
        <pc:chgData name="Viren Ajodhia" userId="2385409aa5fdc2ba" providerId="LiveId" clId="{FDFAAE38-C993-4860-9DEA-C235B3F8B005}" dt="2020-06-09T17:09:54.094" v="901" actId="6549"/>
        <pc:sldMkLst>
          <pc:docMk/>
          <pc:sldMk cId="0" sldId="556"/>
        </pc:sldMkLst>
        <pc:spChg chg="del">
          <ac:chgData name="Viren Ajodhia" userId="2385409aa5fdc2ba" providerId="LiveId" clId="{FDFAAE38-C993-4860-9DEA-C235B3F8B005}" dt="2020-06-09T16:25:31.053" v="6" actId="478"/>
          <ac:spMkLst>
            <pc:docMk/>
            <pc:sldMk cId="0" sldId="556"/>
            <ac:spMk id="220162" creationId="{8722038F-A3D1-4D79-B3BD-E6CEF062E69A}"/>
          </ac:spMkLst>
        </pc:spChg>
        <pc:spChg chg="del">
          <ac:chgData name="Viren Ajodhia" userId="2385409aa5fdc2ba" providerId="LiveId" clId="{FDFAAE38-C993-4860-9DEA-C235B3F8B005}" dt="2020-06-09T16:25:31.053" v="6" actId="478"/>
          <ac:spMkLst>
            <pc:docMk/>
            <pc:sldMk cId="0" sldId="556"/>
            <ac:spMk id="220163" creationId="{E73056F3-E086-43AA-86B2-3A1A0123770A}"/>
          </ac:spMkLst>
        </pc:spChg>
        <pc:spChg chg="del">
          <ac:chgData name="Viren Ajodhia" userId="2385409aa5fdc2ba" providerId="LiveId" clId="{FDFAAE38-C993-4860-9DEA-C235B3F8B005}" dt="2020-06-09T16:25:31.053" v="6" actId="478"/>
          <ac:spMkLst>
            <pc:docMk/>
            <pc:sldMk cId="0" sldId="556"/>
            <ac:spMk id="220164" creationId="{C33E1793-5F56-487A-BF47-EC3D2832917B}"/>
          </ac:spMkLst>
        </pc:spChg>
        <pc:spChg chg="mod">
          <ac:chgData name="Viren Ajodhia" userId="2385409aa5fdc2ba" providerId="LiveId" clId="{FDFAAE38-C993-4860-9DEA-C235B3F8B005}" dt="2020-06-09T17:09:54.094" v="901" actId="6549"/>
          <ac:spMkLst>
            <pc:docMk/>
            <pc:sldMk cId="0" sldId="556"/>
            <ac:spMk id="220165" creationId="{2FD64628-A6FF-4377-86DE-7BA52D298BAB}"/>
          </ac:spMkLst>
        </pc:spChg>
        <pc:spChg chg="mod">
          <ac:chgData name="Viren Ajodhia" userId="2385409aa5fdc2ba" providerId="LiveId" clId="{FDFAAE38-C993-4860-9DEA-C235B3F8B005}" dt="2020-06-09T17:01:04.301" v="729"/>
          <ac:spMkLst>
            <pc:docMk/>
            <pc:sldMk cId="0" sldId="556"/>
            <ac:spMk id="220166" creationId="{66165B3D-0567-4BA1-B1F1-6DF1E3FAAF3F}"/>
          </ac:spMkLst>
        </pc:spChg>
      </pc:sldChg>
      <pc:sldChg chg="delSp modSp del mod">
        <pc:chgData name="Viren Ajodhia" userId="2385409aa5fdc2ba" providerId="LiveId" clId="{FDFAAE38-C993-4860-9DEA-C235B3F8B005}" dt="2020-06-09T17:09:51.924" v="900" actId="47"/>
        <pc:sldMkLst>
          <pc:docMk/>
          <pc:sldMk cId="0" sldId="557"/>
        </pc:sldMkLst>
        <pc:spChg chg="del">
          <ac:chgData name="Viren Ajodhia" userId="2385409aa5fdc2ba" providerId="LiveId" clId="{FDFAAE38-C993-4860-9DEA-C235B3F8B005}" dt="2020-06-09T16:25:28.956" v="5" actId="478"/>
          <ac:spMkLst>
            <pc:docMk/>
            <pc:sldMk cId="0" sldId="557"/>
            <ac:spMk id="221186" creationId="{9B32A591-43CD-41A5-BC77-78BE7C41C009}"/>
          </ac:spMkLst>
        </pc:spChg>
        <pc:spChg chg="del">
          <ac:chgData name="Viren Ajodhia" userId="2385409aa5fdc2ba" providerId="LiveId" clId="{FDFAAE38-C993-4860-9DEA-C235B3F8B005}" dt="2020-06-09T16:25:28.956" v="5" actId="478"/>
          <ac:spMkLst>
            <pc:docMk/>
            <pc:sldMk cId="0" sldId="557"/>
            <ac:spMk id="221187" creationId="{15733A4F-B7F1-41DC-ACB6-25934B1E4AB6}"/>
          </ac:spMkLst>
        </pc:spChg>
        <pc:spChg chg="del">
          <ac:chgData name="Viren Ajodhia" userId="2385409aa5fdc2ba" providerId="LiveId" clId="{FDFAAE38-C993-4860-9DEA-C235B3F8B005}" dt="2020-06-09T16:25:28.956" v="5" actId="478"/>
          <ac:spMkLst>
            <pc:docMk/>
            <pc:sldMk cId="0" sldId="557"/>
            <ac:spMk id="221188" creationId="{58EADD13-1597-45EE-8171-20825A14ECA3}"/>
          </ac:spMkLst>
        </pc:spChg>
        <pc:spChg chg="mod">
          <ac:chgData name="Viren Ajodhia" userId="2385409aa5fdc2ba" providerId="LiveId" clId="{FDFAAE38-C993-4860-9DEA-C235B3F8B005}" dt="2020-06-09T17:01:04.301" v="729"/>
          <ac:spMkLst>
            <pc:docMk/>
            <pc:sldMk cId="0" sldId="557"/>
            <ac:spMk id="221189" creationId="{C351F42E-9569-4A98-BAE7-BACFA9EC5572}"/>
          </ac:spMkLst>
        </pc:spChg>
        <pc:spChg chg="mod">
          <ac:chgData name="Viren Ajodhia" userId="2385409aa5fdc2ba" providerId="LiveId" clId="{FDFAAE38-C993-4860-9DEA-C235B3F8B005}" dt="2020-06-09T17:01:04.301" v="729"/>
          <ac:spMkLst>
            <pc:docMk/>
            <pc:sldMk cId="0" sldId="557"/>
            <ac:spMk id="221190" creationId="{542C903C-BA82-4949-ADB2-C266E38E0674}"/>
          </ac:spMkLst>
        </pc:spChg>
      </pc:sldChg>
      <pc:sldChg chg="delSp modSp mod">
        <pc:chgData name="Viren Ajodhia" userId="2385409aa5fdc2ba" providerId="LiveId" clId="{FDFAAE38-C993-4860-9DEA-C235B3F8B005}" dt="2020-06-09T17:01:04.301" v="729"/>
        <pc:sldMkLst>
          <pc:docMk/>
          <pc:sldMk cId="0" sldId="558"/>
        </pc:sldMkLst>
        <pc:spChg chg="del">
          <ac:chgData name="Viren Ajodhia" userId="2385409aa5fdc2ba" providerId="LiveId" clId="{FDFAAE38-C993-4860-9DEA-C235B3F8B005}" dt="2020-06-09T16:25:23.597" v="4" actId="478"/>
          <ac:spMkLst>
            <pc:docMk/>
            <pc:sldMk cId="0" sldId="558"/>
            <ac:spMk id="22531" creationId="{86D0AA1D-1507-4287-AD5F-6FF3EB933E7E}"/>
          </ac:spMkLst>
        </pc:spChg>
        <pc:spChg chg="del">
          <ac:chgData name="Viren Ajodhia" userId="2385409aa5fdc2ba" providerId="LiveId" clId="{FDFAAE38-C993-4860-9DEA-C235B3F8B005}" dt="2020-06-09T16:25:23.597" v="4" actId="478"/>
          <ac:spMkLst>
            <pc:docMk/>
            <pc:sldMk cId="0" sldId="558"/>
            <ac:spMk id="22532" creationId="{4624AECA-056E-42F7-9EAE-6628DA8711BA}"/>
          </ac:spMkLst>
        </pc:spChg>
        <pc:spChg chg="del">
          <ac:chgData name="Viren Ajodhia" userId="2385409aa5fdc2ba" providerId="LiveId" clId="{FDFAAE38-C993-4860-9DEA-C235B3F8B005}" dt="2020-06-09T16:25:23.597" v="4" actId="478"/>
          <ac:spMkLst>
            <pc:docMk/>
            <pc:sldMk cId="0" sldId="558"/>
            <ac:spMk id="22533" creationId="{3D705FD7-C58F-4B8F-BF96-DF649547799A}"/>
          </ac:spMkLst>
        </pc:spChg>
        <pc:spChg chg="del">
          <ac:chgData name="Viren Ajodhia" userId="2385409aa5fdc2ba" providerId="LiveId" clId="{FDFAAE38-C993-4860-9DEA-C235B3F8B005}" dt="2020-06-09T16:52:03.149" v="521" actId="478"/>
          <ac:spMkLst>
            <pc:docMk/>
            <pc:sldMk cId="0" sldId="558"/>
            <ac:spMk id="22534" creationId="{B2608CB7-83D2-4E9E-BF67-2F293F207025}"/>
          </ac:spMkLst>
        </pc:spChg>
        <pc:spChg chg="mod">
          <ac:chgData name="Viren Ajodhia" userId="2385409aa5fdc2ba" providerId="LiveId" clId="{FDFAAE38-C993-4860-9DEA-C235B3F8B005}" dt="2020-06-09T17:01:04.301" v="729"/>
          <ac:spMkLst>
            <pc:docMk/>
            <pc:sldMk cId="0" sldId="558"/>
            <ac:spMk id="22535" creationId="{49504615-F11A-4FDB-AF3A-5F26E778AF16}"/>
          </ac:spMkLst>
        </pc:spChg>
        <pc:graphicFrameChg chg="mod">
          <ac:chgData name="Viren Ajodhia" userId="2385409aa5fdc2ba" providerId="LiveId" clId="{FDFAAE38-C993-4860-9DEA-C235B3F8B005}" dt="2020-06-09T16:52:05.410" v="522" actId="1076"/>
          <ac:graphicFrameMkLst>
            <pc:docMk/>
            <pc:sldMk cId="0" sldId="558"/>
            <ac:graphicFrameMk id="22530" creationId="{625BFB84-CB5E-4A71-8596-443DBC92A1B9}"/>
          </ac:graphicFrameMkLst>
        </pc:graphicFrameChg>
      </pc:sldChg>
      <pc:sldChg chg="delSp modSp mod ord">
        <pc:chgData name="Viren Ajodhia" userId="2385409aa5fdc2ba" providerId="LiveId" clId="{FDFAAE38-C993-4860-9DEA-C235B3F8B005}" dt="2020-06-09T17:01:04.301" v="729"/>
        <pc:sldMkLst>
          <pc:docMk/>
          <pc:sldMk cId="0" sldId="559"/>
        </pc:sldMkLst>
        <pc:spChg chg="del">
          <ac:chgData name="Viren Ajodhia" userId="2385409aa5fdc2ba" providerId="LiveId" clId="{FDFAAE38-C993-4860-9DEA-C235B3F8B005}" dt="2020-06-09T16:25:21.021" v="3" actId="478"/>
          <ac:spMkLst>
            <pc:docMk/>
            <pc:sldMk cId="0" sldId="559"/>
            <ac:spMk id="222210" creationId="{AFCBCB5E-96A2-47FE-B474-5519B70AF39E}"/>
          </ac:spMkLst>
        </pc:spChg>
        <pc:spChg chg="del">
          <ac:chgData name="Viren Ajodhia" userId="2385409aa5fdc2ba" providerId="LiveId" clId="{FDFAAE38-C993-4860-9DEA-C235B3F8B005}" dt="2020-06-09T16:25:21.021" v="3" actId="478"/>
          <ac:spMkLst>
            <pc:docMk/>
            <pc:sldMk cId="0" sldId="559"/>
            <ac:spMk id="222211" creationId="{7A34058D-000F-4578-9816-FCC5D82513C7}"/>
          </ac:spMkLst>
        </pc:spChg>
        <pc:spChg chg="del">
          <ac:chgData name="Viren Ajodhia" userId="2385409aa5fdc2ba" providerId="LiveId" clId="{FDFAAE38-C993-4860-9DEA-C235B3F8B005}" dt="2020-06-09T16:25:21.021" v="3" actId="478"/>
          <ac:spMkLst>
            <pc:docMk/>
            <pc:sldMk cId="0" sldId="559"/>
            <ac:spMk id="222212" creationId="{B18F2143-3AA6-4D65-8689-6BA9E4727A4D}"/>
          </ac:spMkLst>
        </pc:spChg>
        <pc:spChg chg="mod">
          <ac:chgData name="Viren Ajodhia" userId="2385409aa5fdc2ba" providerId="LiveId" clId="{FDFAAE38-C993-4860-9DEA-C235B3F8B005}" dt="2020-06-09T17:01:04.301" v="729"/>
          <ac:spMkLst>
            <pc:docMk/>
            <pc:sldMk cId="0" sldId="559"/>
            <ac:spMk id="222213" creationId="{C6503C16-186A-4359-9175-75A6B9A8C7B1}"/>
          </ac:spMkLst>
        </pc:spChg>
        <pc:spChg chg="mod">
          <ac:chgData name="Viren Ajodhia" userId="2385409aa5fdc2ba" providerId="LiveId" clId="{FDFAAE38-C993-4860-9DEA-C235B3F8B005}" dt="2020-06-09T17:01:04.301" v="729"/>
          <ac:spMkLst>
            <pc:docMk/>
            <pc:sldMk cId="0" sldId="559"/>
            <ac:spMk id="222214" creationId="{A64AF549-AD46-486F-9C67-1E85015117C8}"/>
          </ac:spMkLst>
        </pc:spChg>
      </pc:sldChg>
      <pc:sldChg chg="delSp modSp mod">
        <pc:chgData name="Viren Ajodhia" userId="2385409aa5fdc2ba" providerId="LiveId" clId="{FDFAAE38-C993-4860-9DEA-C235B3F8B005}" dt="2020-06-09T17:01:04.301" v="729"/>
        <pc:sldMkLst>
          <pc:docMk/>
          <pc:sldMk cId="0" sldId="560"/>
        </pc:sldMkLst>
        <pc:spChg chg="del">
          <ac:chgData name="Viren Ajodhia" userId="2385409aa5fdc2ba" providerId="LiveId" clId="{FDFAAE38-C993-4860-9DEA-C235B3F8B005}" dt="2020-06-09T16:25:18.404" v="2" actId="478"/>
          <ac:spMkLst>
            <pc:docMk/>
            <pc:sldMk cId="0" sldId="560"/>
            <ac:spMk id="223234" creationId="{4563EC2A-9E90-4E7B-9028-E5F9F2FC9238}"/>
          </ac:spMkLst>
        </pc:spChg>
        <pc:spChg chg="del">
          <ac:chgData name="Viren Ajodhia" userId="2385409aa5fdc2ba" providerId="LiveId" clId="{FDFAAE38-C993-4860-9DEA-C235B3F8B005}" dt="2020-06-09T16:25:18.404" v="2" actId="478"/>
          <ac:spMkLst>
            <pc:docMk/>
            <pc:sldMk cId="0" sldId="560"/>
            <ac:spMk id="223235" creationId="{8ACD6380-49F8-407B-8979-617E1E37218D}"/>
          </ac:spMkLst>
        </pc:spChg>
        <pc:spChg chg="del">
          <ac:chgData name="Viren Ajodhia" userId="2385409aa5fdc2ba" providerId="LiveId" clId="{FDFAAE38-C993-4860-9DEA-C235B3F8B005}" dt="2020-06-09T16:25:18.404" v="2" actId="478"/>
          <ac:spMkLst>
            <pc:docMk/>
            <pc:sldMk cId="0" sldId="560"/>
            <ac:spMk id="223236" creationId="{66880E67-C7A5-4939-8003-7B91A67BC2C3}"/>
          </ac:spMkLst>
        </pc:spChg>
        <pc:spChg chg="mod">
          <ac:chgData name="Viren Ajodhia" userId="2385409aa5fdc2ba" providerId="LiveId" clId="{FDFAAE38-C993-4860-9DEA-C235B3F8B005}" dt="2020-06-09T17:01:04.301" v="729"/>
          <ac:spMkLst>
            <pc:docMk/>
            <pc:sldMk cId="0" sldId="560"/>
            <ac:spMk id="223237" creationId="{7F816EB8-3AA2-44F7-9982-68B10EB7E83F}"/>
          </ac:spMkLst>
        </pc:spChg>
        <pc:spChg chg="mod">
          <ac:chgData name="Viren Ajodhia" userId="2385409aa5fdc2ba" providerId="LiveId" clId="{FDFAAE38-C993-4860-9DEA-C235B3F8B005}" dt="2020-06-09T17:01:04.301" v="729"/>
          <ac:spMkLst>
            <pc:docMk/>
            <pc:sldMk cId="0" sldId="560"/>
            <ac:spMk id="223238" creationId="{244EDF77-2B5B-40B2-9306-E348167EB9B9}"/>
          </ac:spMkLst>
        </pc:spChg>
      </pc:sldChg>
      <pc:sldChg chg="delSp modSp mod">
        <pc:chgData name="Viren Ajodhia" userId="2385409aa5fdc2ba" providerId="LiveId" clId="{FDFAAE38-C993-4860-9DEA-C235B3F8B005}" dt="2020-06-09T17:01:04.301" v="729"/>
        <pc:sldMkLst>
          <pc:docMk/>
          <pc:sldMk cId="0" sldId="561"/>
        </pc:sldMkLst>
        <pc:spChg chg="del">
          <ac:chgData name="Viren Ajodhia" userId="2385409aa5fdc2ba" providerId="LiveId" clId="{FDFAAE38-C993-4860-9DEA-C235B3F8B005}" dt="2020-06-09T16:25:15.941" v="1" actId="478"/>
          <ac:spMkLst>
            <pc:docMk/>
            <pc:sldMk cId="0" sldId="561"/>
            <ac:spMk id="224258" creationId="{1A6E5BBD-3218-4E05-A3A0-A9F65F365AE7}"/>
          </ac:spMkLst>
        </pc:spChg>
        <pc:spChg chg="del">
          <ac:chgData name="Viren Ajodhia" userId="2385409aa5fdc2ba" providerId="LiveId" clId="{FDFAAE38-C993-4860-9DEA-C235B3F8B005}" dt="2020-06-09T16:25:15.941" v="1" actId="478"/>
          <ac:spMkLst>
            <pc:docMk/>
            <pc:sldMk cId="0" sldId="561"/>
            <ac:spMk id="224259" creationId="{61AB2DD9-38C5-4249-9619-A412D83CDE80}"/>
          </ac:spMkLst>
        </pc:spChg>
        <pc:spChg chg="del">
          <ac:chgData name="Viren Ajodhia" userId="2385409aa5fdc2ba" providerId="LiveId" clId="{FDFAAE38-C993-4860-9DEA-C235B3F8B005}" dt="2020-06-09T16:25:15.941" v="1" actId="478"/>
          <ac:spMkLst>
            <pc:docMk/>
            <pc:sldMk cId="0" sldId="561"/>
            <ac:spMk id="224260" creationId="{63078FF7-0E0E-4C3D-814A-3ACF24C0F0BF}"/>
          </ac:spMkLst>
        </pc:spChg>
        <pc:spChg chg="mod">
          <ac:chgData name="Viren Ajodhia" userId="2385409aa5fdc2ba" providerId="LiveId" clId="{FDFAAE38-C993-4860-9DEA-C235B3F8B005}" dt="2020-06-09T17:01:04.301" v="729"/>
          <ac:spMkLst>
            <pc:docMk/>
            <pc:sldMk cId="0" sldId="561"/>
            <ac:spMk id="224261" creationId="{A221A254-6A26-4304-A5D6-1EC0DB27EA96}"/>
          </ac:spMkLst>
        </pc:spChg>
      </pc:sldChg>
      <pc:sldChg chg="delSp modSp mod">
        <pc:chgData name="Viren Ajodhia" userId="2385409aa5fdc2ba" providerId="LiveId" clId="{FDFAAE38-C993-4860-9DEA-C235B3F8B005}" dt="2020-06-09T17:01:04.301" v="729"/>
        <pc:sldMkLst>
          <pc:docMk/>
          <pc:sldMk cId="0" sldId="562"/>
        </pc:sldMkLst>
        <pc:spChg chg="del">
          <ac:chgData name="Viren Ajodhia" userId="2385409aa5fdc2ba" providerId="LiveId" clId="{FDFAAE38-C993-4860-9DEA-C235B3F8B005}" dt="2020-06-09T16:52:14.515" v="524" actId="478"/>
          <ac:spMkLst>
            <pc:docMk/>
            <pc:sldMk cId="0" sldId="562"/>
            <ac:spMk id="6" creationId="{4FDE7883-B0DF-4ADF-AC1D-C9182489546A}"/>
          </ac:spMkLst>
        </pc:spChg>
        <pc:spChg chg="del">
          <ac:chgData name="Viren Ajodhia" userId="2385409aa5fdc2ba" providerId="LiveId" clId="{FDFAAE38-C993-4860-9DEA-C235B3F8B005}" dt="2020-06-09T16:25:12.259" v="0" actId="478"/>
          <ac:spMkLst>
            <pc:docMk/>
            <pc:sldMk cId="0" sldId="562"/>
            <ac:spMk id="225282" creationId="{E0AA08E2-0E0E-47D3-91B1-5B6D9FB5C917}"/>
          </ac:spMkLst>
        </pc:spChg>
        <pc:spChg chg="del">
          <ac:chgData name="Viren Ajodhia" userId="2385409aa5fdc2ba" providerId="LiveId" clId="{FDFAAE38-C993-4860-9DEA-C235B3F8B005}" dt="2020-06-09T16:25:12.259" v="0" actId="478"/>
          <ac:spMkLst>
            <pc:docMk/>
            <pc:sldMk cId="0" sldId="562"/>
            <ac:spMk id="225283" creationId="{0879BA8C-A60E-44F4-8078-986A3016F23D}"/>
          </ac:spMkLst>
        </pc:spChg>
        <pc:spChg chg="del">
          <ac:chgData name="Viren Ajodhia" userId="2385409aa5fdc2ba" providerId="LiveId" clId="{FDFAAE38-C993-4860-9DEA-C235B3F8B005}" dt="2020-06-09T16:25:12.259" v="0" actId="478"/>
          <ac:spMkLst>
            <pc:docMk/>
            <pc:sldMk cId="0" sldId="562"/>
            <ac:spMk id="225284" creationId="{15C37E02-76D0-41E3-8F60-1D46EA0A9596}"/>
          </ac:spMkLst>
        </pc:spChg>
        <pc:spChg chg="mod">
          <ac:chgData name="Viren Ajodhia" userId="2385409aa5fdc2ba" providerId="LiveId" clId="{FDFAAE38-C993-4860-9DEA-C235B3F8B005}" dt="2020-06-09T17:01:04.301" v="729"/>
          <ac:spMkLst>
            <pc:docMk/>
            <pc:sldMk cId="0" sldId="562"/>
            <ac:spMk id="225285" creationId="{51BDA1D4-12F8-4C51-A72E-D6AAFC57F711}"/>
          </ac:spMkLst>
        </pc:spChg>
        <pc:spChg chg="mod">
          <ac:chgData name="Viren Ajodhia" userId="2385409aa5fdc2ba" providerId="LiveId" clId="{FDFAAE38-C993-4860-9DEA-C235B3F8B005}" dt="2020-06-09T16:52:17.378" v="525" actId="14100"/>
          <ac:spMkLst>
            <pc:docMk/>
            <pc:sldMk cId="0" sldId="562"/>
            <ac:spMk id="225289" creationId="{F5FDF860-5707-454E-A6F9-E2430537F357}"/>
          </ac:spMkLst>
        </pc:spChg>
        <pc:spChg chg="mod">
          <ac:chgData name="Viren Ajodhia" userId="2385409aa5fdc2ba" providerId="LiveId" clId="{FDFAAE38-C993-4860-9DEA-C235B3F8B005}" dt="2020-06-09T16:52:17.378" v="525" actId="14100"/>
          <ac:spMkLst>
            <pc:docMk/>
            <pc:sldMk cId="0" sldId="562"/>
            <ac:spMk id="225290" creationId="{BC634C4C-F959-4BFF-9246-C9C8F7F5EAAA}"/>
          </ac:spMkLst>
        </pc:spChg>
        <pc:spChg chg="mod">
          <ac:chgData name="Viren Ajodhia" userId="2385409aa5fdc2ba" providerId="LiveId" clId="{FDFAAE38-C993-4860-9DEA-C235B3F8B005}" dt="2020-06-09T16:52:17.378" v="525" actId="14100"/>
          <ac:spMkLst>
            <pc:docMk/>
            <pc:sldMk cId="0" sldId="562"/>
            <ac:spMk id="225291" creationId="{4DCABD1B-4E45-4734-8C3E-7CA1DE773D14}"/>
          </ac:spMkLst>
        </pc:spChg>
        <pc:spChg chg="mod">
          <ac:chgData name="Viren Ajodhia" userId="2385409aa5fdc2ba" providerId="LiveId" clId="{FDFAAE38-C993-4860-9DEA-C235B3F8B005}" dt="2020-06-09T16:52:17.378" v="525" actId="14100"/>
          <ac:spMkLst>
            <pc:docMk/>
            <pc:sldMk cId="0" sldId="562"/>
            <ac:spMk id="225292" creationId="{0A6393C5-FDAE-4482-8909-E14D3122BFA2}"/>
          </ac:spMkLst>
        </pc:spChg>
        <pc:spChg chg="mod">
          <ac:chgData name="Viren Ajodhia" userId="2385409aa5fdc2ba" providerId="LiveId" clId="{FDFAAE38-C993-4860-9DEA-C235B3F8B005}" dt="2020-06-09T16:52:17.378" v="525" actId="14100"/>
          <ac:spMkLst>
            <pc:docMk/>
            <pc:sldMk cId="0" sldId="562"/>
            <ac:spMk id="225293" creationId="{65C7A480-D02B-4CF0-9036-0804187EE762}"/>
          </ac:spMkLst>
        </pc:spChg>
        <pc:spChg chg="mod">
          <ac:chgData name="Viren Ajodhia" userId="2385409aa5fdc2ba" providerId="LiveId" clId="{FDFAAE38-C993-4860-9DEA-C235B3F8B005}" dt="2020-06-09T16:52:17.378" v="525" actId="14100"/>
          <ac:spMkLst>
            <pc:docMk/>
            <pc:sldMk cId="0" sldId="562"/>
            <ac:spMk id="225294" creationId="{261B5A28-FD5E-487E-8C6D-65DA888E66F6}"/>
          </ac:spMkLst>
        </pc:spChg>
        <pc:spChg chg="mod">
          <ac:chgData name="Viren Ajodhia" userId="2385409aa5fdc2ba" providerId="LiveId" clId="{FDFAAE38-C993-4860-9DEA-C235B3F8B005}" dt="2020-06-09T16:52:17.378" v="525" actId="14100"/>
          <ac:spMkLst>
            <pc:docMk/>
            <pc:sldMk cId="0" sldId="562"/>
            <ac:spMk id="225295" creationId="{71B8F304-A97F-4B99-AD4A-6926066286E1}"/>
          </ac:spMkLst>
        </pc:spChg>
        <pc:spChg chg="mod">
          <ac:chgData name="Viren Ajodhia" userId="2385409aa5fdc2ba" providerId="LiveId" clId="{FDFAAE38-C993-4860-9DEA-C235B3F8B005}" dt="2020-06-09T16:52:17.378" v="525" actId="14100"/>
          <ac:spMkLst>
            <pc:docMk/>
            <pc:sldMk cId="0" sldId="562"/>
            <ac:spMk id="225296" creationId="{B71B4966-DFE3-4D37-AE63-52B4555C2AC0}"/>
          </ac:spMkLst>
        </pc:spChg>
        <pc:spChg chg="mod">
          <ac:chgData name="Viren Ajodhia" userId="2385409aa5fdc2ba" providerId="LiveId" clId="{FDFAAE38-C993-4860-9DEA-C235B3F8B005}" dt="2020-06-09T16:52:17.378" v="525" actId="14100"/>
          <ac:spMkLst>
            <pc:docMk/>
            <pc:sldMk cId="0" sldId="562"/>
            <ac:spMk id="225297" creationId="{A253A867-5468-4D6C-AF12-D3365CB701CF}"/>
          </ac:spMkLst>
        </pc:spChg>
        <pc:spChg chg="mod">
          <ac:chgData name="Viren Ajodhia" userId="2385409aa5fdc2ba" providerId="LiveId" clId="{FDFAAE38-C993-4860-9DEA-C235B3F8B005}" dt="2020-06-09T16:52:17.378" v="525" actId="14100"/>
          <ac:spMkLst>
            <pc:docMk/>
            <pc:sldMk cId="0" sldId="562"/>
            <ac:spMk id="225298" creationId="{FEA05482-A868-488C-B745-D45922673934}"/>
          </ac:spMkLst>
        </pc:spChg>
        <pc:spChg chg="mod">
          <ac:chgData name="Viren Ajodhia" userId="2385409aa5fdc2ba" providerId="LiveId" clId="{FDFAAE38-C993-4860-9DEA-C235B3F8B005}" dt="2020-06-09T16:52:17.378" v="525" actId="14100"/>
          <ac:spMkLst>
            <pc:docMk/>
            <pc:sldMk cId="0" sldId="562"/>
            <ac:spMk id="225299" creationId="{7044C798-DE48-4D8A-BFD2-689A55EEC457}"/>
          </ac:spMkLst>
        </pc:spChg>
        <pc:spChg chg="mod">
          <ac:chgData name="Viren Ajodhia" userId="2385409aa5fdc2ba" providerId="LiveId" clId="{FDFAAE38-C993-4860-9DEA-C235B3F8B005}" dt="2020-06-09T16:52:17.378" v="525" actId="14100"/>
          <ac:spMkLst>
            <pc:docMk/>
            <pc:sldMk cId="0" sldId="562"/>
            <ac:spMk id="225300" creationId="{C927325A-D277-48A0-BB04-0B7573DA8DFD}"/>
          </ac:spMkLst>
        </pc:spChg>
        <pc:grpChg chg="mod">
          <ac:chgData name="Viren Ajodhia" userId="2385409aa5fdc2ba" providerId="LiveId" clId="{FDFAAE38-C993-4860-9DEA-C235B3F8B005}" dt="2020-06-09T16:52:17.378" v="525" actId="14100"/>
          <ac:grpSpMkLst>
            <pc:docMk/>
            <pc:sldMk cId="0" sldId="562"/>
            <ac:grpSpMk id="225288" creationId="{AEA9411C-AB41-4D63-BD8A-B8D07356C3E6}"/>
          </ac:grpSpMkLst>
        </pc:grpChg>
      </pc:sldChg>
      <pc:sldChg chg="delSp modSp mod">
        <pc:chgData name="Viren Ajodhia" userId="2385409aa5fdc2ba" providerId="LiveId" clId="{FDFAAE38-C993-4860-9DEA-C235B3F8B005}" dt="2020-06-09T17:01:04.301" v="729"/>
        <pc:sldMkLst>
          <pc:docMk/>
          <pc:sldMk cId="3510517397" sldId="613"/>
        </pc:sldMkLst>
        <pc:spChg chg="del">
          <ac:chgData name="Viren Ajodhia" userId="2385409aa5fdc2ba" providerId="LiveId" clId="{FDFAAE38-C993-4860-9DEA-C235B3F8B005}" dt="2020-06-09T16:51:02.364" v="512" actId="478"/>
          <ac:spMkLst>
            <pc:docMk/>
            <pc:sldMk cId="3510517397" sldId="613"/>
            <ac:spMk id="3" creationId="{7FB342B8-3BED-4E85-A97B-DBEB84000AD3}"/>
          </ac:spMkLst>
        </pc:spChg>
        <pc:spChg chg="mod">
          <ac:chgData name="Viren Ajodhia" userId="2385409aa5fdc2ba" providerId="LiveId" clId="{FDFAAE38-C993-4860-9DEA-C235B3F8B005}" dt="2020-06-09T17:01:04.301" v="729"/>
          <ac:spMkLst>
            <pc:docMk/>
            <pc:sldMk cId="3510517397" sldId="613"/>
            <ac:spMk id="179202" creationId="{BF670A3C-2560-4E4B-96D9-A03AB6868DD5}"/>
          </ac:spMkLst>
        </pc:spChg>
        <pc:picChg chg="mod">
          <ac:chgData name="Viren Ajodhia" userId="2385409aa5fdc2ba" providerId="LiveId" clId="{FDFAAE38-C993-4860-9DEA-C235B3F8B005}" dt="2020-06-09T16:51:00.812" v="511" actId="1076"/>
          <ac:picMkLst>
            <pc:docMk/>
            <pc:sldMk cId="3510517397" sldId="613"/>
            <ac:picMk id="179204" creationId="{7131387A-F350-451B-803D-0610F40FF2D6}"/>
          </ac:picMkLst>
        </pc:picChg>
      </pc:sldChg>
      <pc:sldChg chg="addSp delSp modSp mod">
        <pc:chgData name="Viren Ajodhia" userId="2385409aa5fdc2ba" providerId="LiveId" clId="{FDFAAE38-C993-4860-9DEA-C235B3F8B005}" dt="2020-06-09T17:01:04.301" v="729"/>
        <pc:sldMkLst>
          <pc:docMk/>
          <pc:sldMk cId="2756292105" sldId="1624"/>
        </pc:sldMkLst>
        <pc:spChg chg="mod">
          <ac:chgData name="Viren Ajodhia" userId="2385409aa5fdc2ba" providerId="LiveId" clId="{FDFAAE38-C993-4860-9DEA-C235B3F8B005}" dt="2020-06-09T17:01:04.301" v="729"/>
          <ac:spMkLst>
            <pc:docMk/>
            <pc:sldMk cId="2756292105" sldId="1624"/>
            <ac:spMk id="3" creationId="{00000000-0000-0000-0000-000000000000}"/>
          </ac:spMkLst>
        </pc:spChg>
        <pc:spChg chg="mod">
          <ac:chgData name="Viren Ajodhia" userId="2385409aa5fdc2ba" providerId="LiveId" clId="{FDFAAE38-C993-4860-9DEA-C235B3F8B005}" dt="2020-06-09T16:39:02.658" v="184" actId="21"/>
          <ac:spMkLst>
            <pc:docMk/>
            <pc:sldMk cId="2756292105" sldId="1624"/>
            <ac:spMk id="4" creationId="{00000000-0000-0000-0000-000000000000}"/>
          </ac:spMkLst>
        </pc:spChg>
        <pc:spChg chg="del">
          <ac:chgData name="Viren Ajodhia" userId="2385409aa5fdc2ba" providerId="LiveId" clId="{FDFAAE38-C993-4860-9DEA-C235B3F8B005}" dt="2020-06-09T16:39:06.149" v="186"/>
          <ac:spMkLst>
            <pc:docMk/>
            <pc:sldMk cId="2756292105" sldId="1624"/>
            <ac:spMk id="5" creationId="{2AAA6A60-7879-45B5-B3DB-0BC9E4CC05C0}"/>
          </ac:spMkLst>
        </pc:spChg>
        <pc:spChg chg="add del mod">
          <ac:chgData name="Viren Ajodhia" userId="2385409aa5fdc2ba" providerId="LiveId" clId="{FDFAAE38-C993-4860-9DEA-C235B3F8B005}" dt="2020-06-09T16:39:06.149" v="186"/>
          <ac:spMkLst>
            <pc:docMk/>
            <pc:sldMk cId="2756292105" sldId="1624"/>
            <ac:spMk id="7" creationId="{FB22B07D-2438-439E-8C70-797E22D24990}"/>
          </ac:spMkLst>
        </pc:spChg>
        <pc:spChg chg="add del mod">
          <ac:chgData name="Viren Ajodhia" userId="2385409aa5fdc2ba" providerId="LiveId" clId="{FDFAAE38-C993-4860-9DEA-C235B3F8B005}" dt="2020-06-09T16:39:13.452" v="188" actId="478"/>
          <ac:spMkLst>
            <pc:docMk/>
            <pc:sldMk cId="2756292105" sldId="1624"/>
            <ac:spMk id="8" creationId="{580297C6-B4A8-4180-B53D-69DE91049BBB}"/>
          </ac:spMkLst>
        </pc:spChg>
        <pc:spChg chg="mod">
          <ac:chgData name="Viren Ajodhia" userId="2385409aa5fdc2ba" providerId="LiveId" clId="{FDFAAE38-C993-4860-9DEA-C235B3F8B005}" dt="2020-06-09T16:39:11.372" v="187" actId="1076"/>
          <ac:spMkLst>
            <pc:docMk/>
            <pc:sldMk cId="2756292105" sldId="1624"/>
            <ac:spMk id="14" creationId="{C10E2B7B-79F9-479C-B49A-99D3EB1431CA}"/>
          </ac:spMkLst>
        </pc:spChg>
        <pc:spChg chg="mod">
          <ac:chgData name="Viren Ajodhia" userId="2385409aa5fdc2ba" providerId="LiveId" clId="{FDFAAE38-C993-4860-9DEA-C235B3F8B005}" dt="2020-06-09T16:39:11.372" v="187" actId="1076"/>
          <ac:spMkLst>
            <pc:docMk/>
            <pc:sldMk cId="2756292105" sldId="1624"/>
            <ac:spMk id="15" creationId="{11D26CC0-3BF2-43E1-8D38-2FFD841F2D6A}"/>
          </ac:spMkLst>
        </pc:spChg>
        <pc:spChg chg="mod">
          <ac:chgData name="Viren Ajodhia" userId="2385409aa5fdc2ba" providerId="LiveId" clId="{FDFAAE38-C993-4860-9DEA-C235B3F8B005}" dt="2020-06-09T16:39:11.372" v="187" actId="1076"/>
          <ac:spMkLst>
            <pc:docMk/>
            <pc:sldMk cId="2756292105" sldId="1624"/>
            <ac:spMk id="16" creationId="{E57BDA5B-C42C-4760-BE4F-066734055A5A}"/>
          </ac:spMkLst>
        </pc:spChg>
        <pc:spChg chg="mod">
          <ac:chgData name="Viren Ajodhia" userId="2385409aa5fdc2ba" providerId="LiveId" clId="{FDFAAE38-C993-4860-9DEA-C235B3F8B005}" dt="2020-06-09T16:39:11.372" v="187" actId="1076"/>
          <ac:spMkLst>
            <pc:docMk/>
            <pc:sldMk cId="2756292105" sldId="1624"/>
            <ac:spMk id="17" creationId="{307B8DF8-2593-4DD1-9599-AACE3F4389BD}"/>
          </ac:spMkLst>
        </pc:spChg>
        <pc:spChg chg="mod">
          <ac:chgData name="Viren Ajodhia" userId="2385409aa5fdc2ba" providerId="LiveId" clId="{FDFAAE38-C993-4860-9DEA-C235B3F8B005}" dt="2020-06-09T16:39:11.372" v="187" actId="1076"/>
          <ac:spMkLst>
            <pc:docMk/>
            <pc:sldMk cId="2756292105" sldId="1624"/>
            <ac:spMk id="18" creationId="{7F627E50-372C-42D9-8552-D7C9CB7EAB3E}"/>
          </ac:spMkLst>
        </pc:spChg>
        <pc:spChg chg="mod">
          <ac:chgData name="Viren Ajodhia" userId="2385409aa5fdc2ba" providerId="LiveId" clId="{FDFAAE38-C993-4860-9DEA-C235B3F8B005}" dt="2020-06-09T16:39:11.372" v="187" actId="1076"/>
          <ac:spMkLst>
            <pc:docMk/>
            <pc:sldMk cId="2756292105" sldId="1624"/>
            <ac:spMk id="19" creationId="{5F4F56B1-3C4B-4AC1-889D-0C3A6E9AA9A0}"/>
          </ac:spMkLst>
        </pc:spChg>
        <pc:spChg chg="mod">
          <ac:chgData name="Viren Ajodhia" userId="2385409aa5fdc2ba" providerId="LiveId" clId="{FDFAAE38-C993-4860-9DEA-C235B3F8B005}" dt="2020-06-09T16:39:11.372" v="187" actId="1076"/>
          <ac:spMkLst>
            <pc:docMk/>
            <pc:sldMk cId="2756292105" sldId="1624"/>
            <ac:spMk id="20" creationId="{51572D90-7120-4F51-BB85-8432FBDFF00B}"/>
          </ac:spMkLst>
        </pc:spChg>
        <pc:spChg chg="mod">
          <ac:chgData name="Viren Ajodhia" userId="2385409aa5fdc2ba" providerId="LiveId" clId="{FDFAAE38-C993-4860-9DEA-C235B3F8B005}" dt="2020-06-09T16:39:11.372" v="187" actId="1076"/>
          <ac:spMkLst>
            <pc:docMk/>
            <pc:sldMk cId="2756292105" sldId="1624"/>
            <ac:spMk id="21" creationId="{EDA17A9A-CE11-4923-B04A-736479C40AAD}"/>
          </ac:spMkLst>
        </pc:spChg>
        <pc:spChg chg="mod">
          <ac:chgData name="Viren Ajodhia" userId="2385409aa5fdc2ba" providerId="LiveId" clId="{FDFAAE38-C993-4860-9DEA-C235B3F8B005}" dt="2020-06-09T16:39:11.372" v="187" actId="1076"/>
          <ac:spMkLst>
            <pc:docMk/>
            <pc:sldMk cId="2756292105" sldId="1624"/>
            <ac:spMk id="22" creationId="{AD8D34A6-12C0-471C-ACB8-AB6290F8AE0E}"/>
          </ac:spMkLst>
        </pc:spChg>
        <pc:spChg chg="mod">
          <ac:chgData name="Viren Ajodhia" userId="2385409aa5fdc2ba" providerId="LiveId" clId="{FDFAAE38-C993-4860-9DEA-C235B3F8B005}" dt="2020-06-09T16:39:11.372" v="187" actId="1076"/>
          <ac:spMkLst>
            <pc:docMk/>
            <pc:sldMk cId="2756292105" sldId="1624"/>
            <ac:spMk id="37" creationId="{00000000-0000-0000-0000-000000000000}"/>
          </ac:spMkLst>
        </pc:spChg>
        <pc:cxnChg chg="mod">
          <ac:chgData name="Viren Ajodhia" userId="2385409aa5fdc2ba" providerId="LiveId" clId="{FDFAAE38-C993-4860-9DEA-C235B3F8B005}" dt="2020-06-09T16:39:11.372" v="187" actId="1076"/>
          <ac:cxnSpMkLst>
            <pc:docMk/>
            <pc:sldMk cId="2756292105" sldId="1624"/>
            <ac:cxnSpMk id="24" creationId="{E644D29E-3EDB-4823-B5B7-F5D0CFFA7F1F}"/>
          </ac:cxnSpMkLst>
        </pc:cxnChg>
        <pc:cxnChg chg="mod">
          <ac:chgData name="Viren Ajodhia" userId="2385409aa5fdc2ba" providerId="LiveId" clId="{FDFAAE38-C993-4860-9DEA-C235B3F8B005}" dt="2020-06-09T16:39:11.372" v="187" actId="1076"/>
          <ac:cxnSpMkLst>
            <pc:docMk/>
            <pc:sldMk cId="2756292105" sldId="1624"/>
            <ac:cxnSpMk id="25" creationId="{F0913D69-168F-465E-867E-E5C198F81CAC}"/>
          </ac:cxnSpMkLst>
        </pc:cxnChg>
        <pc:cxnChg chg="mod">
          <ac:chgData name="Viren Ajodhia" userId="2385409aa5fdc2ba" providerId="LiveId" clId="{FDFAAE38-C993-4860-9DEA-C235B3F8B005}" dt="2020-06-09T16:39:11.372" v="187" actId="1076"/>
          <ac:cxnSpMkLst>
            <pc:docMk/>
            <pc:sldMk cId="2756292105" sldId="1624"/>
            <ac:cxnSpMk id="26" creationId="{5BCDFC14-B7E2-48B7-A008-7BB6E1A9425F}"/>
          </ac:cxnSpMkLst>
        </pc:cxnChg>
        <pc:cxnChg chg="mod">
          <ac:chgData name="Viren Ajodhia" userId="2385409aa5fdc2ba" providerId="LiveId" clId="{FDFAAE38-C993-4860-9DEA-C235B3F8B005}" dt="2020-06-09T16:39:11.372" v="187" actId="1076"/>
          <ac:cxnSpMkLst>
            <pc:docMk/>
            <pc:sldMk cId="2756292105" sldId="1624"/>
            <ac:cxnSpMk id="27" creationId="{90264A43-55D4-448C-9AF3-E26C3ECDD6C7}"/>
          </ac:cxnSpMkLst>
        </pc:cxnChg>
      </pc:sldChg>
      <pc:sldChg chg="addSp delSp modSp mod">
        <pc:chgData name="Viren Ajodhia" userId="2385409aa5fdc2ba" providerId="LiveId" clId="{FDFAAE38-C993-4860-9DEA-C235B3F8B005}" dt="2020-06-09T17:01:04.301" v="729"/>
        <pc:sldMkLst>
          <pc:docMk/>
          <pc:sldMk cId="1268386252" sldId="1635"/>
        </pc:sldMkLst>
        <pc:spChg chg="mod">
          <ac:chgData name="Viren Ajodhia" userId="2385409aa5fdc2ba" providerId="LiveId" clId="{FDFAAE38-C993-4860-9DEA-C235B3F8B005}" dt="2020-06-09T17:01:04.301" v="729"/>
          <ac:spMkLst>
            <pc:docMk/>
            <pc:sldMk cId="1268386252" sldId="1635"/>
            <ac:spMk id="3" creationId="{00000000-0000-0000-0000-000000000000}"/>
          </ac:spMkLst>
        </pc:spChg>
        <pc:spChg chg="add del mod">
          <ac:chgData name="Viren Ajodhia" userId="2385409aa5fdc2ba" providerId="LiveId" clId="{FDFAAE38-C993-4860-9DEA-C235B3F8B005}" dt="2020-06-09T16:38:50.241" v="181" actId="478"/>
          <ac:spMkLst>
            <pc:docMk/>
            <pc:sldMk cId="1268386252" sldId="1635"/>
            <ac:spMk id="4" creationId="{00000000-0000-0000-0000-000000000000}"/>
          </ac:spMkLst>
        </pc:spChg>
        <pc:spChg chg="mod">
          <ac:chgData name="Viren Ajodhia" userId="2385409aa5fdc2ba" providerId="LiveId" clId="{FDFAAE38-C993-4860-9DEA-C235B3F8B005}" dt="2020-06-09T17:01:04.301" v="729"/>
          <ac:spMkLst>
            <pc:docMk/>
            <pc:sldMk cId="1268386252" sldId="1635"/>
            <ac:spMk id="6" creationId="{00000000-0000-0000-0000-000000000000}"/>
          </ac:spMkLst>
        </pc:spChg>
        <pc:spChg chg="del">
          <ac:chgData name="Viren Ajodhia" userId="2385409aa5fdc2ba" providerId="LiveId" clId="{FDFAAE38-C993-4860-9DEA-C235B3F8B005}" dt="2020-06-09T16:38:39.340" v="177" actId="478"/>
          <ac:spMkLst>
            <pc:docMk/>
            <pc:sldMk cId="1268386252" sldId="1635"/>
            <ac:spMk id="7" creationId="{0FD4542C-6C57-46C9-BA41-2D2502237CCB}"/>
          </ac:spMkLst>
        </pc:spChg>
        <pc:spChg chg="add del mod">
          <ac:chgData name="Viren Ajodhia" userId="2385409aa5fdc2ba" providerId="LiveId" clId="{FDFAAE38-C993-4860-9DEA-C235B3F8B005}" dt="2020-06-09T16:38:54.033" v="183"/>
          <ac:spMkLst>
            <pc:docMk/>
            <pc:sldMk cId="1268386252" sldId="1635"/>
            <ac:spMk id="8" creationId="{BF0F4E5A-9BC8-477F-ADC6-A71A8DE16221}"/>
          </ac:spMkLst>
        </pc:spChg>
        <pc:spChg chg="add del mod">
          <ac:chgData name="Viren Ajodhia" userId="2385409aa5fdc2ba" providerId="LiveId" clId="{FDFAAE38-C993-4860-9DEA-C235B3F8B005}" dt="2020-06-09T16:38:54.033" v="183"/>
          <ac:spMkLst>
            <pc:docMk/>
            <pc:sldMk cId="1268386252" sldId="1635"/>
            <ac:spMk id="9" creationId="{740FC676-FCDD-4286-A1C9-643D061485D3}"/>
          </ac:spMkLst>
        </pc:spChg>
        <pc:spChg chg="add mod">
          <ac:chgData name="Viren Ajodhia" userId="2385409aa5fdc2ba" providerId="LiveId" clId="{FDFAAE38-C993-4860-9DEA-C235B3F8B005}" dt="2020-06-09T17:01:04.301" v="729"/>
          <ac:spMkLst>
            <pc:docMk/>
            <pc:sldMk cId="1268386252" sldId="1635"/>
            <ac:spMk id="10" creationId="{788078F2-1073-42CD-B355-8B85207F213D}"/>
          </ac:spMkLst>
        </pc:spChg>
        <pc:grpChg chg="mod">
          <ac:chgData name="Viren Ajodhia" userId="2385409aa5fdc2ba" providerId="LiveId" clId="{FDFAAE38-C993-4860-9DEA-C235B3F8B005}" dt="2020-06-09T16:38:36.909" v="176" actId="1076"/>
          <ac:grpSpMkLst>
            <pc:docMk/>
            <pc:sldMk cId="1268386252" sldId="1635"/>
            <ac:grpSpMk id="42" creationId="{CD156A05-F35F-41B6-9BCB-AA8FD4ED7DDE}"/>
          </ac:grpSpMkLst>
        </pc:grpChg>
      </pc:sldChg>
      <pc:sldChg chg="del">
        <pc:chgData name="Viren Ajodhia" userId="2385409aa5fdc2ba" providerId="LiveId" clId="{FDFAAE38-C993-4860-9DEA-C235B3F8B005}" dt="2020-06-09T16:28:25.158" v="81" actId="47"/>
        <pc:sldMkLst>
          <pc:docMk/>
          <pc:sldMk cId="279107767" sldId="1636"/>
        </pc:sldMkLst>
      </pc:sldChg>
      <pc:sldChg chg="addSp delSp modSp mod">
        <pc:chgData name="Viren Ajodhia" userId="2385409aa5fdc2ba" providerId="LiveId" clId="{FDFAAE38-C993-4860-9DEA-C235B3F8B005}" dt="2020-06-09T17:03:54.228" v="770" actId="27636"/>
        <pc:sldMkLst>
          <pc:docMk/>
          <pc:sldMk cId="2451116171" sldId="1643"/>
        </pc:sldMkLst>
        <pc:spChg chg="del">
          <ac:chgData name="Viren Ajodhia" userId="2385409aa5fdc2ba" providerId="LiveId" clId="{FDFAAE38-C993-4860-9DEA-C235B3F8B005}" dt="2020-06-09T16:39:21.975" v="189" actId="478"/>
          <ac:spMkLst>
            <pc:docMk/>
            <pc:sldMk cId="2451116171" sldId="1643"/>
            <ac:spMk id="3" creationId="{00000000-0000-0000-0000-000000000000}"/>
          </ac:spMkLst>
        </pc:spChg>
        <pc:spChg chg="del mod">
          <ac:chgData name="Viren Ajodhia" userId="2385409aa5fdc2ba" providerId="LiveId" clId="{FDFAAE38-C993-4860-9DEA-C235B3F8B005}" dt="2020-06-09T16:39:28.906" v="194" actId="478"/>
          <ac:spMkLst>
            <pc:docMk/>
            <pc:sldMk cId="2451116171" sldId="1643"/>
            <ac:spMk id="4" creationId="{00000000-0000-0000-0000-000000000000}"/>
          </ac:spMkLst>
        </pc:spChg>
        <pc:spChg chg="mod">
          <ac:chgData name="Viren Ajodhia" userId="2385409aa5fdc2ba" providerId="LiveId" clId="{FDFAAE38-C993-4860-9DEA-C235B3F8B005}" dt="2020-06-09T17:01:04.301" v="729"/>
          <ac:spMkLst>
            <pc:docMk/>
            <pc:sldMk cId="2451116171" sldId="1643"/>
            <ac:spMk id="6" creationId="{00000000-0000-0000-0000-000000000000}"/>
          </ac:spMkLst>
        </pc:spChg>
        <pc:spChg chg="del mod">
          <ac:chgData name="Viren Ajodhia" userId="2385409aa5fdc2ba" providerId="LiveId" clId="{FDFAAE38-C993-4860-9DEA-C235B3F8B005}" dt="2020-06-09T17:03:41.517" v="760" actId="478"/>
          <ac:spMkLst>
            <pc:docMk/>
            <pc:sldMk cId="2451116171" sldId="1643"/>
            <ac:spMk id="10" creationId="{07F80850-93A2-4E6B-8F87-53778FAD6106}"/>
          </ac:spMkLst>
        </pc:spChg>
        <pc:spChg chg="del">
          <ac:chgData name="Viren Ajodhia" userId="2385409aa5fdc2ba" providerId="LiveId" clId="{FDFAAE38-C993-4860-9DEA-C235B3F8B005}" dt="2020-06-09T16:39:36.180" v="199" actId="478"/>
          <ac:spMkLst>
            <pc:docMk/>
            <pc:sldMk cId="2451116171" sldId="1643"/>
            <ac:spMk id="33" creationId="{EC4140BA-F723-4376-B210-BF11DBC6C78C}"/>
          </ac:spMkLst>
        </pc:spChg>
        <pc:spChg chg="del">
          <ac:chgData name="Viren Ajodhia" userId="2385409aa5fdc2ba" providerId="LiveId" clId="{FDFAAE38-C993-4860-9DEA-C235B3F8B005}" dt="2020-06-09T16:39:34.385" v="197"/>
          <ac:spMkLst>
            <pc:docMk/>
            <pc:sldMk cId="2451116171" sldId="1643"/>
            <ac:spMk id="35" creationId="{AB817BE6-1455-482F-8C6C-C7C80D41E0B5}"/>
          </ac:spMkLst>
        </pc:spChg>
        <pc:spChg chg="add del mod">
          <ac:chgData name="Viren Ajodhia" userId="2385409aa5fdc2ba" providerId="LiveId" clId="{FDFAAE38-C993-4860-9DEA-C235B3F8B005}" dt="2020-06-09T17:03:54.228" v="770" actId="27636"/>
          <ac:spMkLst>
            <pc:docMk/>
            <pc:sldMk cId="2451116171" sldId="1643"/>
            <ac:spMk id="37" creationId="{47AD94D0-551F-495F-96AB-E6F14F78E6EE}"/>
          </ac:spMkLst>
        </pc:spChg>
        <pc:spChg chg="add del mod">
          <ac:chgData name="Viren Ajodhia" userId="2385409aa5fdc2ba" providerId="LiveId" clId="{FDFAAE38-C993-4860-9DEA-C235B3F8B005}" dt="2020-06-09T16:39:33.439" v="196" actId="478"/>
          <ac:spMkLst>
            <pc:docMk/>
            <pc:sldMk cId="2451116171" sldId="1643"/>
            <ac:spMk id="39" creationId="{1D442614-8F8F-47C7-A9AE-3669E7FF0DA8}"/>
          </ac:spMkLst>
        </pc:spChg>
        <pc:spChg chg="add del mod">
          <ac:chgData name="Viren Ajodhia" userId="2385409aa5fdc2ba" providerId="LiveId" clId="{FDFAAE38-C993-4860-9DEA-C235B3F8B005}" dt="2020-06-09T16:39:34.385" v="197"/>
          <ac:spMkLst>
            <pc:docMk/>
            <pc:sldMk cId="2451116171" sldId="1643"/>
            <ac:spMk id="40" creationId="{A30904A3-4DB2-465A-AB0B-9BB9CC2C077A}"/>
          </ac:spMkLst>
        </pc:spChg>
        <pc:spChg chg="add del mod">
          <ac:chgData name="Viren Ajodhia" userId="2385409aa5fdc2ba" providerId="LiveId" clId="{FDFAAE38-C993-4860-9DEA-C235B3F8B005}" dt="2020-06-09T16:39:34.385" v="197"/>
          <ac:spMkLst>
            <pc:docMk/>
            <pc:sldMk cId="2451116171" sldId="1643"/>
            <ac:spMk id="41" creationId="{E8935078-919D-4FCB-A06F-4F351A77410D}"/>
          </ac:spMkLst>
        </pc:spChg>
        <pc:spChg chg="add del mod">
          <ac:chgData name="Viren Ajodhia" userId="2385409aa5fdc2ba" providerId="LiveId" clId="{FDFAAE38-C993-4860-9DEA-C235B3F8B005}" dt="2020-06-09T16:39:38.019" v="200" actId="478"/>
          <ac:spMkLst>
            <pc:docMk/>
            <pc:sldMk cId="2451116171" sldId="1643"/>
            <ac:spMk id="42" creationId="{8774CACF-A465-436D-B85D-682BFB3AC45F}"/>
          </ac:spMkLst>
        </pc:spChg>
        <pc:spChg chg="add mod">
          <ac:chgData name="Viren Ajodhia" userId="2385409aa5fdc2ba" providerId="LiveId" clId="{FDFAAE38-C993-4860-9DEA-C235B3F8B005}" dt="2020-06-09T17:03:49.812" v="768" actId="1035"/>
          <ac:spMkLst>
            <pc:docMk/>
            <pc:sldMk cId="2451116171" sldId="1643"/>
            <ac:spMk id="43" creationId="{FF31065D-6F27-4BBF-86AA-8FFAF5463330}"/>
          </ac:spMkLst>
        </pc:spChg>
      </pc:sldChg>
      <pc:sldChg chg="addSp delSp modSp mod">
        <pc:chgData name="Viren Ajodhia" userId="2385409aa5fdc2ba" providerId="LiveId" clId="{FDFAAE38-C993-4860-9DEA-C235B3F8B005}" dt="2020-06-09T17:01:04.301" v="729"/>
        <pc:sldMkLst>
          <pc:docMk/>
          <pc:sldMk cId="1227983724" sldId="1646"/>
        </pc:sldMkLst>
        <pc:spChg chg="mod">
          <ac:chgData name="Viren Ajodhia" userId="2385409aa5fdc2ba" providerId="LiveId" clId="{FDFAAE38-C993-4860-9DEA-C235B3F8B005}" dt="2020-06-09T17:01:04.301" v="729"/>
          <ac:spMkLst>
            <pc:docMk/>
            <pc:sldMk cId="1227983724" sldId="1646"/>
            <ac:spMk id="3" creationId="{00000000-0000-0000-0000-000000000000}"/>
          </ac:spMkLst>
        </pc:spChg>
        <pc:spChg chg="mod">
          <ac:chgData name="Viren Ajodhia" userId="2385409aa5fdc2ba" providerId="LiveId" clId="{FDFAAE38-C993-4860-9DEA-C235B3F8B005}" dt="2020-06-09T16:43:25.799" v="281" actId="1076"/>
          <ac:spMkLst>
            <pc:docMk/>
            <pc:sldMk cId="1227983724" sldId="1646"/>
            <ac:spMk id="4" creationId="{00000000-0000-0000-0000-000000000000}"/>
          </ac:spMkLst>
        </pc:spChg>
        <pc:spChg chg="mod">
          <ac:chgData name="Viren Ajodhia" userId="2385409aa5fdc2ba" providerId="LiveId" clId="{FDFAAE38-C993-4860-9DEA-C235B3F8B005}" dt="2020-06-09T16:43:31.879" v="282" actId="1076"/>
          <ac:spMkLst>
            <pc:docMk/>
            <pc:sldMk cId="1227983724" sldId="1646"/>
            <ac:spMk id="5" creationId="{8A0D8546-595A-4CCD-810E-2469E2296855}"/>
          </ac:spMkLst>
        </pc:spChg>
        <pc:spChg chg="mod">
          <ac:chgData name="Viren Ajodhia" userId="2385409aa5fdc2ba" providerId="LiveId" clId="{FDFAAE38-C993-4860-9DEA-C235B3F8B005}" dt="2020-06-09T17:01:04.301" v="729"/>
          <ac:spMkLst>
            <pc:docMk/>
            <pc:sldMk cId="1227983724" sldId="1646"/>
            <ac:spMk id="6" creationId="{00000000-0000-0000-0000-000000000000}"/>
          </ac:spMkLst>
        </pc:spChg>
        <pc:spChg chg="mod">
          <ac:chgData name="Viren Ajodhia" userId="2385409aa5fdc2ba" providerId="LiveId" clId="{FDFAAE38-C993-4860-9DEA-C235B3F8B005}" dt="2020-06-09T16:43:31.879" v="282" actId="1076"/>
          <ac:spMkLst>
            <pc:docMk/>
            <pc:sldMk cId="1227983724" sldId="1646"/>
            <ac:spMk id="7" creationId="{E634ADBB-C177-4993-9D5D-5AD4010BBBBC}"/>
          </ac:spMkLst>
        </pc:spChg>
        <pc:spChg chg="mod">
          <ac:chgData name="Viren Ajodhia" userId="2385409aa5fdc2ba" providerId="LiveId" clId="{FDFAAE38-C993-4860-9DEA-C235B3F8B005}" dt="2020-06-09T16:43:31.879" v="282" actId="1076"/>
          <ac:spMkLst>
            <pc:docMk/>
            <pc:sldMk cId="1227983724" sldId="1646"/>
            <ac:spMk id="8" creationId="{E6F9788A-2748-471F-A10E-AF9BE7FE6CD4}"/>
          </ac:spMkLst>
        </pc:spChg>
        <pc:spChg chg="mod">
          <ac:chgData name="Viren Ajodhia" userId="2385409aa5fdc2ba" providerId="LiveId" clId="{FDFAAE38-C993-4860-9DEA-C235B3F8B005}" dt="2020-06-09T16:43:31.879" v="282" actId="1076"/>
          <ac:spMkLst>
            <pc:docMk/>
            <pc:sldMk cId="1227983724" sldId="1646"/>
            <ac:spMk id="9" creationId="{183412E0-6AA7-4F05-BAF7-7509E52EDB15}"/>
          </ac:spMkLst>
        </pc:spChg>
        <pc:spChg chg="mod">
          <ac:chgData name="Viren Ajodhia" userId="2385409aa5fdc2ba" providerId="LiveId" clId="{FDFAAE38-C993-4860-9DEA-C235B3F8B005}" dt="2020-06-09T16:43:31.879" v="282" actId="1076"/>
          <ac:spMkLst>
            <pc:docMk/>
            <pc:sldMk cId="1227983724" sldId="1646"/>
            <ac:spMk id="10" creationId="{86A98B63-4C84-420F-96D6-0FEC7F0B7301}"/>
          </ac:spMkLst>
        </pc:spChg>
        <pc:spChg chg="mod">
          <ac:chgData name="Viren Ajodhia" userId="2385409aa5fdc2ba" providerId="LiveId" clId="{FDFAAE38-C993-4860-9DEA-C235B3F8B005}" dt="2020-06-09T16:43:31.879" v="282" actId="1076"/>
          <ac:spMkLst>
            <pc:docMk/>
            <pc:sldMk cId="1227983724" sldId="1646"/>
            <ac:spMk id="11" creationId="{06488BE2-BBB9-488B-B18D-CEBD58E1F2D5}"/>
          </ac:spMkLst>
        </pc:spChg>
        <pc:spChg chg="mod">
          <ac:chgData name="Viren Ajodhia" userId="2385409aa5fdc2ba" providerId="LiveId" clId="{FDFAAE38-C993-4860-9DEA-C235B3F8B005}" dt="2020-06-09T16:43:31.879" v="282" actId="1076"/>
          <ac:spMkLst>
            <pc:docMk/>
            <pc:sldMk cId="1227983724" sldId="1646"/>
            <ac:spMk id="12" creationId="{10DD9C8C-7668-405B-87FE-559E61D8538F}"/>
          </ac:spMkLst>
        </pc:spChg>
        <pc:spChg chg="mod">
          <ac:chgData name="Viren Ajodhia" userId="2385409aa5fdc2ba" providerId="LiveId" clId="{FDFAAE38-C993-4860-9DEA-C235B3F8B005}" dt="2020-06-09T16:43:31.879" v="282" actId="1076"/>
          <ac:spMkLst>
            <pc:docMk/>
            <pc:sldMk cId="1227983724" sldId="1646"/>
            <ac:spMk id="13" creationId="{091B4498-4E7A-4617-A086-BDDCF041D9B5}"/>
          </ac:spMkLst>
        </pc:spChg>
        <pc:spChg chg="mod">
          <ac:chgData name="Viren Ajodhia" userId="2385409aa5fdc2ba" providerId="LiveId" clId="{FDFAAE38-C993-4860-9DEA-C235B3F8B005}" dt="2020-06-09T16:43:31.879" v="282" actId="1076"/>
          <ac:spMkLst>
            <pc:docMk/>
            <pc:sldMk cId="1227983724" sldId="1646"/>
            <ac:spMk id="14" creationId="{56BE54DD-75C8-43C1-BB4C-F3D380CFC233}"/>
          </ac:spMkLst>
        </pc:spChg>
        <pc:spChg chg="mod">
          <ac:chgData name="Viren Ajodhia" userId="2385409aa5fdc2ba" providerId="LiveId" clId="{FDFAAE38-C993-4860-9DEA-C235B3F8B005}" dt="2020-06-09T16:43:31.879" v="282" actId="1076"/>
          <ac:spMkLst>
            <pc:docMk/>
            <pc:sldMk cId="1227983724" sldId="1646"/>
            <ac:spMk id="15" creationId="{D2B5C0C2-60B0-4368-9E63-A51A49DB4B28}"/>
          </ac:spMkLst>
        </pc:spChg>
        <pc:spChg chg="mod">
          <ac:chgData name="Viren Ajodhia" userId="2385409aa5fdc2ba" providerId="LiveId" clId="{FDFAAE38-C993-4860-9DEA-C235B3F8B005}" dt="2020-06-09T16:43:31.879" v="282" actId="1076"/>
          <ac:spMkLst>
            <pc:docMk/>
            <pc:sldMk cId="1227983724" sldId="1646"/>
            <ac:spMk id="16" creationId="{AE591377-1F3A-45A8-BC40-DAD71AA27E73}"/>
          </ac:spMkLst>
        </pc:spChg>
        <pc:spChg chg="mod">
          <ac:chgData name="Viren Ajodhia" userId="2385409aa5fdc2ba" providerId="LiveId" clId="{FDFAAE38-C993-4860-9DEA-C235B3F8B005}" dt="2020-06-09T16:43:31.879" v="282" actId="1076"/>
          <ac:spMkLst>
            <pc:docMk/>
            <pc:sldMk cId="1227983724" sldId="1646"/>
            <ac:spMk id="26" creationId="{BAFA058D-B263-4781-834D-336B20BEB411}"/>
          </ac:spMkLst>
        </pc:spChg>
        <pc:spChg chg="del mod">
          <ac:chgData name="Viren Ajodhia" userId="2385409aa5fdc2ba" providerId="LiveId" clId="{FDFAAE38-C993-4860-9DEA-C235B3F8B005}" dt="2020-06-09T16:43:46.526" v="286" actId="478"/>
          <ac:spMkLst>
            <pc:docMk/>
            <pc:sldMk cId="1227983724" sldId="1646"/>
            <ac:spMk id="28" creationId="{3E263FAB-F957-4550-8684-8173389FAF54}"/>
          </ac:spMkLst>
        </pc:spChg>
        <pc:spChg chg="del mod">
          <ac:chgData name="Viren Ajodhia" userId="2385409aa5fdc2ba" providerId="LiveId" clId="{FDFAAE38-C993-4860-9DEA-C235B3F8B005}" dt="2020-06-09T16:43:40.319" v="284" actId="478"/>
          <ac:spMkLst>
            <pc:docMk/>
            <pc:sldMk cId="1227983724" sldId="1646"/>
            <ac:spMk id="29" creationId="{2FBF6933-07BB-4021-9FC1-CBDCF6E6AC4D}"/>
          </ac:spMkLst>
        </pc:spChg>
        <pc:spChg chg="del mod">
          <ac:chgData name="Viren Ajodhia" userId="2385409aa5fdc2ba" providerId="LiveId" clId="{FDFAAE38-C993-4860-9DEA-C235B3F8B005}" dt="2020-06-09T16:43:42.289" v="285" actId="478"/>
          <ac:spMkLst>
            <pc:docMk/>
            <pc:sldMk cId="1227983724" sldId="1646"/>
            <ac:spMk id="30" creationId="{FFB1BBF7-25BA-4A2E-AC08-5C3DAF39D516}"/>
          </ac:spMkLst>
        </pc:spChg>
        <pc:spChg chg="del mod">
          <ac:chgData name="Viren Ajodhia" userId="2385409aa5fdc2ba" providerId="LiveId" clId="{FDFAAE38-C993-4860-9DEA-C235B3F8B005}" dt="2020-06-09T16:43:46.526" v="286" actId="478"/>
          <ac:spMkLst>
            <pc:docMk/>
            <pc:sldMk cId="1227983724" sldId="1646"/>
            <ac:spMk id="31" creationId="{CB063823-55ED-4080-A3BB-0528B821DB1D}"/>
          </ac:spMkLst>
        </pc:spChg>
        <pc:spChg chg="del mod">
          <ac:chgData name="Viren Ajodhia" userId="2385409aa5fdc2ba" providerId="LiveId" clId="{FDFAAE38-C993-4860-9DEA-C235B3F8B005}" dt="2020-06-09T16:43:46.526" v="286" actId="478"/>
          <ac:spMkLst>
            <pc:docMk/>
            <pc:sldMk cId="1227983724" sldId="1646"/>
            <ac:spMk id="32" creationId="{7DEA21C9-E49A-4627-BC84-D53651F59A31}"/>
          </ac:spMkLst>
        </pc:spChg>
        <pc:spChg chg="del mod">
          <ac:chgData name="Viren Ajodhia" userId="2385409aa5fdc2ba" providerId="LiveId" clId="{FDFAAE38-C993-4860-9DEA-C235B3F8B005}" dt="2020-06-09T16:43:46.526" v="286" actId="478"/>
          <ac:spMkLst>
            <pc:docMk/>
            <pc:sldMk cId="1227983724" sldId="1646"/>
            <ac:spMk id="33" creationId="{53F88158-1E00-4F40-AAF1-7380F2C2A763}"/>
          </ac:spMkLst>
        </pc:spChg>
        <pc:spChg chg="del mod">
          <ac:chgData name="Viren Ajodhia" userId="2385409aa5fdc2ba" providerId="LiveId" clId="{FDFAAE38-C993-4860-9DEA-C235B3F8B005}" dt="2020-06-09T16:43:46.526" v="286" actId="478"/>
          <ac:spMkLst>
            <pc:docMk/>
            <pc:sldMk cId="1227983724" sldId="1646"/>
            <ac:spMk id="34" creationId="{AB7CE0D1-0229-4644-A4AE-5B125A6BFB1D}"/>
          </ac:spMkLst>
        </pc:spChg>
        <pc:spChg chg="del mod">
          <ac:chgData name="Viren Ajodhia" userId="2385409aa5fdc2ba" providerId="LiveId" clId="{FDFAAE38-C993-4860-9DEA-C235B3F8B005}" dt="2020-06-09T16:43:46.526" v="286" actId="478"/>
          <ac:spMkLst>
            <pc:docMk/>
            <pc:sldMk cId="1227983724" sldId="1646"/>
            <ac:spMk id="35" creationId="{A5AF2DF8-06E2-44AD-9F3B-C68971151B8C}"/>
          </ac:spMkLst>
        </pc:spChg>
        <pc:spChg chg="del">
          <ac:chgData name="Viren Ajodhia" userId="2385409aa5fdc2ba" providerId="LiveId" clId="{FDFAAE38-C993-4860-9DEA-C235B3F8B005}" dt="2020-06-09T16:43:20.225" v="277"/>
          <ac:spMkLst>
            <pc:docMk/>
            <pc:sldMk cId="1227983724" sldId="1646"/>
            <ac:spMk id="37" creationId="{2C8CCAC9-FC3B-48F2-BCE3-CC8ABDAA9EA3}"/>
          </ac:spMkLst>
        </pc:spChg>
        <pc:spChg chg="add del mod">
          <ac:chgData name="Viren Ajodhia" userId="2385409aa5fdc2ba" providerId="LiveId" clId="{FDFAAE38-C993-4860-9DEA-C235B3F8B005}" dt="2020-06-09T16:43:20.225" v="277"/>
          <ac:spMkLst>
            <pc:docMk/>
            <pc:sldMk cId="1227983724" sldId="1646"/>
            <ac:spMk id="38" creationId="{9D29F1D4-8295-4FDA-866B-6AEF7A115279}"/>
          </ac:spMkLst>
        </pc:spChg>
        <pc:spChg chg="add del mod">
          <ac:chgData name="Viren Ajodhia" userId="2385409aa5fdc2ba" providerId="LiveId" clId="{FDFAAE38-C993-4860-9DEA-C235B3F8B005}" dt="2020-06-09T16:43:20.225" v="277"/>
          <ac:spMkLst>
            <pc:docMk/>
            <pc:sldMk cId="1227983724" sldId="1646"/>
            <ac:spMk id="39" creationId="{AE011D04-F22D-4748-B76F-AB3BDF4FDEE3}"/>
          </ac:spMkLst>
        </pc:spChg>
        <pc:spChg chg="add del mod">
          <ac:chgData name="Viren Ajodhia" userId="2385409aa5fdc2ba" providerId="LiveId" clId="{FDFAAE38-C993-4860-9DEA-C235B3F8B005}" dt="2020-06-09T16:43:36.538" v="283" actId="478"/>
          <ac:spMkLst>
            <pc:docMk/>
            <pc:sldMk cId="1227983724" sldId="1646"/>
            <ac:spMk id="40" creationId="{E10DD8D3-7D4B-4596-BE3E-BFDCC7888855}"/>
          </ac:spMkLst>
        </pc:spChg>
        <pc:cxnChg chg="mod">
          <ac:chgData name="Viren Ajodhia" userId="2385409aa5fdc2ba" providerId="LiveId" clId="{FDFAAE38-C993-4860-9DEA-C235B3F8B005}" dt="2020-06-09T16:43:31.879" v="282" actId="1076"/>
          <ac:cxnSpMkLst>
            <pc:docMk/>
            <pc:sldMk cId="1227983724" sldId="1646"/>
            <ac:cxnSpMk id="17" creationId="{E21D5E76-C768-4928-8CD5-822A06DBF6B3}"/>
          </ac:cxnSpMkLst>
        </pc:cxnChg>
        <pc:cxnChg chg="mod">
          <ac:chgData name="Viren Ajodhia" userId="2385409aa5fdc2ba" providerId="LiveId" clId="{FDFAAE38-C993-4860-9DEA-C235B3F8B005}" dt="2020-06-09T16:43:31.879" v="282" actId="1076"/>
          <ac:cxnSpMkLst>
            <pc:docMk/>
            <pc:sldMk cId="1227983724" sldId="1646"/>
            <ac:cxnSpMk id="18" creationId="{0CFB1765-238E-4E5F-9E54-E85D1C9C5004}"/>
          </ac:cxnSpMkLst>
        </pc:cxnChg>
        <pc:cxnChg chg="mod">
          <ac:chgData name="Viren Ajodhia" userId="2385409aa5fdc2ba" providerId="LiveId" clId="{FDFAAE38-C993-4860-9DEA-C235B3F8B005}" dt="2020-06-09T16:43:31.879" v="282" actId="1076"/>
          <ac:cxnSpMkLst>
            <pc:docMk/>
            <pc:sldMk cId="1227983724" sldId="1646"/>
            <ac:cxnSpMk id="19" creationId="{5D9E27E1-CF10-4552-97AB-69E5D640BF4C}"/>
          </ac:cxnSpMkLst>
        </pc:cxnChg>
        <pc:cxnChg chg="mod">
          <ac:chgData name="Viren Ajodhia" userId="2385409aa5fdc2ba" providerId="LiveId" clId="{FDFAAE38-C993-4860-9DEA-C235B3F8B005}" dt="2020-06-09T16:43:31.879" v="282" actId="1076"/>
          <ac:cxnSpMkLst>
            <pc:docMk/>
            <pc:sldMk cId="1227983724" sldId="1646"/>
            <ac:cxnSpMk id="20" creationId="{D3467918-5EA3-4503-A3CA-A9CC01E28E7D}"/>
          </ac:cxnSpMkLst>
        </pc:cxnChg>
        <pc:cxnChg chg="mod">
          <ac:chgData name="Viren Ajodhia" userId="2385409aa5fdc2ba" providerId="LiveId" clId="{FDFAAE38-C993-4860-9DEA-C235B3F8B005}" dt="2020-06-09T16:43:31.879" v="282" actId="1076"/>
          <ac:cxnSpMkLst>
            <pc:docMk/>
            <pc:sldMk cId="1227983724" sldId="1646"/>
            <ac:cxnSpMk id="21" creationId="{43748644-60E9-4E6F-A464-542B112640F9}"/>
          </ac:cxnSpMkLst>
        </pc:cxnChg>
        <pc:cxnChg chg="mod">
          <ac:chgData name="Viren Ajodhia" userId="2385409aa5fdc2ba" providerId="LiveId" clId="{FDFAAE38-C993-4860-9DEA-C235B3F8B005}" dt="2020-06-09T16:43:31.879" v="282" actId="1076"/>
          <ac:cxnSpMkLst>
            <pc:docMk/>
            <pc:sldMk cId="1227983724" sldId="1646"/>
            <ac:cxnSpMk id="22" creationId="{7ACB57EC-CA40-4117-933A-3E605F8ECEF7}"/>
          </ac:cxnSpMkLst>
        </pc:cxnChg>
        <pc:cxnChg chg="mod">
          <ac:chgData name="Viren Ajodhia" userId="2385409aa5fdc2ba" providerId="LiveId" clId="{FDFAAE38-C993-4860-9DEA-C235B3F8B005}" dt="2020-06-09T16:43:31.879" v="282" actId="1076"/>
          <ac:cxnSpMkLst>
            <pc:docMk/>
            <pc:sldMk cId="1227983724" sldId="1646"/>
            <ac:cxnSpMk id="23" creationId="{F75E3F24-7CC7-4DE9-ADC7-5821D074136B}"/>
          </ac:cxnSpMkLst>
        </pc:cxnChg>
        <pc:cxnChg chg="mod">
          <ac:chgData name="Viren Ajodhia" userId="2385409aa5fdc2ba" providerId="LiveId" clId="{FDFAAE38-C993-4860-9DEA-C235B3F8B005}" dt="2020-06-09T16:43:31.879" v="282" actId="1076"/>
          <ac:cxnSpMkLst>
            <pc:docMk/>
            <pc:sldMk cId="1227983724" sldId="1646"/>
            <ac:cxnSpMk id="24" creationId="{2AE38078-C964-45C1-82B4-00B6FF149C29}"/>
          </ac:cxnSpMkLst>
        </pc:cxnChg>
        <pc:cxnChg chg="mod">
          <ac:chgData name="Viren Ajodhia" userId="2385409aa5fdc2ba" providerId="LiveId" clId="{FDFAAE38-C993-4860-9DEA-C235B3F8B005}" dt="2020-06-09T16:43:31.879" v="282" actId="1076"/>
          <ac:cxnSpMkLst>
            <pc:docMk/>
            <pc:sldMk cId="1227983724" sldId="1646"/>
            <ac:cxnSpMk id="25" creationId="{A738046F-867B-407E-AF08-2A5E7AEFA526}"/>
          </ac:cxnSpMkLst>
        </pc:cxnChg>
        <pc:cxnChg chg="mod">
          <ac:chgData name="Viren Ajodhia" userId="2385409aa5fdc2ba" providerId="LiveId" clId="{FDFAAE38-C993-4860-9DEA-C235B3F8B005}" dt="2020-06-09T16:43:31.879" v="282" actId="1076"/>
          <ac:cxnSpMkLst>
            <pc:docMk/>
            <pc:sldMk cId="1227983724" sldId="1646"/>
            <ac:cxnSpMk id="27" creationId="{35380405-F4E4-4885-94CE-F7DF07B9465A}"/>
          </ac:cxnSpMkLst>
        </pc:cxnChg>
      </pc:sldChg>
      <pc:sldChg chg="addSp delSp modSp mod">
        <pc:chgData name="Viren Ajodhia" userId="2385409aa5fdc2ba" providerId="LiveId" clId="{FDFAAE38-C993-4860-9DEA-C235B3F8B005}" dt="2020-06-09T17:01:04.301" v="729"/>
        <pc:sldMkLst>
          <pc:docMk/>
          <pc:sldMk cId="1330000516" sldId="1648"/>
        </pc:sldMkLst>
        <pc:spChg chg="mod">
          <ac:chgData name="Viren Ajodhia" userId="2385409aa5fdc2ba" providerId="LiveId" clId="{FDFAAE38-C993-4860-9DEA-C235B3F8B005}" dt="2020-06-09T17:01:04.301" v="729"/>
          <ac:spMkLst>
            <pc:docMk/>
            <pc:sldMk cId="1330000516" sldId="1648"/>
            <ac:spMk id="3" creationId="{00000000-0000-0000-0000-000000000000}"/>
          </ac:spMkLst>
        </pc:spChg>
        <pc:spChg chg="mod">
          <ac:chgData name="Viren Ajodhia" userId="2385409aa5fdc2ba" providerId="LiveId" clId="{FDFAAE38-C993-4860-9DEA-C235B3F8B005}" dt="2020-06-09T16:44:49.662" v="300" actId="21"/>
          <ac:spMkLst>
            <pc:docMk/>
            <pc:sldMk cId="1330000516" sldId="1648"/>
            <ac:spMk id="4" creationId="{00000000-0000-0000-0000-000000000000}"/>
          </ac:spMkLst>
        </pc:spChg>
        <pc:spChg chg="mod">
          <ac:chgData name="Viren Ajodhia" userId="2385409aa5fdc2ba" providerId="LiveId" clId="{FDFAAE38-C993-4860-9DEA-C235B3F8B005}" dt="2020-06-09T16:44:53.132" v="305" actId="21"/>
          <ac:spMkLst>
            <pc:docMk/>
            <pc:sldMk cId="1330000516" sldId="1648"/>
            <ac:spMk id="5" creationId="{A4DCFF76-97B5-48E3-AAF7-B496E908C106}"/>
          </ac:spMkLst>
        </pc:spChg>
        <pc:spChg chg="mod">
          <ac:chgData name="Viren Ajodhia" userId="2385409aa5fdc2ba" providerId="LiveId" clId="{FDFAAE38-C993-4860-9DEA-C235B3F8B005}" dt="2020-06-09T17:01:04.301" v="729"/>
          <ac:spMkLst>
            <pc:docMk/>
            <pc:sldMk cId="1330000516" sldId="1648"/>
            <ac:spMk id="6" creationId="{00000000-0000-0000-0000-000000000000}"/>
          </ac:spMkLst>
        </pc:spChg>
        <pc:spChg chg="mod">
          <ac:chgData name="Viren Ajodhia" userId="2385409aa5fdc2ba" providerId="LiveId" clId="{FDFAAE38-C993-4860-9DEA-C235B3F8B005}" dt="2020-06-09T17:01:04.301" v="729"/>
          <ac:spMkLst>
            <pc:docMk/>
            <pc:sldMk cId="1330000516" sldId="1648"/>
            <ac:spMk id="8" creationId="{BD691E1A-BE13-438B-8AA9-177AB5E0A8FA}"/>
          </ac:spMkLst>
        </pc:spChg>
        <pc:spChg chg="add del mod">
          <ac:chgData name="Viren Ajodhia" userId="2385409aa5fdc2ba" providerId="LiveId" clId="{FDFAAE38-C993-4860-9DEA-C235B3F8B005}" dt="2020-06-09T16:44:59.478" v="308"/>
          <ac:spMkLst>
            <pc:docMk/>
            <pc:sldMk cId="1330000516" sldId="1648"/>
            <ac:spMk id="9" creationId="{DC15F6A9-1FF6-4257-B6E7-D280DA8A6920}"/>
          </ac:spMkLst>
        </pc:spChg>
        <pc:spChg chg="add del mod">
          <ac:chgData name="Viren Ajodhia" userId="2385409aa5fdc2ba" providerId="LiveId" clId="{FDFAAE38-C993-4860-9DEA-C235B3F8B005}" dt="2020-06-09T16:44:59.478" v="308"/>
          <ac:spMkLst>
            <pc:docMk/>
            <pc:sldMk cId="1330000516" sldId="1648"/>
            <ac:spMk id="10" creationId="{5AC98837-4CD5-4F6D-AC90-04B3A2BFD6DF}"/>
          </ac:spMkLst>
        </pc:spChg>
        <pc:spChg chg="add del mod">
          <ac:chgData name="Viren Ajodhia" userId="2385409aa5fdc2ba" providerId="LiveId" clId="{FDFAAE38-C993-4860-9DEA-C235B3F8B005}" dt="2020-06-09T16:44:59.478" v="308"/>
          <ac:spMkLst>
            <pc:docMk/>
            <pc:sldMk cId="1330000516" sldId="1648"/>
            <ac:spMk id="11" creationId="{A0A9FA29-8B97-4C9B-B76F-9D752EBDD5CA}"/>
          </ac:spMkLst>
        </pc:spChg>
      </pc:sldChg>
      <pc:sldChg chg="addSp delSp modSp mod">
        <pc:chgData name="Viren Ajodhia" userId="2385409aa5fdc2ba" providerId="LiveId" clId="{FDFAAE38-C993-4860-9DEA-C235B3F8B005}" dt="2020-06-09T17:01:04.301" v="729"/>
        <pc:sldMkLst>
          <pc:docMk/>
          <pc:sldMk cId="1817595311" sldId="1649"/>
        </pc:sldMkLst>
        <pc:spChg chg="mod">
          <ac:chgData name="Viren Ajodhia" userId="2385409aa5fdc2ba" providerId="LiveId" clId="{FDFAAE38-C993-4860-9DEA-C235B3F8B005}" dt="2020-06-09T17:01:04.301" v="729"/>
          <ac:spMkLst>
            <pc:docMk/>
            <pc:sldMk cId="1817595311" sldId="1649"/>
            <ac:spMk id="3" creationId="{00000000-0000-0000-0000-000000000000}"/>
          </ac:spMkLst>
        </pc:spChg>
        <pc:spChg chg="mod">
          <ac:chgData name="Viren Ajodhia" userId="2385409aa5fdc2ba" providerId="LiveId" clId="{FDFAAE38-C993-4860-9DEA-C235B3F8B005}" dt="2020-06-09T16:45:05.302" v="310" actId="21"/>
          <ac:spMkLst>
            <pc:docMk/>
            <pc:sldMk cId="1817595311" sldId="1649"/>
            <ac:spMk id="4" creationId="{00000000-0000-0000-0000-000000000000}"/>
          </ac:spMkLst>
        </pc:spChg>
        <pc:spChg chg="mod">
          <ac:chgData name="Viren Ajodhia" userId="2385409aa5fdc2ba" providerId="LiveId" clId="{FDFAAE38-C993-4860-9DEA-C235B3F8B005}" dt="2020-06-09T17:01:04.301" v="729"/>
          <ac:spMkLst>
            <pc:docMk/>
            <pc:sldMk cId="1817595311" sldId="1649"/>
            <ac:spMk id="6" creationId="{00000000-0000-0000-0000-000000000000}"/>
          </ac:spMkLst>
        </pc:spChg>
        <pc:spChg chg="del">
          <ac:chgData name="Viren Ajodhia" userId="2385409aa5fdc2ba" providerId="LiveId" clId="{FDFAAE38-C993-4860-9DEA-C235B3F8B005}" dt="2020-06-09T16:45:03.416" v="309" actId="478"/>
          <ac:spMkLst>
            <pc:docMk/>
            <pc:sldMk cId="1817595311" sldId="1649"/>
            <ac:spMk id="64" creationId="{7F59893F-8093-4DBD-ABD3-F2D94C3D0040}"/>
          </ac:spMkLst>
        </pc:spChg>
        <pc:spChg chg="add del mod">
          <ac:chgData name="Viren Ajodhia" userId="2385409aa5fdc2ba" providerId="LiveId" clId="{FDFAAE38-C993-4860-9DEA-C235B3F8B005}" dt="2020-06-09T16:45:07.633" v="312"/>
          <ac:spMkLst>
            <pc:docMk/>
            <pc:sldMk cId="1817595311" sldId="1649"/>
            <ac:spMk id="65" creationId="{B225F7D2-FF79-4AB1-9D30-75435B5DF78E}"/>
          </ac:spMkLst>
        </pc:spChg>
        <pc:spChg chg="add del mod">
          <ac:chgData name="Viren Ajodhia" userId="2385409aa5fdc2ba" providerId="LiveId" clId="{FDFAAE38-C993-4860-9DEA-C235B3F8B005}" dt="2020-06-09T16:45:07.633" v="312"/>
          <ac:spMkLst>
            <pc:docMk/>
            <pc:sldMk cId="1817595311" sldId="1649"/>
            <ac:spMk id="66" creationId="{F6C2B89B-7C25-461C-B390-AB478AE80F32}"/>
          </ac:spMkLst>
        </pc:spChg>
        <pc:spChg chg="add del mod">
          <ac:chgData name="Viren Ajodhia" userId="2385409aa5fdc2ba" providerId="LiveId" clId="{FDFAAE38-C993-4860-9DEA-C235B3F8B005}" dt="2020-06-09T16:45:08.905" v="313" actId="478"/>
          <ac:spMkLst>
            <pc:docMk/>
            <pc:sldMk cId="1817595311" sldId="1649"/>
            <ac:spMk id="67" creationId="{ADD8EDA0-80CF-4D61-BED4-DDAF458DF5CF}"/>
          </ac:spMkLst>
        </pc:spChg>
        <pc:grpChg chg="mod">
          <ac:chgData name="Viren Ajodhia" userId="2385409aa5fdc2ba" providerId="LiveId" clId="{FDFAAE38-C993-4860-9DEA-C235B3F8B005}" dt="2020-06-09T16:45:13.623" v="314" actId="1076"/>
          <ac:grpSpMkLst>
            <pc:docMk/>
            <pc:sldMk cId="1817595311" sldId="1649"/>
            <ac:grpSpMk id="7" creationId="{4460FDC4-A3EC-444B-92CB-FFA8B12257EF}"/>
          </ac:grpSpMkLst>
        </pc:grpChg>
      </pc:sldChg>
      <pc:sldChg chg="addSp delSp modSp del mod">
        <pc:chgData name="Viren Ajodhia" userId="2385409aa5fdc2ba" providerId="LiveId" clId="{FDFAAE38-C993-4860-9DEA-C235B3F8B005}" dt="2020-06-09T16:45:47.321" v="328" actId="47"/>
        <pc:sldMkLst>
          <pc:docMk/>
          <pc:sldMk cId="3167297672" sldId="1650"/>
        </pc:sldMkLst>
        <pc:spChg chg="mod">
          <ac:chgData name="Viren Ajodhia" userId="2385409aa5fdc2ba" providerId="LiveId" clId="{FDFAAE38-C993-4860-9DEA-C235B3F8B005}" dt="2020-06-09T16:45:23.318" v="321"/>
          <ac:spMkLst>
            <pc:docMk/>
            <pc:sldMk cId="3167297672" sldId="1650"/>
            <ac:spMk id="3" creationId="{00000000-0000-0000-0000-000000000000}"/>
          </ac:spMkLst>
        </pc:spChg>
        <pc:spChg chg="mod">
          <ac:chgData name="Viren Ajodhia" userId="2385409aa5fdc2ba" providerId="LiveId" clId="{FDFAAE38-C993-4860-9DEA-C235B3F8B005}" dt="2020-06-09T16:45:18.463" v="315" actId="21"/>
          <ac:spMkLst>
            <pc:docMk/>
            <pc:sldMk cId="3167297672" sldId="1650"/>
            <ac:spMk id="4" creationId="{00000000-0000-0000-0000-000000000000}"/>
          </ac:spMkLst>
        </pc:spChg>
        <pc:spChg chg="mod">
          <ac:chgData name="Viren Ajodhia" userId="2385409aa5fdc2ba" providerId="LiveId" clId="{FDFAAE38-C993-4860-9DEA-C235B3F8B005}" dt="2020-06-09T16:45:20.990" v="318" actId="21"/>
          <ac:spMkLst>
            <pc:docMk/>
            <pc:sldMk cId="3167297672" sldId="1650"/>
            <ac:spMk id="5" creationId="{199AFDA7-EDF5-44AB-BBBB-945B4EA2DE6D}"/>
          </ac:spMkLst>
        </pc:spChg>
        <pc:spChg chg="mod">
          <ac:chgData name="Viren Ajodhia" userId="2385409aa5fdc2ba" providerId="LiveId" clId="{FDFAAE38-C993-4860-9DEA-C235B3F8B005}" dt="2020-06-09T16:45:23.318" v="321"/>
          <ac:spMkLst>
            <pc:docMk/>
            <pc:sldMk cId="3167297672" sldId="1650"/>
            <ac:spMk id="6" creationId="{00000000-0000-0000-0000-000000000000}"/>
          </ac:spMkLst>
        </pc:spChg>
        <pc:spChg chg="mod">
          <ac:chgData name="Viren Ajodhia" userId="2385409aa5fdc2ba" providerId="LiveId" clId="{FDFAAE38-C993-4860-9DEA-C235B3F8B005}" dt="2020-06-09T16:45:23.407" v="322" actId="27636"/>
          <ac:spMkLst>
            <pc:docMk/>
            <pc:sldMk cId="3167297672" sldId="1650"/>
            <ac:spMk id="8" creationId="{848F4D60-F63F-4004-8842-9F06F2BFE8A6}"/>
          </ac:spMkLst>
        </pc:spChg>
        <pc:spChg chg="add del mod">
          <ac:chgData name="Viren Ajodhia" userId="2385409aa5fdc2ba" providerId="LiveId" clId="{FDFAAE38-C993-4860-9DEA-C235B3F8B005}" dt="2020-06-09T16:45:23.318" v="321"/>
          <ac:spMkLst>
            <pc:docMk/>
            <pc:sldMk cId="3167297672" sldId="1650"/>
            <ac:spMk id="9" creationId="{C91ADCBF-2D96-467C-8EAB-C0F18AC9F647}"/>
          </ac:spMkLst>
        </pc:spChg>
        <pc:spChg chg="add del mod">
          <ac:chgData name="Viren Ajodhia" userId="2385409aa5fdc2ba" providerId="LiveId" clId="{FDFAAE38-C993-4860-9DEA-C235B3F8B005}" dt="2020-06-09T16:45:23.318" v="321"/>
          <ac:spMkLst>
            <pc:docMk/>
            <pc:sldMk cId="3167297672" sldId="1650"/>
            <ac:spMk id="10" creationId="{CC77E933-062C-4E99-AE80-54A45EFCC0B3}"/>
          </ac:spMkLst>
        </pc:spChg>
        <pc:spChg chg="add del mod">
          <ac:chgData name="Viren Ajodhia" userId="2385409aa5fdc2ba" providerId="LiveId" clId="{FDFAAE38-C993-4860-9DEA-C235B3F8B005}" dt="2020-06-09T16:45:23.318" v="321"/>
          <ac:spMkLst>
            <pc:docMk/>
            <pc:sldMk cId="3167297672" sldId="1650"/>
            <ac:spMk id="11" creationId="{C225065D-248D-47AA-A86D-3B8E6246EE58}"/>
          </ac:spMkLst>
        </pc:spChg>
      </pc:sldChg>
      <pc:sldChg chg="addSp delSp modSp del mod">
        <pc:chgData name="Viren Ajodhia" userId="2385409aa5fdc2ba" providerId="LiveId" clId="{FDFAAE38-C993-4860-9DEA-C235B3F8B005}" dt="2020-06-09T16:45:47.321" v="328" actId="47"/>
        <pc:sldMkLst>
          <pc:docMk/>
          <pc:sldMk cId="3258671789" sldId="1651"/>
        </pc:sldMkLst>
        <pc:spChg chg="mod">
          <ac:chgData name="Viren Ajodhia" userId="2385409aa5fdc2ba" providerId="LiveId" clId="{FDFAAE38-C993-4860-9DEA-C235B3F8B005}" dt="2020-06-09T16:45:29.165" v="325" actId="27636"/>
          <ac:spMkLst>
            <pc:docMk/>
            <pc:sldMk cId="3258671789" sldId="1651"/>
            <ac:spMk id="3" creationId="{00000000-0000-0000-0000-000000000000}"/>
          </ac:spMkLst>
        </pc:spChg>
        <pc:spChg chg="mod">
          <ac:chgData name="Viren Ajodhia" userId="2385409aa5fdc2ba" providerId="LiveId" clId="{FDFAAE38-C993-4860-9DEA-C235B3F8B005}" dt="2020-06-09T16:45:28.086" v="323" actId="21"/>
          <ac:spMkLst>
            <pc:docMk/>
            <pc:sldMk cId="3258671789" sldId="1651"/>
            <ac:spMk id="4" creationId="{00000000-0000-0000-0000-000000000000}"/>
          </ac:spMkLst>
        </pc:spChg>
        <pc:spChg chg="mod">
          <ac:chgData name="Viren Ajodhia" userId="2385409aa5fdc2ba" providerId="LiveId" clId="{FDFAAE38-C993-4860-9DEA-C235B3F8B005}" dt="2020-06-09T16:45:30.538" v="326" actId="21"/>
          <ac:spMkLst>
            <pc:docMk/>
            <pc:sldMk cId="3258671789" sldId="1651"/>
            <ac:spMk id="5" creationId="{2C8C4E02-9D7C-49DA-8A1E-E99E62F74160}"/>
          </ac:spMkLst>
        </pc:spChg>
        <pc:spChg chg="mod">
          <ac:chgData name="Viren Ajodhia" userId="2385409aa5fdc2ba" providerId="LiveId" clId="{FDFAAE38-C993-4860-9DEA-C235B3F8B005}" dt="2020-06-09T16:26:43.924" v="37"/>
          <ac:spMkLst>
            <pc:docMk/>
            <pc:sldMk cId="3258671789" sldId="1651"/>
            <ac:spMk id="6" creationId="{00000000-0000-0000-0000-000000000000}"/>
          </ac:spMkLst>
        </pc:spChg>
        <pc:spChg chg="del">
          <ac:chgData name="Viren Ajodhia" userId="2385409aa5fdc2ba" providerId="LiveId" clId="{FDFAAE38-C993-4860-9DEA-C235B3F8B005}" dt="2020-06-09T16:26:43.924" v="37"/>
          <ac:spMkLst>
            <pc:docMk/>
            <pc:sldMk cId="3258671789" sldId="1651"/>
            <ac:spMk id="8" creationId="{AE14D77A-92D3-4017-A0C0-9D18F62724C2}"/>
          </ac:spMkLst>
        </pc:spChg>
        <pc:spChg chg="add del mod">
          <ac:chgData name="Viren Ajodhia" userId="2385409aa5fdc2ba" providerId="LiveId" clId="{FDFAAE38-C993-4860-9DEA-C235B3F8B005}" dt="2020-06-09T16:26:43.924" v="37"/>
          <ac:spMkLst>
            <pc:docMk/>
            <pc:sldMk cId="3258671789" sldId="1651"/>
            <ac:spMk id="9" creationId="{BC41D912-DDAF-4F3E-9F0D-3859491D54D9}"/>
          </ac:spMkLst>
        </pc:spChg>
        <pc:spChg chg="add del mod">
          <ac:chgData name="Viren Ajodhia" userId="2385409aa5fdc2ba" providerId="LiveId" clId="{FDFAAE38-C993-4860-9DEA-C235B3F8B005}" dt="2020-06-09T16:26:43.924" v="37"/>
          <ac:spMkLst>
            <pc:docMk/>
            <pc:sldMk cId="3258671789" sldId="1651"/>
            <ac:spMk id="10" creationId="{3A517267-52A8-4FE8-8D8D-F4CEECC9BD0F}"/>
          </ac:spMkLst>
        </pc:spChg>
        <pc:spChg chg="add mod">
          <ac:chgData name="Viren Ajodhia" userId="2385409aa5fdc2ba" providerId="LiveId" clId="{FDFAAE38-C993-4860-9DEA-C235B3F8B005}" dt="2020-06-09T16:45:31.934" v="327"/>
          <ac:spMkLst>
            <pc:docMk/>
            <pc:sldMk cId="3258671789" sldId="1651"/>
            <ac:spMk id="11" creationId="{4E33159B-09D8-4940-8C8E-2576F8022236}"/>
          </ac:spMkLst>
        </pc:spChg>
      </pc:sldChg>
      <pc:sldChg chg="del">
        <pc:chgData name="Viren Ajodhia" userId="2385409aa5fdc2ba" providerId="LiveId" clId="{FDFAAE38-C993-4860-9DEA-C235B3F8B005}" dt="2020-06-09T16:45:50.541" v="330" actId="47"/>
        <pc:sldMkLst>
          <pc:docMk/>
          <pc:sldMk cId="904152113" sldId="1653"/>
        </pc:sldMkLst>
      </pc:sldChg>
      <pc:sldChg chg="addSp delSp modSp mod">
        <pc:chgData name="Viren Ajodhia" userId="2385409aa5fdc2ba" providerId="LiveId" clId="{FDFAAE38-C993-4860-9DEA-C235B3F8B005}" dt="2020-06-09T17:05:45.101" v="810" actId="1037"/>
        <pc:sldMkLst>
          <pc:docMk/>
          <pc:sldMk cId="2336970490" sldId="1654"/>
        </pc:sldMkLst>
        <pc:spChg chg="mod">
          <ac:chgData name="Viren Ajodhia" userId="2385409aa5fdc2ba" providerId="LiveId" clId="{FDFAAE38-C993-4860-9DEA-C235B3F8B005}" dt="2020-06-09T17:01:04.301" v="729"/>
          <ac:spMkLst>
            <pc:docMk/>
            <pc:sldMk cId="2336970490" sldId="1654"/>
            <ac:spMk id="3" creationId="{00000000-0000-0000-0000-000000000000}"/>
          </ac:spMkLst>
        </pc:spChg>
        <pc:spChg chg="mod">
          <ac:chgData name="Viren Ajodhia" userId="2385409aa5fdc2ba" providerId="LiveId" clId="{FDFAAE38-C993-4860-9DEA-C235B3F8B005}" dt="2020-06-09T16:45:52.589" v="331" actId="21"/>
          <ac:spMkLst>
            <pc:docMk/>
            <pc:sldMk cId="2336970490" sldId="1654"/>
            <ac:spMk id="4" creationId="{00000000-0000-0000-0000-000000000000}"/>
          </ac:spMkLst>
        </pc:spChg>
        <pc:spChg chg="mod">
          <ac:chgData name="Viren Ajodhia" userId="2385409aa5fdc2ba" providerId="LiveId" clId="{FDFAAE38-C993-4860-9DEA-C235B3F8B005}" dt="2020-06-09T16:46:09.380" v="336" actId="1076"/>
          <ac:spMkLst>
            <pc:docMk/>
            <pc:sldMk cId="2336970490" sldId="1654"/>
            <ac:spMk id="5" creationId="{5F94A505-35EB-4297-B145-C81EE28EA1E5}"/>
          </ac:spMkLst>
        </pc:spChg>
        <pc:spChg chg="mod">
          <ac:chgData name="Viren Ajodhia" userId="2385409aa5fdc2ba" providerId="LiveId" clId="{FDFAAE38-C993-4860-9DEA-C235B3F8B005}" dt="2020-06-09T17:01:04.301" v="729"/>
          <ac:spMkLst>
            <pc:docMk/>
            <pc:sldMk cId="2336970490" sldId="1654"/>
            <ac:spMk id="6" creationId="{00000000-0000-0000-0000-000000000000}"/>
          </ac:spMkLst>
        </pc:spChg>
        <pc:spChg chg="del mod">
          <ac:chgData name="Viren Ajodhia" userId="2385409aa5fdc2ba" providerId="LiveId" clId="{FDFAAE38-C993-4860-9DEA-C235B3F8B005}" dt="2020-06-09T17:05:40.483" v="785" actId="478"/>
          <ac:spMkLst>
            <pc:docMk/>
            <pc:sldMk cId="2336970490" sldId="1654"/>
            <ac:spMk id="39" creationId="{100CFBD7-0764-484A-819D-156E53D04FBB}"/>
          </ac:spMkLst>
        </pc:spChg>
        <pc:spChg chg="del">
          <ac:chgData name="Viren Ajodhia" userId="2385409aa5fdc2ba" providerId="LiveId" clId="{FDFAAE38-C993-4860-9DEA-C235B3F8B005}" dt="2020-06-09T16:45:58.903" v="333" actId="478"/>
          <ac:spMkLst>
            <pc:docMk/>
            <pc:sldMk cId="2336970490" sldId="1654"/>
            <ac:spMk id="41" creationId="{73BE4525-686A-46FF-9110-1BF6AB4200F2}"/>
          </ac:spMkLst>
        </pc:spChg>
        <pc:spChg chg="add del mod">
          <ac:chgData name="Viren Ajodhia" userId="2385409aa5fdc2ba" providerId="LiveId" clId="{FDFAAE38-C993-4860-9DEA-C235B3F8B005}" dt="2020-06-09T16:46:00.540" v="334"/>
          <ac:spMkLst>
            <pc:docMk/>
            <pc:sldMk cId="2336970490" sldId="1654"/>
            <ac:spMk id="42" creationId="{7D3B6C9C-08A0-48EA-A600-BA9A4A362CE4}"/>
          </ac:spMkLst>
        </pc:spChg>
        <pc:spChg chg="add del mod">
          <ac:chgData name="Viren Ajodhia" userId="2385409aa5fdc2ba" providerId="LiveId" clId="{FDFAAE38-C993-4860-9DEA-C235B3F8B005}" dt="2020-06-09T16:46:00.540" v="334"/>
          <ac:spMkLst>
            <pc:docMk/>
            <pc:sldMk cId="2336970490" sldId="1654"/>
            <ac:spMk id="43" creationId="{6EAA85B4-66F5-4AC9-9BEE-9712CCA879A0}"/>
          </ac:spMkLst>
        </pc:spChg>
        <pc:spChg chg="add del mod">
          <ac:chgData name="Viren Ajodhia" userId="2385409aa5fdc2ba" providerId="LiveId" clId="{FDFAAE38-C993-4860-9DEA-C235B3F8B005}" dt="2020-06-09T16:46:02.255" v="335" actId="478"/>
          <ac:spMkLst>
            <pc:docMk/>
            <pc:sldMk cId="2336970490" sldId="1654"/>
            <ac:spMk id="44" creationId="{E1DF1430-CDAA-4441-A393-40794A76AFB0}"/>
          </ac:spMkLst>
        </pc:spChg>
        <pc:grpChg chg="mod">
          <ac:chgData name="Viren Ajodhia" userId="2385409aa5fdc2ba" providerId="LiveId" clId="{FDFAAE38-C993-4860-9DEA-C235B3F8B005}" dt="2020-06-09T17:05:45.101" v="810" actId="1037"/>
          <ac:grpSpMkLst>
            <pc:docMk/>
            <pc:sldMk cId="2336970490" sldId="1654"/>
            <ac:grpSpMk id="7" creationId="{0D13984B-A3DF-4870-96F2-28F75F547F05}"/>
          </ac:grpSpMkLst>
        </pc:grpChg>
      </pc:sldChg>
      <pc:sldChg chg="addSp delSp modSp mod">
        <pc:chgData name="Viren Ajodhia" userId="2385409aa5fdc2ba" providerId="LiveId" clId="{FDFAAE38-C993-4860-9DEA-C235B3F8B005}" dt="2020-06-09T17:01:04.301" v="729"/>
        <pc:sldMkLst>
          <pc:docMk/>
          <pc:sldMk cId="3494184922" sldId="1655"/>
        </pc:sldMkLst>
        <pc:spChg chg="mod">
          <ac:chgData name="Viren Ajodhia" userId="2385409aa5fdc2ba" providerId="LiveId" clId="{FDFAAE38-C993-4860-9DEA-C235B3F8B005}" dt="2020-06-09T17:01:04.301" v="729"/>
          <ac:spMkLst>
            <pc:docMk/>
            <pc:sldMk cId="3494184922" sldId="1655"/>
            <ac:spMk id="3" creationId="{00000000-0000-0000-0000-000000000000}"/>
          </ac:spMkLst>
        </pc:spChg>
        <pc:spChg chg="mod">
          <ac:chgData name="Viren Ajodhia" userId="2385409aa5fdc2ba" providerId="LiveId" clId="{FDFAAE38-C993-4860-9DEA-C235B3F8B005}" dt="2020-06-09T16:46:28.838" v="342" actId="21"/>
          <ac:spMkLst>
            <pc:docMk/>
            <pc:sldMk cId="3494184922" sldId="1655"/>
            <ac:spMk id="4" creationId="{00000000-0000-0000-0000-000000000000}"/>
          </ac:spMkLst>
        </pc:spChg>
        <pc:spChg chg="mod">
          <ac:chgData name="Viren Ajodhia" userId="2385409aa5fdc2ba" providerId="LiveId" clId="{FDFAAE38-C993-4860-9DEA-C235B3F8B005}" dt="2020-06-09T16:46:33.790" v="348" actId="21"/>
          <ac:spMkLst>
            <pc:docMk/>
            <pc:sldMk cId="3494184922" sldId="1655"/>
            <ac:spMk id="5" creationId="{EDED191F-74D3-4D43-94B3-73738D9644A1}"/>
          </ac:spMkLst>
        </pc:spChg>
        <pc:spChg chg="mod">
          <ac:chgData name="Viren Ajodhia" userId="2385409aa5fdc2ba" providerId="LiveId" clId="{FDFAAE38-C993-4860-9DEA-C235B3F8B005}" dt="2020-06-09T17:01:04.301" v="729"/>
          <ac:spMkLst>
            <pc:docMk/>
            <pc:sldMk cId="3494184922" sldId="1655"/>
            <ac:spMk id="6" creationId="{00000000-0000-0000-0000-000000000000}"/>
          </ac:spMkLst>
        </pc:spChg>
        <pc:spChg chg="del">
          <ac:chgData name="Viren Ajodhia" userId="2385409aa5fdc2ba" providerId="LiveId" clId="{FDFAAE38-C993-4860-9DEA-C235B3F8B005}" dt="2020-06-09T16:46:32.073" v="347"/>
          <ac:spMkLst>
            <pc:docMk/>
            <pc:sldMk cId="3494184922" sldId="1655"/>
            <ac:spMk id="8" creationId="{AEE06299-B1B4-4EC7-A9F5-69EE19BD36F8}"/>
          </ac:spMkLst>
        </pc:spChg>
        <pc:spChg chg="add del mod">
          <ac:chgData name="Viren Ajodhia" userId="2385409aa5fdc2ba" providerId="LiveId" clId="{FDFAAE38-C993-4860-9DEA-C235B3F8B005}" dt="2020-06-09T16:46:32.073" v="347"/>
          <ac:spMkLst>
            <pc:docMk/>
            <pc:sldMk cId="3494184922" sldId="1655"/>
            <ac:spMk id="9" creationId="{74E7F5FF-D644-4F53-9319-E7DFCE8DCF42}"/>
          </ac:spMkLst>
        </pc:spChg>
        <pc:spChg chg="add del mod">
          <ac:chgData name="Viren Ajodhia" userId="2385409aa5fdc2ba" providerId="LiveId" clId="{FDFAAE38-C993-4860-9DEA-C235B3F8B005}" dt="2020-06-09T16:46:32.073" v="347"/>
          <ac:spMkLst>
            <pc:docMk/>
            <pc:sldMk cId="3494184922" sldId="1655"/>
            <ac:spMk id="10" creationId="{3328DF3D-1E74-4BE8-B41E-02E0A0F353F5}"/>
          </ac:spMkLst>
        </pc:spChg>
        <pc:spChg chg="add mod">
          <ac:chgData name="Viren Ajodhia" userId="2385409aa5fdc2ba" providerId="LiveId" clId="{FDFAAE38-C993-4860-9DEA-C235B3F8B005}" dt="2020-06-09T17:01:04.301" v="729"/>
          <ac:spMkLst>
            <pc:docMk/>
            <pc:sldMk cId="3494184922" sldId="1655"/>
            <ac:spMk id="11" creationId="{3F4219FA-A058-44A8-9565-6469253F657A}"/>
          </ac:spMkLst>
        </pc:spChg>
        <pc:spChg chg="add del mod">
          <ac:chgData name="Viren Ajodhia" userId="2385409aa5fdc2ba" providerId="LiveId" clId="{FDFAAE38-C993-4860-9DEA-C235B3F8B005}" dt="2020-06-09T16:49:27.147" v="499"/>
          <ac:spMkLst>
            <pc:docMk/>
            <pc:sldMk cId="3494184922" sldId="1655"/>
            <ac:spMk id="12" creationId="{DD2E1F7F-7D32-43E8-8A4E-48BC5964ACB2}"/>
          </ac:spMkLst>
        </pc:spChg>
        <pc:spChg chg="add del mod">
          <ac:chgData name="Viren Ajodhia" userId="2385409aa5fdc2ba" providerId="LiveId" clId="{FDFAAE38-C993-4860-9DEA-C235B3F8B005}" dt="2020-06-09T16:49:27.147" v="499"/>
          <ac:spMkLst>
            <pc:docMk/>
            <pc:sldMk cId="3494184922" sldId="1655"/>
            <ac:spMk id="13" creationId="{935708B0-DAA7-4235-AD80-C2CDA008741B}"/>
          </ac:spMkLst>
        </pc:spChg>
        <pc:spChg chg="add del mod">
          <ac:chgData name="Viren Ajodhia" userId="2385409aa5fdc2ba" providerId="LiveId" clId="{FDFAAE38-C993-4860-9DEA-C235B3F8B005}" dt="2020-06-09T16:49:27.147" v="499"/>
          <ac:spMkLst>
            <pc:docMk/>
            <pc:sldMk cId="3494184922" sldId="1655"/>
            <ac:spMk id="14" creationId="{7CA1F68B-E39E-4121-821F-7CDD95B3438F}"/>
          </ac:spMkLst>
        </pc:spChg>
      </pc:sldChg>
      <pc:sldChg chg="addSp delSp modSp del mod">
        <pc:chgData name="Viren Ajodhia" userId="2385409aa5fdc2ba" providerId="LiveId" clId="{FDFAAE38-C993-4860-9DEA-C235B3F8B005}" dt="2020-06-09T16:49:35.450" v="500" actId="47"/>
        <pc:sldMkLst>
          <pc:docMk/>
          <pc:sldMk cId="2776576570" sldId="1656"/>
        </pc:sldMkLst>
        <pc:spChg chg="mod">
          <ac:chgData name="Viren Ajodhia" userId="2385409aa5fdc2ba" providerId="LiveId" clId="{FDFAAE38-C993-4860-9DEA-C235B3F8B005}" dt="2020-06-09T16:49:20.959" v="494"/>
          <ac:spMkLst>
            <pc:docMk/>
            <pc:sldMk cId="2776576570" sldId="1656"/>
            <ac:spMk id="3" creationId="{00000000-0000-0000-0000-000000000000}"/>
          </ac:spMkLst>
        </pc:spChg>
        <pc:spChg chg="mod">
          <ac:chgData name="Viren Ajodhia" userId="2385409aa5fdc2ba" providerId="LiveId" clId="{FDFAAE38-C993-4860-9DEA-C235B3F8B005}" dt="2020-06-09T16:46:53.093" v="355" actId="21"/>
          <ac:spMkLst>
            <pc:docMk/>
            <pc:sldMk cId="2776576570" sldId="1656"/>
            <ac:spMk id="4" creationId="{00000000-0000-0000-0000-000000000000}"/>
          </ac:spMkLst>
        </pc:spChg>
        <pc:spChg chg="mod">
          <ac:chgData name="Viren Ajodhia" userId="2385409aa5fdc2ba" providerId="LiveId" clId="{FDFAAE38-C993-4860-9DEA-C235B3F8B005}" dt="2020-06-09T16:46:50.638" v="352" actId="21"/>
          <ac:spMkLst>
            <pc:docMk/>
            <pc:sldMk cId="2776576570" sldId="1656"/>
            <ac:spMk id="5" creationId="{4B6D8D79-20F9-468A-9002-57536FC99553}"/>
          </ac:spMkLst>
        </pc:spChg>
        <pc:spChg chg="mod">
          <ac:chgData name="Viren Ajodhia" userId="2385409aa5fdc2ba" providerId="LiveId" clId="{FDFAAE38-C993-4860-9DEA-C235B3F8B005}" dt="2020-06-09T16:49:20.959" v="494"/>
          <ac:spMkLst>
            <pc:docMk/>
            <pc:sldMk cId="2776576570" sldId="1656"/>
            <ac:spMk id="6" creationId="{00000000-0000-0000-0000-000000000000}"/>
          </ac:spMkLst>
        </pc:spChg>
        <pc:spChg chg="mod">
          <ac:chgData name="Viren Ajodhia" userId="2385409aa5fdc2ba" providerId="LiveId" clId="{FDFAAE38-C993-4860-9DEA-C235B3F8B005}" dt="2020-06-09T16:49:21.019" v="495" actId="27636"/>
          <ac:spMkLst>
            <pc:docMk/>
            <pc:sldMk cId="2776576570" sldId="1656"/>
            <ac:spMk id="8" creationId="{9E463F60-3A62-49EB-8E78-09FA814F7017}"/>
          </ac:spMkLst>
        </pc:spChg>
        <pc:spChg chg="add del mod">
          <ac:chgData name="Viren Ajodhia" userId="2385409aa5fdc2ba" providerId="LiveId" clId="{FDFAAE38-C993-4860-9DEA-C235B3F8B005}" dt="2020-06-09T16:46:55.370" v="357"/>
          <ac:spMkLst>
            <pc:docMk/>
            <pc:sldMk cId="2776576570" sldId="1656"/>
            <ac:spMk id="9" creationId="{197983FD-F18D-4CB3-A9D9-1597C03FBF9D}"/>
          </ac:spMkLst>
        </pc:spChg>
        <pc:spChg chg="add del mod">
          <ac:chgData name="Viren Ajodhia" userId="2385409aa5fdc2ba" providerId="LiveId" clId="{FDFAAE38-C993-4860-9DEA-C235B3F8B005}" dt="2020-06-09T16:46:55.370" v="357"/>
          <ac:spMkLst>
            <pc:docMk/>
            <pc:sldMk cId="2776576570" sldId="1656"/>
            <ac:spMk id="10" creationId="{D890AA3D-0B39-443B-BA23-C04638959902}"/>
          </ac:spMkLst>
        </pc:spChg>
        <pc:spChg chg="add del mod">
          <ac:chgData name="Viren Ajodhia" userId="2385409aa5fdc2ba" providerId="LiveId" clId="{FDFAAE38-C993-4860-9DEA-C235B3F8B005}" dt="2020-06-09T16:46:55.370" v="357"/>
          <ac:spMkLst>
            <pc:docMk/>
            <pc:sldMk cId="2776576570" sldId="1656"/>
            <ac:spMk id="11" creationId="{FCD9BC47-6EB7-4E3D-8683-3A3A67B9D3B4}"/>
          </ac:spMkLst>
        </pc:spChg>
        <pc:spChg chg="add del mod">
          <ac:chgData name="Viren Ajodhia" userId="2385409aa5fdc2ba" providerId="LiveId" clId="{FDFAAE38-C993-4860-9DEA-C235B3F8B005}" dt="2020-06-09T16:49:20.959" v="494"/>
          <ac:spMkLst>
            <pc:docMk/>
            <pc:sldMk cId="2776576570" sldId="1656"/>
            <ac:spMk id="12" creationId="{60F32AD1-2441-4BDF-82EE-091A176E3831}"/>
          </ac:spMkLst>
        </pc:spChg>
        <pc:spChg chg="add del mod">
          <ac:chgData name="Viren Ajodhia" userId="2385409aa5fdc2ba" providerId="LiveId" clId="{FDFAAE38-C993-4860-9DEA-C235B3F8B005}" dt="2020-06-09T16:49:20.959" v="494"/>
          <ac:spMkLst>
            <pc:docMk/>
            <pc:sldMk cId="2776576570" sldId="1656"/>
            <ac:spMk id="13" creationId="{632DD2BC-8521-487E-A574-D90B878FB3B7}"/>
          </ac:spMkLst>
        </pc:spChg>
        <pc:spChg chg="add del mod">
          <ac:chgData name="Viren Ajodhia" userId="2385409aa5fdc2ba" providerId="LiveId" clId="{FDFAAE38-C993-4860-9DEA-C235B3F8B005}" dt="2020-06-09T16:49:20.959" v="494"/>
          <ac:spMkLst>
            <pc:docMk/>
            <pc:sldMk cId="2776576570" sldId="1656"/>
            <ac:spMk id="14" creationId="{576AD5B6-BF9B-4637-B134-2E49232D8397}"/>
          </ac:spMkLst>
        </pc:spChg>
      </pc:sldChg>
      <pc:sldChg chg="addSp delSp modSp mod">
        <pc:chgData name="Viren Ajodhia" userId="2385409aa5fdc2ba" providerId="LiveId" clId="{FDFAAE38-C993-4860-9DEA-C235B3F8B005}" dt="2020-06-09T17:01:04.301" v="729"/>
        <pc:sldMkLst>
          <pc:docMk/>
          <pc:sldMk cId="198127404" sldId="1657"/>
        </pc:sldMkLst>
        <pc:spChg chg="mod">
          <ac:chgData name="Viren Ajodhia" userId="2385409aa5fdc2ba" providerId="LiveId" clId="{FDFAAE38-C993-4860-9DEA-C235B3F8B005}" dt="2020-06-09T17:01:04.301" v="729"/>
          <ac:spMkLst>
            <pc:docMk/>
            <pc:sldMk cId="198127404" sldId="1657"/>
            <ac:spMk id="3" creationId="{00000000-0000-0000-0000-000000000000}"/>
          </ac:spMkLst>
        </pc:spChg>
        <pc:spChg chg="mod">
          <ac:chgData name="Viren Ajodhia" userId="2385409aa5fdc2ba" providerId="LiveId" clId="{FDFAAE38-C993-4860-9DEA-C235B3F8B005}" dt="2020-06-09T16:46:57.717" v="359" actId="21"/>
          <ac:spMkLst>
            <pc:docMk/>
            <pc:sldMk cId="198127404" sldId="1657"/>
            <ac:spMk id="4" creationId="{00000000-0000-0000-0000-000000000000}"/>
          </ac:spMkLst>
        </pc:spChg>
        <pc:spChg chg="mod">
          <ac:chgData name="Viren Ajodhia" userId="2385409aa5fdc2ba" providerId="LiveId" clId="{FDFAAE38-C993-4860-9DEA-C235B3F8B005}" dt="2020-06-09T16:47:09.893" v="361" actId="21"/>
          <ac:spMkLst>
            <pc:docMk/>
            <pc:sldMk cId="198127404" sldId="1657"/>
            <ac:spMk id="5" creationId="{00000000-0000-0000-0000-000000000000}"/>
          </ac:spMkLst>
        </pc:spChg>
        <pc:spChg chg="mod">
          <ac:chgData name="Viren Ajodhia" userId="2385409aa5fdc2ba" providerId="LiveId" clId="{FDFAAE38-C993-4860-9DEA-C235B3F8B005}" dt="2020-06-09T17:01:04.301" v="729"/>
          <ac:spMkLst>
            <pc:docMk/>
            <pc:sldMk cId="198127404" sldId="1657"/>
            <ac:spMk id="6" creationId="{00000000-0000-0000-0000-000000000000}"/>
          </ac:spMkLst>
        </pc:spChg>
        <pc:spChg chg="mod">
          <ac:chgData name="Viren Ajodhia" userId="2385409aa5fdc2ba" providerId="LiveId" clId="{FDFAAE38-C993-4860-9DEA-C235B3F8B005}" dt="2020-06-09T17:01:04.301" v="729"/>
          <ac:spMkLst>
            <pc:docMk/>
            <pc:sldMk cId="198127404" sldId="1657"/>
            <ac:spMk id="8" creationId="{F2987C92-1E45-43EA-8032-461A923899B6}"/>
          </ac:spMkLst>
        </pc:spChg>
        <pc:spChg chg="add del mod">
          <ac:chgData name="Viren Ajodhia" userId="2385409aa5fdc2ba" providerId="LiveId" clId="{FDFAAE38-C993-4860-9DEA-C235B3F8B005}" dt="2020-06-09T16:49:06.531" v="482"/>
          <ac:spMkLst>
            <pc:docMk/>
            <pc:sldMk cId="198127404" sldId="1657"/>
            <ac:spMk id="9" creationId="{74AD2F38-81CC-48C7-8344-CE2C486BFE93}"/>
          </ac:spMkLst>
        </pc:spChg>
        <pc:spChg chg="add del mod">
          <ac:chgData name="Viren Ajodhia" userId="2385409aa5fdc2ba" providerId="LiveId" clId="{FDFAAE38-C993-4860-9DEA-C235B3F8B005}" dt="2020-06-09T16:49:06.531" v="482"/>
          <ac:spMkLst>
            <pc:docMk/>
            <pc:sldMk cId="198127404" sldId="1657"/>
            <ac:spMk id="10" creationId="{3483AC31-D369-4FEA-914C-7937CEE48B0E}"/>
          </ac:spMkLst>
        </pc:spChg>
        <pc:spChg chg="add del mod">
          <ac:chgData name="Viren Ajodhia" userId="2385409aa5fdc2ba" providerId="LiveId" clId="{FDFAAE38-C993-4860-9DEA-C235B3F8B005}" dt="2020-06-09T16:49:06.531" v="482"/>
          <ac:spMkLst>
            <pc:docMk/>
            <pc:sldMk cId="198127404" sldId="1657"/>
            <ac:spMk id="11" creationId="{046DD54E-164E-457D-918F-F71F9994F58D}"/>
          </ac:spMkLst>
        </pc:spChg>
        <pc:spChg chg="add del mod">
          <ac:chgData name="Viren Ajodhia" userId="2385409aa5fdc2ba" providerId="LiveId" clId="{FDFAAE38-C993-4860-9DEA-C235B3F8B005}" dt="2020-06-09T16:49:12.287" v="488"/>
          <ac:spMkLst>
            <pc:docMk/>
            <pc:sldMk cId="198127404" sldId="1657"/>
            <ac:spMk id="12" creationId="{96CDC3C5-7F68-4C60-B58C-8DE4E03B3640}"/>
          </ac:spMkLst>
        </pc:spChg>
        <pc:spChg chg="add del mod">
          <ac:chgData name="Viren Ajodhia" userId="2385409aa5fdc2ba" providerId="LiveId" clId="{FDFAAE38-C993-4860-9DEA-C235B3F8B005}" dt="2020-06-09T16:49:12.287" v="488"/>
          <ac:spMkLst>
            <pc:docMk/>
            <pc:sldMk cId="198127404" sldId="1657"/>
            <ac:spMk id="13" creationId="{55CCD8C0-EA62-4D35-9480-E3F5D96D768C}"/>
          </ac:spMkLst>
        </pc:spChg>
        <pc:spChg chg="add del mod">
          <ac:chgData name="Viren Ajodhia" userId="2385409aa5fdc2ba" providerId="LiveId" clId="{FDFAAE38-C993-4860-9DEA-C235B3F8B005}" dt="2020-06-09T16:49:12.287" v="488"/>
          <ac:spMkLst>
            <pc:docMk/>
            <pc:sldMk cId="198127404" sldId="1657"/>
            <ac:spMk id="14" creationId="{33901B65-EB05-4A7E-A98F-C5BB914A9006}"/>
          </ac:spMkLst>
        </pc:spChg>
      </pc:sldChg>
      <pc:sldChg chg="addSp delSp modSp mod">
        <pc:chgData name="Viren Ajodhia" userId="2385409aa5fdc2ba" providerId="LiveId" clId="{FDFAAE38-C993-4860-9DEA-C235B3F8B005}" dt="2020-06-09T17:01:04.301" v="729"/>
        <pc:sldMkLst>
          <pc:docMk/>
          <pc:sldMk cId="3042314218" sldId="1658"/>
        </pc:sldMkLst>
        <pc:spChg chg="mod">
          <ac:chgData name="Viren Ajodhia" userId="2385409aa5fdc2ba" providerId="LiveId" clId="{FDFAAE38-C993-4860-9DEA-C235B3F8B005}" dt="2020-06-09T17:01:04.301" v="729"/>
          <ac:spMkLst>
            <pc:docMk/>
            <pc:sldMk cId="3042314218" sldId="1658"/>
            <ac:spMk id="3" creationId="{00000000-0000-0000-0000-000000000000}"/>
          </ac:spMkLst>
        </pc:spChg>
        <pc:spChg chg="mod">
          <ac:chgData name="Viren Ajodhia" userId="2385409aa5fdc2ba" providerId="LiveId" clId="{FDFAAE38-C993-4860-9DEA-C235B3F8B005}" dt="2020-06-09T16:47:15.694" v="367" actId="21"/>
          <ac:spMkLst>
            <pc:docMk/>
            <pc:sldMk cId="3042314218" sldId="1658"/>
            <ac:spMk id="4" creationId="{00000000-0000-0000-0000-000000000000}"/>
          </ac:spMkLst>
        </pc:spChg>
        <pc:spChg chg="mod">
          <ac:chgData name="Viren Ajodhia" userId="2385409aa5fdc2ba" providerId="LiveId" clId="{FDFAAE38-C993-4860-9DEA-C235B3F8B005}" dt="2020-06-09T16:47:12.766" v="364" actId="21"/>
          <ac:spMkLst>
            <pc:docMk/>
            <pc:sldMk cId="3042314218" sldId="1658"/>
            <ac:spMk id="5" creationId="{00000000-0000-0000-0000-000000000000}"/>
          </ac:spMkLst>
        </pc:spChg>
        <pc:spChg chg="mod">
          <ac:chgData name="Viren Ajodhia" userId="2385409aa5fdc2ba" providerId="LiveId" clId="{FDFAAE38-C993-4860-9DEA-C235B3F8B005}" dt="2020-06-09T17:01:04.301" v="729"/>
          <ac:spMkLst>
            <pc:docMk/>
            <pc:sldMk cId="3042314218" sldId="1658"/>
            <ac:spMk id="6" creationId="{00000000-0000-0000-0000-000000000000}"/>
          </ac:spMkLst>
        </pc:spChg>
        <pc:spChg chg="mod">
          <ac:chgData name="Viren Ajodhia" userId="2385409aa5fdc2ba" providerId="LiveId" clId="{FDFAAE38-C993-4860-9DEA-C235B3F8B005}" dt="2020-06-09T17:01:04.301" v="729"/>
          <ac:spMkLst>
            <pc:docMk/>
            <pc:sldMk cId="3042314218" sldId="1658"/>
            <ac:spMk id="8" creationId="{E4F14100-92D4-4E78-A2E0-1C14C5D3BB9B}"/>
          </ac:spMkLst>
        </pc:spChg>
        <pc:spChg chg="add del mod">
          <ac:chgData name="Viren Ajodhia" userId="2385409aa5fdc2ba" providerId="LiveId" clId="{FDFAAE38-C993-4860-9DEA-C235B3F8B005}" dt="2020-06-09T16:48:56.121" v="471"/>
          <ac:spMkLst>
            <pc:docMk/>
            <pc:sldMk cId="3042314218" sldId="1658"/>
            <ac:spMk id="9" creationId="{BADAAD14-4C55-48A7-9E23-26F2DD6E2EF3}"/>
          </ac:spMkLst>
        </pc:spChg>
        <pc:spChg chg="add del mod">
          <ac:chgData name="Viren Ajodhia" userId="2385409aa5fdc2ba" providerId="LiveId" clId="{FDFAAE38-C993-4860-9DEA-C235B3F8B005}" dt="2020-06-09T16:48:56.121" v="471"/>
          <ac:spMkLst>
            <pc:docMk/>
            <pc:sldMk cId="3042314218" sldId="1658"/>
            <ac:spMk id="10" creationId="{7DC690C0-83DE-4600-8E3A-92EB3F0E065D}"/>
          </ac:spMkLst>
        </pc:spChg>
        <pc:spChg chg="add del mod">
          <ac:chgData name="Viren Ajodhia" userId="2385409aa5fdc2ba" providerId="LiveId" clId="{FDFAAE38-C993-4860-9DEA-C235B3F8B005}" dt="2020-06-09T16:48:56.121" v="471"/>
          <ac:spMkLst>
            <pc:docMk/>
            <pc:sldMk cId="3042314218" sldId="1658"/>
            <ac:spMk id="11" creationId="{0F76BF6C-A47D-4092-8E59-D3CA30BC894D}"/>
          </ac:spMkLst>
        </pc:spChg>
      </pc:sldChg>
      <pc:sldChg chg="addSp delSp modSp del mod">
        <pc:chgData name="Viren Ajodhia" userId="2385409aa5fdc2ba" providerId="LiveId" clId="{FDFAAE38-C993-4860-9DEA-C235B3F8B005}" dt="2020-06-09T16:49:59.083" v="501" actId="47"/>
        <pc:sldMkLst>
          <pc:docMk/>
          <pc:sldMk cId="1678850007" sldId="1659"/>
        </pc:sldMkLst>
        <pc:spChg chg="mod">
          <ac:chgData name="Viren Ajodhia" userId="2385409aa5fdc2ba" providerId="LiveId" clId="{FDFAAE38-C993-4860-9DEA-C235B3F8B005}" dt="2020-06-09T16:48:52.711" v="470" actId="6549"/>
          <ac:spMkLst>
            <pc:docMk/>
            <pc:sldMk cId="1678850007" sldId="1659"/>
            <ac:spMk id="3" creationId="{00000000-0000-0000-0000-000000000000}"/>
          </ac:spMkLst>
        </pc:spChg>
        <pc:spChg chg="mod">
          <ac:chgData name="Viren Ajodhia" userId="2385409aa5fdc2ba" providerId="LiveId" clId="{FDFAAE38-C993-4860-9DEA-C235B3F8B005}" dt="2020-06-09T16:47:19.758" v="369" actId="21"/>
          <ac:spMkLst>
            <pc:docMk/>
            <pc:sldMk cId="1678850007" sldId="1659"/>
            <ac:spMk id="4" creationId="{00000000-0000-0000-0000-000000000000}"/>
          </ac:spMkLst>
        </pc:spChg>
        <pc:spChg chg="mod">
          <ac:chgData name="Viren Ajodhia" userId="2385409aa5fdc2ba" providerId="LiveId" clId="{FDFAAE38-C993-4860-9DEA-C235B3F8B005}" dt="2020-06-09T16:47:22.701" v="374" actId="21"/>
          <ac:spMkLst>
            <pc:docMk/>
            <pc:sldMk cId="1678850007" sldId="1659"/>
            <ac:spMk id="5" creationId="{00000000-0000-0000-0000-000000000000}"/>
          </ac:spMkLst>
        </pc:spChg>
        <pc:spChg chg="mod">
          <ac:chgData name="Viren Ajodhia" userId="2385409aa5fdc2ba" providerId="LiveId" clId="{FDFAAE38-C993-4860-9DEA-C235B3F8B005}" dt="2020-06-09T16:48:47.573" v="463"/>
          <ac:spMkLst>
            <pc:docMk/>
            <pc:sldMk cId="1678850007" sldId="1659"/>
            <ac:spMk id="6" creationId="{00000000-0000-0000-0000-000000000000}"/>
          </ac:spMkLst>
        </pc:spChg>
        <pc:spChg chg="mod">
          <ac:chgData name="Viren Ajodhia" userId="2385409aa5fdc2ba" providerId="LiveId" clId="{FDFAAE38-C993-4860-9DEA-C235B3F8B005}" dt="2020-06-09T16:48:49.228" v="464" actId="6549"/>
          <ac:spMkLst>
            <pc:docMk/>
            <pc:sldMk cId="1678850007" sldId="1659"/>
            <ac:spMk id="8" creationId="{004DADFC-69D7-4B9E-B5D9-8F6F8B8B367B}"/>
          </ac:spMkLst>
        </pc:spChg>
        <pc:spChg chg="add del mod">
          <ac:chgData name="Viren Ajodhia" userId="2385409aa5fdc2ba" providerId="LiveId" clId="{FDFAAE38-C993-4860-9DEA-C235B3F8B005}" dt="2020-06-09T16:48:47.573" v="463"/>
          <ac:spMkLst>
            <pc:docMk/>
            <pc:sldMk cId="1678850007" sldId="1659"/>
            <ac:spMk id="9" creationId="{C5BB7828-BFE5-46B8-84BC-017DB1E8ACA2}"/>
          </ac:spMkLst>
        </pc:spChg>
        <pc:spChg chg="add del mod">
          <ac:chgData name="Viren Ajodhia" userId="2385409aa5fdc2ba" providerId="LiveId" clId="{FDFAAE38-C993-4860-9DEA-C235B3F8B005}" dt="2020-06-09T16:48:47.573" v="463"/>
          <ac:spMkLst>
            <pc:docMk/>
            <pc:sldMk cId="1678850007" sldId="1659"/>
            <ac:spMk id="10" creationId="{7F848A10-66CB-461E-85A6-D8ECA4061573}"/>
          </ac:spMkLst>
        </pc:spChg>
        <pc:spChg chg="add del mod">
          <ac:chgData name="Viren Ajodhia" userId="2385409aa5fdc2ba" providerId="LiveId" clId="{FDFAAE38-C993-4860-9DEA-C235B3F8B005}" dt="2020-06-09T16:48:47.573" v="463"/>
          <ac:spMkLst>
            <pc:docMk/>
            <pc:sldMk cId="1678850007" sldId="1659"/>
            <ac:spMk id="11" creationId="{AE72C9CC-0901-4923-9EAA-143DB790A7B1}"/>
          </ac:spMkLst>
        </pc:spChg>
      </pc:sldChg>
      <pc:sldChg chg="delSp modSp del mod">
        <pc:chgData name="Viren Ajodhia" userId="2385409aa5fdc2ba" providerId="LiveId" clId="{FDFAAE38-C993-4860-9DEA-C235B3F8B005}" dt="2020-06-09T16:47:32.686" v="378" actId="47"/>
        <pc:sldMkLst>
          <pc:docMk/>
          <pc:sldMk cId="2816639576" sldId="1660"/>
        </pc:sldMkLst>
        <pc:spChg chg="mod">
          <ac:chgData name="Viren Ajodhia" userId="2385409aa5fdc2ba" providerId="LiveId" clId="{FDFAAE38-C993-4860-9DEA-C235B3F8B005}" dt="2020-06-09T16:46:45.261" v="351"/>
          <ac:spMkLst>
            <pc:docMk/>
            <pc:sldMk cId="2816639576" sldId="1660"/>
            <ac:spMk id="4" creationId="{00000000-0000-0000-0000-000000000000}"/>
          </ac:spMkLst>
        </pc:spChg>
        <pc:spChg chg="del">
          <ac:chgData name="Viren Ajodhia" userId="2385409aa5fdc2ba" providerId="LiveId" clId="{FDFAAE38-C993-4860-9DEA-C235B3F8B005}" dt="2020-06-09T16:47:28.975" v="377" actId="478"/>
          <ac:spMkLst>
            <pc:docMk/>
            <pc:sldMk cId="2816639576" sldId="1660"/>
            <ac:spMk id="7" creationId="{00000000-0000-0000-0000-000000000000}"/>
          </ac:spMkLst>
        </pc:spChg>
      </pc:sldChg>
      <pc:sldChg chg="addSp delSp modSp del mod">
        <pc:chgData name="Viren Ajodhia" userId="2385409aa5fdc2ba" providerId="LiveId" clId="{FDFAAE38-C993-4860-9DEA-C235B3F8B005}" dt="2020-06-09T16:49:59.083" v="501" actId="47"/>
        <pc:sldMkLst>
          <pc:docMk/>
          <pc:sldMk cId="4105376189" sldId="1661"/>
        </pc:sldMkLst>
        <pc:spChg chg="mod">
          <ac:chgData name="Viren Ajodhia" userId="2385409aa5fdc2ba" providerId="LiveId" clId="{FDFAAE38-C993-4860-9DEA-C235B3F8B005}" dt="2020-06-09T16:48:44.792" v="462" actId="6549"/>
          <ac:spMkLst>
            <pc:docMk/>
            <pc:sldMk cId="4105376189" sldId="1661"/>
            <ac:spMk id="3" creationId="{00000000-0000-0000-0000-000000000000}"/>
          </ac:spMkLst>
        </pc:spChg>
        <pc:spChg chg="mod">
          <ac:chgData name="Viren Ajodhia" userId="2385409aa5fdc2ba" providerId="LiveId" clId="{FDFAAE38-C993-4860-9DEA-C235B3F8B005}" dt="2020-06-09T16:47:39.148" v="379" actId="21"/>
          <ac:spMkLst>
            <pc:docMk/>
            <pc:sldMk cId="4105376189" sldId="1661"/>
            <ac:spMk id="4" creationId="{00000000-0000-0000-0000-000000000000}"/>
          </ac:spMkLst>
        </pc:spChg>
        <pc:spChg chg="mod">
          <ac:chgData name="Viren Ajodhia" userId="2385409aa5fdc2ba" providerId="LiveId" clId="{FDFAAE38-C993-4860-9DEA-C235B3F8B005}" dt="2020-06-09T16:48:37.910" v="454"/>
          <ac:spMkLst>
            <pc:docMk/>
            <pc:sldMk cId="4105376189" sldId="1661"/>
            <ac:spMk id="6" creationId="{00000000-0000-0000-0000-000000000000}"/>
          </ac:spMkLst>
        </pc:spChg>
        <pc:spChg chg="mod">
          <ac:chgData name="Viren Ajodhia" userId="2385409aa5fdc2ba" providerId="LiveId" clId="{FDFAAE38-C993-4860-9DEA-C235B3F8B005}" dt="2020-06-09T16:47:41.357" v="381" actId="21"/>
          <ac:spMkLst>
            <pc:docMk/>
            <pc:sldMk cId="4105376189" sldId="1661"/>
            <ac:spMk id="7" creationId="{00000000-0000-0000-0000-000000000000}"/>
          </ac:spMkLst>
        </pc:spChg>
        <pc:spChg chg="mod">
          <ac:chgData name="Viren Ajodhia" userId="2385409aa5fdc2ba" providerId="LiveId" clId="{FDFAAE38-C993-4860-9DEA-C235B3F8B005}" dt="2020-06-09T16:48:42.489" v="458" actId="27636"/>
          <ac:spMkLst>
            <pc:docMk/>
            <pc:sldMk cId="4105376189" sldId="1661"/>
            <ac:spMk id="8" creationId="{09020A99-C0AF-4EFF-9D91-4D299E4FCD5D}"/>
          </ac:spMkLst>
        </pc:spChg>
        <pc:spChg chg="add del mod">
          <ac:chgData name="Viren Ajodhia" userId="2385409aa5fdc2ba" providerId="LiveId" clId="{FDFAAE38-C993-4860-9DEA-C235B3F8B005}" dt="2020-06-09T16:48:37.910" v="454"/>
          <ac:spMkLst>
            <pc:docMk/>
            <pc:sldMk cId="4105376189" sldId="1661"/>
            <ac:spMk id="9" creationId="{002AC426-1B94-4C40-BFE2-ADFF42317BD7}"/>
          </ac:spMkLst>
        </pc:spChg>
        <pc:spChg chg="add del mod">
          <ac:chgData name="Viren Ajodhia" userId="2385409aa5fdc2ba" providerId="LiveId" clId="{FDFAAE38-C993-4860-9DEA-C235B3F8B005}" dt="2020-06-09T16:48:37.910" v="454"/>
          <ac:spMkLst>
            <pc:docMk/>
            <pc:sldMk cId="4105376189" sldId="1661"/>
            <ac:spMk id="10" creationId="{BC82DC55-2D55-4A35-848F-3C0A25DB4FBC}"/>
          </ac:spMkLst>
        </pc:spChg>
        <pc:spChg chg="add del mod">
          <ac:chgData name="Viren Ajodhia" userId="2385409aa5fdc2ba" providerId="LiveId" clId="{FDFAAE38-C993-4860-9DEA-C235B3F8B005}" dt="2020-06-09T16:48:37.910" v="454"/>
          <ac:spMkLst>
            <pc:docMk/>
            <pc:sldMk cId="4105376189" sldId="1661"/>
            <ac:spMk id="11" creationId="{54F7B1AE-58C9-447F-BEFA-F820F775647A}"/>
          </ac:spMkLst>
        </pc:spChg>
      </pc:sldChg>
      <pc:sldChg chg="del">
        <pc:chgData name="Viren Ajodhia" userId="2385409aa5fdc2ba" providerId="LiveId" clId="{FDFAAE38-C993-4860-9DEA-C235B3F8B005}" dt="2020-06-09T16:47:48.271" v="384" actId="47"/>
        <pc:sldMkLst>
          <pc:docMk/>
          <pc:sldMk cId="1998453545" sldId="1662"/>
        </pc:sldMkLst>
      </pc:sldChg>
      <pc:sldChg chg="addSp delSp modSp del mod">
        <pc:chgData name="Viren Ajodhia" userId="2385409aa5fdc2ba" providerId="LiveId" clId="{FDFAAE38-C993-4860-9DEA-C235B3F8B005}" dt="2020-06-09T16:49:59.083" v="501" actId="47"/>
        <pc:sldMkLst>
          <pc:docMk/>
          <pc:sldMk cId="1263773621" sldId="1663"/>
        </pc:sldMkLst>
        <pc:spChg chg="mod">
          <ac:chgData name="Viren Ajodhia" userId="2385409aa5fdc2ba" providerId="LiveId" clId="{FDFAAE38-C993-4860-9DEA-C235B3F8B005}" dt="2020-06-09T16:48:19.976" v="409" actId="20577"/>
          <ac:spMkLst>
            <pc:docMk/>
            <pc:sldMk cId="1263773621" sldId="1663"/>
            <ac:spMk id="3" creationId="{00000000-0000-0000-0000-000000000000}"/>
          </ac:spMkLst>
        </pc:spChg>
        <pc:spChg chg="mod">
          <ac:chgData name="Viren Ajodhia" userId="2385409aa5fdc2ba" providerId="LiveId" clId="{FDFAAE38-C993-4860-9DEA-C235B3F8B005}" dt="2020-06-09T16:47:54.926" v="385" actId="21"/>
          <ac:spMkLst>
            <pc:docMk/>
            <pc:sldMk cId="1263773621" sldId="1663"/>
            <ac:spMk id="4" creationId="{00000000-0000-0000-0000-000000000000}"/>
          </ac:spMkLst>
        </pc:spChg>
        <pc:spChg chg="del mod">
          <ac:chgData name="Viren Ajodhia" userId="2385409aa5fdc2ba" providerId="LiveId" clId="{FDFAAE38-C993-4860-9DEA-C235B3F8B005}" dt="2020-06-09T16:48:32.643" v="453" actId="478"/>
          <ac:spMkLst>
            <pc:docMk/>
            <pc:sldMk cId="1263773621" sldId="1663"/>
            <ac:spMk id="6" creationId="{00000000-0000-0000-0000-000000000000}"/>
          </ac:spMkLst>
        </pc:spChg>
        <pc:spChg chg="mod">
          <ac:chgData name="Viren Ajodhia" userId="2385409aa5fdc2ba" providerId="LiveId" clId="{FDFAAE38-C993-4860-9DEA-C235B3F8B005}" dt="2020-06-09T16:48:29.735" v="452" actId="1035"/>
          <ac:spMkLst>
            <pc:docMk/>
            <pc:sldMk cId="1263773621" sldId="1663"/>
            <ac:spMk id="7" creationId="{00000000-0000-0000-0000-000000000000}"/>
          </ac:spMkLst>
        </pc:spChg>
        <pc:spChg chg="mod">
          <ac:chgData name="Viren Ajodhia" userId="2385409aa5fdc2ba" providerId="LiveId" clId="{FDFAAE38-C993-4860-9DEA-C235B3F8B005}" dt="2020-06-09T16:48:29.735" v="452" actId="1035"/>
          <ac:spMkLst>
            <pc:docMk/>
            <pc:sldMk cId="1263773621" sldId="1663"/>
            <ac:spMk id="8" creationId="{00000000-0000-0000-0000-000000000000}"/>
          </ac:spMkLst>
        </pc:spChg>
        <pc:spChg chg="mod">
          <ac:chgData name="Viren Ajodhia" userId="2385409aa5fdc2ba" providerId="LiveId" clId="{FDFAAE38-C993-4860-9DEA-C235B3F8B005}" dt="2020-06-09T16:48:29.735" v="452" actId="1035"/>
          <ac:spMkLst>
            <pc:docMk/>
            <pc:sldMk cId="1263773621" sldId="1663"/>
            <ac:spMk id="9" creationId="{00000000-0000-0000-0000-000000000000}"/>
          </ac:spMkLst>
        </pc:spChg>
        <pc:spChg chg="mod">
          <ac:chgData name="Viren Ajodhia" userId="2385409aa5fdc2ba" providerId="LiveId" clId="{FDFAAE38-C993-4860-9DEA-C235B3F8B005}" dt="2020-06-09T16:48:29.735" v="452" actId="1035"/>
          <ac:spMkLst>
            <pc:docMk/>
            <pc:sldMk cId="1263773621" sldId="1663"/>
            <ac:spMk id="10" creationId="{00000000-0000-0000-0000-000000000000}"/>
          </ac:spMkLst>
        </pc:spChg>
        <pc:spChg chg="mod">
          <ac:chgData name="Viren Ajodhia" userId="2385409aa5fdc2ba" providerId="LiveId" clId="{FDFAAE38-C993-4860-9DEA-C235B3F8B005}" dt="2020-06-09T16:48:29.735" v="452" actId="1035"/>
          <ac:spMkLst>
            <pc:docMk/>
            <pc:sldMk cId="1263773621" sldId="1663"/>
            <ac:spMk id="11" creationId="{00000000-0000-0000-0000-000000000000}"/>
          </ac:spMkLst>
        </pc:spChg>
        <pc:spChg chg="mod">
          <ac:chgData name="Viren Ajodhia" userId="2385409aa5fdc2ba" providerId="LiveId" clId="{FDFAAE38-C993-4860-9DEA-C235B3F8B005}" dt="2020-06-09T16:48:29.735" v="452" actId="1035"/>
          <ac:spMkLst>
            <pc:docMk/>
            <pc:sldMk cId="1263773621" sldId="1663"/>
            <ac:spMk id="12" creationId="{00000000-0000-0000-0000-000000000000}"/>
          </ac:spMkLst>
        </pc:spChg>
        <pc:spChg chg="mod">
          <ac:chgData name="Viren Ajodhia" userId="2385409aa5fdc2ba" providerId="LiveId" clId="{FDFAAE38-C993-4860-9DEA-C235B3F8B005}" dt="2020-06-09T16:48:29.735" v="452" actId="1035"/>
          <ac:spMkLst>
            <pc:docMk/>
            <pc:sldMk cId="1263773621" sldId="1663"/>
            <ac:spMk id="13" creationId="{00000000-0000-0000-0000-000000000000}"/>
          </ac:spMkLst>
        </pc:spChg>
        <pc:spChg chg="mod">
          <ac:chgData name="Viren Ajodhia" userId="2385409aa5fdc2ba" providerId="LiveId" clId="{FDFAAE38-C993-4860-9DEA-C235B3F8B005}" dt="2020-06-09T16:48:29.735" v="452" actId="1035"/>
          <ac:spMkLst>
            <pc:docMk/>
            <pc:sldMk cId="1263773621" sldId="1663"/>
            <ac:spMk id="14" creationId="{00000000-0000-0000-0000-000000000000}"/>
          </ac:spMkLst>
        </pc:spChg>
        <pc:spChg chg="mod">
          <ac:chgData name="Viren Ajodhia" userId="2385409aa5fdc2ba" providerId="LiveId" clId="{FDFAAE38-C993-4860-9DEA-C235B3F8B005}" dt="2020-06-09T16:48:29.735" v="452" actId="1035"/>
          <ac:spMkLst>
            <pc:docMk/>
            <pc:sldMk cId="1263773621" sldId="1663"/>
            <ac:spMk id="15" creationId="{00000000-0000-0000-0000-000000000000}"/>
          </ac:spMkLst>
        </pc:spChg>
        <pc:spChg chg="mod">
          <ac:chgData name="Viren Ajodhia" userId="2385409aa5fdc2ba" providerId="LiveId" clId="{FDFAAE38-C993-4860-9DEA-C235B3F8B005}" dt="2020-06-09T16:48:29.735" v="452" actId="1035"/>
          <ac:spMkLst>
            <pc:docMk/>
            <pc:sldMk cId="1263773621" sldId="1663"/>
            <ac:spMk id="16" creationId="{00000000-0000-0000-0000-000000000000}"/>
          </ac:spMkLst>
        </pc:spChg>
        <pc:spChg chg="mod">
          <ac:chgData name="Viren Ajodhia" userId="2385409aa5fdc2ba" providerId="LiveId" clId="{FDFAAE38-C993-4860-9DEA-C235B3F8B005}" dt="2020-06-09T16:48:29.735" v="452" actId="1035"/>
          <ac:spMkLst>
            <pc:docMk/>
            <pc:sldMk cId="1263773621" sldId="1663"/>
            <ac:spMk id="17" creationId="{00000000-0000-0000-0000-000000000000}"/>
          </ac:spMkLst>
        </pc:spChg>
        <pc:spChg chg="mod">
          <ac:chgData name="Viren Ajodhia" userId="2385409aa5fdc2ba" providerId="LiveId" clId="{FDFAAE38-C993-4860-9DEA-C235B3F8B005}" dt="2020-06-09T16:48:29.735" v="452" actId="1035"/>
          <ac:spMkLst>
            <pc:docMk/>
            <pc:sldMk cId="1263773621" sldId="1663"/>
            <ac:spMk id="18" creationId="{00000000-0000-0000-0000-000000000000}"/>
          </ac:spMkLst>
        </pc:spChg>
        <pc:spChg chg="mod">
          <ac:chgData name="Viren Ajodhia" userId="2385409aa5fdc2ba" providerId="LiveId" clId="{FDFAAE38-C993-4860-9DEA-C235B3F8B005}" dt="2020-06-09T16:48:29.735" v="452" actId="1035"/>
          <ac:spMkLst>
            <pc:docMk/>
            <pc:sldMk cId="1263773621" sldId="1663"/>
            <ac:spMk id="19" creationId="{00000000-0000-0000-0000-000000000000}"/>
          </ac:spMkLst>
        </pc:spChg>
        <pc:spChg chg="mod">
          <ac:chgData name="Viren Ajodhia" userId="2385409aa5fdc2ba" providerId="LiveId" clId="{FDFAAE38-C993-4860-9DEA-C235B3F8B005}" dt="2020-06-09T16:48:29.735" v="452" actId="1035"/>
          <ac:spMkLst>
            <pc:docMk/>
            <pc:sldMk cId="1263773621" sldId="1663"/>
            <ac:spMk id="20" creationId="{00000000-0000-0000-0000-000000000000}"/>
          </ac:spMkLst>
        </pc:spChg>
        <pc:spChg chg="mod">
          <ac:chgData name="Viren Ajodhia" userId="2385409aa5fdc2ba" providerId="LiveId" clId="{FDFAAE38-C993-4860-9DEA-C235B3F8B005}" dt="2020-06-09T16:48:29.735" v="452" actId="1035"/>
          <ac:spMkLst>
            <pc:docMk/>
            <pc:sldMk cId="1263773621" sldId="1663"/>
            <ac:spMk id="21" creationId="{00000000-0000-0000-0000-000000000000}"/>
          </ac:spMkLst>
        </pc:spChg>
        <pc:spChg chg="mod">
          <ac:chgData name="Viren Ajodhia" userId="2385409aa5fdc2ba" providerId="LiveId" clId="{FDFAAE38-C993-4860-9DEA-C235B3F8B005}" dt="2020-06-09T16:48:29.735" v="452" actId="1035"/>
          <ac:spMkLst>
            <pc:docMk/>
            <pc:sldMk cId="1263773621" sldId="1663"/>
            <ac:spMk id="22" creationId="{00000000-0000-0000-0000-000000000000}"/>
          </ac:spMkLst>
        </pc:spChg>
        <pc:spChg chg="mod">
          <ac:chgData name="Viren Ajodhia" userId="2385409aa5fdc2ba" providerId="LiveId" clId="{FDFAAE38-C993-4860-9DEA-C235B3F8B005}" dt="2020-06-09T16:48:29.735" v="452" actId="1035"/>
          <ac:spMkLst>
            <pc:docMk/>
            <pc:sldMk cId="1263773621" sldId="1663"/>
            <ac:spMk id="23" creationId="{00000000-0000-0000-0000-000000000000}"/>
          </ac:spMkLst>
        </pc:spChg>
        <pc:spChg chg="mod">
          <ac:chgData name="Viren Ajodhia" userId="2385409aa5fdc2ba" providerId="LiveId" clId="{FDFAAE38-C993-4860-9DEA-C235B3F8B005}" dt="2020-06-09T16:48:29.735" v="452" actId="1035"/>
          <ac:spMkLst>
            <pc:docMk/>
            <pc:sldMk cId="1263773621" sldId="1663"/>
            <ac:spMk id="24" creationId="{00000000-0000-0000-0000-000000000000}"/>
          </ac:spMkLst>
        </pc:spChg>
        <pc:spChg chg="mod">
          <ac:chgData name="Viren Ajodhia" userId="2385409aa5fdc2ba" providerId="LiveId" clId="{FDFAAE38-C993-4860-9DEA-C235B3F8B005}" dt="2020-06-09T16:48:29.735" v="452" actId="1035"/>
          <ac:spMkLst>
            <pc:docMk/>
            <pc:sldMk cId="1263773621" sldId="1663"/>
            <ac:spMk id="25" creationId="{00000000-0000-0000-0000-000000000000}"/>
          </ac:spMkLst>
        </pc:spChg>
        <pc:spChg chg="mod">
          <ac:chgData name="Viren Ajodhia" userId="2385409aa5fdc2ba" providerId="LiveId" clId="{FDFAAE38-C993-4860-9DEA-C235B3F8B005}" dt="2020-06-09T16:48:29.735" v="452" actId="1035"/>
          <ac:spMkLst>
            <pc:docMk/>
            <pc:sldMk cId="1263773621" sldId="1663"/>
            <ac:spMk id="26" creationId="{00000000-0000-0000-0000-000000000000}"/>
          </ac:spMkLst>
        </pc:spChg>
        <pc:spChg chg="mod">
          <ac:chgData name="Viren Ajodhia" userId="2385409aa5fdc2ba" providerId="LiveId" clId="{FDFAAE38-C993-4860-9DEA-C235B3F8B005}" dt="2020-06-09T16:48:29.735" v="452" actId="1035"/>
          <ac:spMkLst>
            <pc:docMk/>
            <pc:sldMk cId="1263773621" sldId="1663"/>
            <ac:spMk id="27" creationId="{00000000-0000-0000-0000-000000000000}"/>
          </ac:spMkLst>
        </pc:spChg>
        <pc:spChg chg="mod">
          <ac:chgData name="Viren Ajodhia" userId="2385409aa5fdc2ba" providerId="LiveId" clId="{FDFAAE38-C993-4860-9DEA-C235B3F8B005}" dt="2020-06-09T16:48:29.735" v="452" actId="1035"/>
          <ac:spMkLst>
            <pc:docMk/>
            <pc:sldMk cId="1263773621" sldId="1663"/>
            <ac:spMk id="28" creationId="{00000000-0000-0000-0000-000000000000}"/>
          </ac:spMkLst>
        </pc:spChg>
        <pc:spChg chg="mod">
          <ac:chgData name="Viren Ajodhia" userId="2385409aa5fdc2ba" providerId="LiveId" clId="{FDFAAE38-C993-4860-9DEA-C235B3F8B005}" dt="2020-06-09T16:48:29.735" v="452" actId="1035"/>
          <ac:spMkLst>
            <pc:docMk/>
            <pc:sldMk cId="1263773621" sldId="1663"/>
            <ac:spMk id="29" creationId="{00000000-0000-0000-0000-000000000000}"/>
          </ac:spMkLst>
        </pc:spChg>
        <pc:spChg chg="mod">
          <ac:chgData name="Viren Ajodhia" userId="2385409aa5fdc2ba" providerId="LiveId" clId="{FDFAAE38-C993-4860-9DEA-C235B3F8B005}" dt="2020-06-09T16:48:29.735" v="452" actId="1035"/>
          <ac:spMkLst>
            <pc:docMk/>
            <pc:sldMk cId="1263773621" sldId="1663"/>
            <ac:spMk id="30" creationId="{00000000-0000-0000-0000-000000000000}"/>
          </ac:spMkLst>
        </pc:spChg>
        <pc:spChg chg="mod">
          <ac:chgData name="Viren Ajodhia" userId="2385409aa5fdc2ba" providerId="LiveId" clId="{FDFAAE38-C993-4860-9DEA-C235B3F8B005}" dt="2020-06-09T16:48:29.735" v="452" actId="1035"/>
          <ac:spMkLst>
            <pc:docMk/>
            <pc:sldMk cId="1263773621" sldId="1663"/>
            <ac:spMk id="31" creationId="{00000000-0000-0000-0000-000000000000}"/>
          </ac:spMkLst>
        </pc:spChg>
        <pc:spChg chg="mod">
          <ac:chgData name="Viren Ajodhia" userId="2385409aa5fdc2ba" providerId="LiveId" clId="{FDFAAE38-C993-4860-9DEA-C235B3F8B005}" dt="2020-06-09T16:48:29.735" v="452" actId="1035"/>
          <ac:spMkLst>
            <pc:docMk/>
            <pc:sldMk cId="1263773621" sldId="1663"/>
            <ac:spMk id="32" creationId="{00000000-0000-0000-0000-000000000000}"/>
          </ac:spMkLst>
        </pc:spChg>
        <pc:spChg chg="mod">
          <ac:chgData name="Viren Ajodhia" userId="2385409aa5fdc2ba" providerId="LiveId" clId="{FDFAAE38-C993-4860-9DEA-C235B3F8B005}" dt="2020-06-09T16:48:29.735" v="452" actId="1035"/>
          <ac:spMkLst>
            <pc:docMk/>
            <pc:sldMk cId="1263773621" sldId="1663"/>
            <ac:spMk id="33" creationId="{00000000-0000-0000-0000-000000000000}"/>
          </ac:spMkLst>
        </pc:spChg>
        <pc:spChg chg="mod">
          <ac:chgData name="Viren Ajodhia" userId="2385409aa5fdc2ba" providerId="LiveId" clId="{FDFAAE38-C993-4860-9DEA-C235B3F8B005}" dt="2020-06-09T16:48:29.735" v="452" actId="1035"/>
          <ac:spMkLst>
            <pc:docMk/>
            <pc:sldMk cId="1263773621" sldId="1663"/>
            <ac:spMk id="34" creationId="{00000000-0000-0000-0000-000000000000}"/>
          </ac:spMkLst>
        </pc:spChg>
        <pc:spChg chg="mod">
          <ac:chgData name="Viren Ajodhia" userId="2385409aa5fdc2ba" providerId="LiveId" clId="{FDFAAE38-C993-4860-9DEA-C235B3F8B005}" dt="2020-06-09T16:48:29.735" v="452" actId="1035"/>
          <ac:spMkLst>
            <pc:docMk/>
            <pc:sldMk cId="1263773621" sldId="1663"/>
            <ac:spMk id="35" creationId="{00000000-0000-0000-0000-000000000000}"/>
          </ac:spMkLst>
        </pc:spChg>
        <pc:spChg chg="mod">
          <ac:chgData name="Viren Ajodhia" userId="2385409aa5fdc2ba" providerId="LiveId" clId="{FDFAAE38-C993-4860-9DEA-C235B3F8B005}" dt="2020-06-09T16:48:29.735" v="452" actId="1035"/>
          <ac:spMkLst>
            <pc:docMk/>
            <pc:sldMk cId="1263773621" sldId="1663"/>
            <ac:spMk id="36" creationId="{00000000-0000-0000-0000-000000000000}"/>
          </ac:spMkLst>
        </pc:spChg>
        <pc:spChg chg="mod">
          <ac:chgData name="Viren Ajodhia" userId="2385409aa5fdc2ba" providerId="LiveId" clId="{FDFAAE38-C993-4860-9DEA-C235B3F8B005}" dt="2020-06-09T16:48:29.735" v="452" actId="1035"/>
          <ac:spMkLst>
            <pc:docMk/>
            <pc:sldMk cId="1263773621" sldId="1663"/>
            <ac:spMk id="37" creationId="{00000000-0000-0000-0000-000000000000}"/>
          </ac:spMkLst>
        </pc:spChg>
        <pc:spChg chg="mod">
          <ac:chgData name="Viren Ajodhia" userId="2385409aa5fdc2ba" providerId="LiveId" clId="{FDFAAE38-C993-4860-9DEA-C235B3F8B005}" dt="2020-06-09T16:48:29.735" v="452" actId="1035"/>
          <ac:spMkLst>
            <pc:docMk/>
            <pc:sldMk cId="1263773621" sldId="1663"/>
            <ac:spMk id="38" creationId="{00000000-0000-0000-0000-000000000000}"/>
          </ac:spMkLst>
        </pc:spChg>
        <pc:spChg chg="mod">
          <ac:chgData name="Viren Ajodhia" userId="2385409aa5fdc2ba" providerId="LiveId" clId="{FDFAAE38-C993-4860-9DEA-C235B3F8B005}" dt="2020-06-09T16:48:29.735" v="452" actId="1035"/>
          <ac:spMkLst>
            <pc:docMk/>
            <pc:sldMk cId="1263773621" sldId="1663"/>
            <ac:spMk id="39" creationId="{00000000-0000-0000-0000-000000000000}"/>
          </ac:spMkLst>
        </pc:spChg>
        <pc:spChg chg="mod">
          <ac:chgData name="Viren Ajodhia" userId="2385409aa5fdc2ba" providerId="LiveId" clId="{FDFAAE38-C993-4860-9DEA-C235B3F8B005}" dt="2020-06-09T16:48:29.735" v="452" actId="1035"/>
          <ac:spMkLst>
            <pc:docMk/>
            <pc:sldMk cId="1263773621" sldId="1663"/>
            <ac:spMk id="40" creationId="{00000000-0000-0000-0000-000000000000}"/>
          </ac:spMkLst>
        </pc:spChg>
        <pc:spChg chg="del">
          <ac:chgData name="Viren Ajodhia" userId="2385409aa5fdc2ba" providerId="LiveId" clId="{FDFAAE38-C993-4860-9DEA-C235B3F8B005}" dt="2020-06-09T16:47:57.811" v="387"/>
          <ac:spMkLst>
            <pc:docMk/>
            <pc:sldMk cId="1263773621" sldId="1663"/>
            <ac:spMk id="41" creationId="{CD9056A2-A93F-4580-A160-02FFC8567B17}"/>
          </ac:spMkLst>
        </pc:spChg>
        <pc:spChg chg="add del mod">
          <ac:chgData name="Viren Ajodhia" userId="2385409aa5fdc2ba" providerId="LiveId" clId="{FDFAAE38-C993-4860-9DEA-C235B3F8B005}" dt="2020-06-09T16:47:57.811" v="387"/>
          <ac:spMkLst>
            <pc:docMk/>
            <pc:sldMk cId="1263773621" sldId="1663"/>
            <ac:spMk id="42" creationId="{C9F29E2E-FA12-45AC-8001-9F97D2F906DF}"/>
          </ac:spMkLst>
        </pc:spChg>
        <pc:spChg chg="add del mod">
          <ac:chgData name="Viren Ajodhia" userId="2385409aa5fdc2ba" providerId="LiveId" clId="{FDFAAE38-C993-4860-9DEA-C235B3F8B005}" dt="2020-06-09T16:47:57.811" v="387"/>
          <ac:spMkLst>
            <pc:docMk/>
            <pc:sldMk cId="1263773621" sldId="1663"/>
            <ac:spMk id="43" creationId="{C49572BE-B0FC-4D9D-9C41-A84B4E9376F7}"/>
          </ac:spMkLst>
        </pc:spChg>
        <pc:spChg chg="add del mod">
          <ac:chgData name="Viren Ajodhia" userId="2385409aa5fdc2ba" providerId="LiveId" clId="{FDFAAE38-C993-4860-9DEA-C235B3F8B005}" dt="2020-06-09T16:48:06.795" v="389" actId="478"/>
          <ac:spMkLst>
            <pc:docMk/>
            <pc:sldMk cId="1263773621" sldId="1663"/>
            <ac:spMk id="44" creationId="{7CCDF6EE-429D-48D0-BDC8-4B0BE4963074}"/>
          </ac:spMkLst>
        </pc:spChg>
      </pc:sldChg>
      <pc:sldChg chg="del">
        <pc:chgData name="Viren Ajodhia" userId="2385409aa5fdc2ba" providerId="LiveId" clId="{FDFAAE38-C993-4860-9DEA-C235B3F8B005}" dt="2020-06-09T16:48:13.533" v="390" actId="47"/>
        <pc:sldMkLst>
          <pc:docMk/>
          <pc:sldMk cId="2107598796" sldId="1664"/>
        </pc:sldMkLst>
      </pc:sldChg>
      <pc:sldChg chg="addSp delSp modSp mod">
        <pc:chgData name="Viren Ajodhia" userId="2385409aa5fdc2ba" providerId="LiveId" clId="{FDFAAE38-C993-4860-9DEA-C235B3F8B005}" dt="2020-06-09T17:01:04.301" v="729"/>
        <pc:sldMkLst>
          <pc:docMk/>
          <pc:sldMk cId="3235271335" sldId="1673"/>
        </pc:sldMkLst>
        <pc:spChg chg="mod">
          <ac:chgData name="Viren Ajodhia" userId="2385409aa5fdc2ba" providerId="LiveId" clId="{FDFAAE38-C993-4860-9DEA-C235B3F8B005}" dt="2020-06-09T17:01:04.301" v="729"/>
          <ac:spMkLst>
            <pc:docMk/>
            <pc:sldMk cId="3235271335" sldId="1673"/>
            <ac:spMk id="3" creationId="{00000000-0000-0000-0000-000000000000}"/>
          </ac:spMkLst>
        </pc:spChg>
        <pc:spChg chg="mod">
          <ac:chgData name="Viren Ajodhia" userId="2385409aa5fdc2ba" providerId="LiveId" clId="{FDFAAE38-C993-4860-9DEA-C235B3F8B005}" dt="2020-06-09T16:44:17.871" v="289" actId="21"/>
          <ac:spMkLst>
            <pc:docMk/>
            <pc:sldMk cId="3235271335" sldId="1673"/>
            <ac:spMk id="4" creationId="{00000000-0000-0000-0000-000000000000}"/>
          </ac:spMkLst>
        </pc:spChg>
        <pc:spChg chg="mod">
          <ac:chgData name="Viren Ajodhia" userId="2385409aa5fdc2ba" providerId="LiveId" clId="{FDFAAE38-C993-4860-9DEA-C235B3F8B005}" dt="2020-06-09T16:44:26.565" v="293" actId="21"/>
          <ac:spMkLst>
            <pc:docMk/>
            <pc:sldMk cId="3235271335" sldId="1673"/>
            <ac:spMk id="5" creationId="{FF3201C5-2902-4C79-A0C0-768E4BAEDF5D}"/>
          </ac:spMkLst>
        </pc:spChg>
        <pc:spChg chg="mod">
          <ac:chgData name="Viren Ajodhia" userId="2385409aa5fdc2ba" providerId="LiveId" clId="{FDFAAE38-C993-4860-9DEA-C235B3F8B005}" dt="2020-06-09T17:01:04.301" v="729"/>
          <ac:spMkLst>
            <pc:docMk/>
            <pc:sldMk cId="3235271335" sldId="1673"/>
            <ac:spMk id="6" creationId="{00000000-0000-0000-0000-000000000000}"/>
          </ac:spMkLst>
        </pc:spChg>
        <pc:spChg chg="del">
          <ac:chgData name="Viren Ajodhia" userId="2385409aa5fdc2ba" providerId="LiveId" clId="{FDFAAE38-C993-4860-9DEA-C235B3F8B005}" dt="2020-06-09T16:43:50.780" v="287"/>
          <ac:spMkLst>
            <pc:docMk/>
            <pc:sldMk cId="3235271335" sldId="1673"/>
            <ac:spMk id="8" creationId="{69A888EE-50BC-4E1D-9E80-9DC0D62CD173}"/>
          </ac:spMkLst>
        </pc:spChg>
        <pc:spChg chg="add del mod">
          <ac:chgData name="Viren Ajodhia" userId="2385409aa5fdc2ba" providerId="LiveId" clId="{FDFAAE38-C993-4860-9DEA-C235B3F8B005}" dt="2020-06-09T16:43:50.780" v="287"/>
          <ac:spMkLst>
            <pc:docMk/>
            <pc:sldMk cId="3235271335" sldId="1673"/>
            <ac:spMk id="9" creationId="{3450BC5F-5244-4231-A496-145E2820E1FB}"/>
          </ac:spMkLst>
        </pc:spChg>
        <pc:spChg chg="add del mod">
          <ac:chgData name="Viren Ajodhia" userId="2385409aa5fdc2ba" providerId="LiveId" clId="{FDFAAE38-C993-4860-9DEA-C235B3F8B005}" dt="2020-06-09T16:43:50.780" v="287"/>
          <ac:spMkLst>
            <pc:docMk/>
            <pc:sldMk cId="3235271335" sldId="1673"/>
            <ac:spMk id="10" creationId="{28BB18E9-89E7-4CF3-BFAC-01F48EA55B8B}"/>
          </ac:spMkLst>
        </pc:spChg>
        <pc:spChg chg="add del mod">
          <ac:chgData name="Viren Ajodhia" userId="2385409aa5fdc2ba" providerId="LiveId" clId="{FDFAAE38-C993-4860-9DEA-C235B3F8B005}" dt="2020-06-09T16:44:23.272" v="291"/>
          <ac:spMkLst>
            <pc:docMk/>
            <pc:sldMk cId="3235271335" sldId="1673"/>
            <ac:spMk id="11" creationId="{908CFF8D-5620-4FC8-8B36-135F58FBE8C6}"/>
          </ac:spMkLst>
        </pc:spChg>
        <pc:spChg chg="add del mod">
          <ac:chgData name="Viren Ajodhia" userId="2385409aa5fdc2ba" providerId="LiveId" clId="{FDFAAE38-C993-4860-9DEA-C235B3F8B005}" dt="2020-06-09T16:44:23.272" v="291"/>
          <ac:spMkLst>
            <pc:docMk/>
            <pc:sldMk cId="3235271335" sldId="1673"/>
            <ac:spMk id="12" creationId="{8C874ACC-706F-456B-8CEC-60C7628CF778}"/>
          </ac:spMkLst>
        </pc:spChg>
        <pc:spChg chg="add del mod">
          <ac:chgData name="Viren Ajodhia" userId="2385409aa5fdc2ba" providerId="LiveId" clId="{FDFAAE38-C993-4860-9DEA-C235B3F8B005}" dt="2020-06-09T16:44:23.272" v="291"/>
          <ac:spMkLst>
            <pc:docMk/>
            <pc:sldMk cId="3235271335" sldId="1673"/>
            <ac:spMk id="13" creationId="{D839DA87-3F85-4C95-85AA-3CFD0193E860}"/>
          </ac:spMkLst>
        </pc:spChg>
        <pc:spChg chg="add mod">
          <ac:chgData name="Viren Ajodhia" userId="2385409aa5fdc2ba" providerId="LiveId" clId="{FDFAAE38-C993-4860-9DEA-C235B3F8B005}" dt="2020-06-09T17:01:04.301" v="729"/>
          <ac:spMkLst>
            <pc:docMk/>
            <pc:sldMk cId="3235271335" sldId="1673"/>
            <ac:spMk id="14" creationId="{9B0A888E-B2F1-4835-B55C-847B535658BE}"/>
          </ac:spMkLst>
        </pc:spChg>
        <pc:spChg chg="add del mod">
          <ac:chgData name="Viren Ajodhia" userId="2385409aa5fdc2ba" providerId="LiveId" clId="{FDFAAE38-C993-4860-9DEA-C235B3F8B005}" dt="2020-06-09T16:44:29.491" v="296"/>
          <ac:spMkLst>
            <pc:docMk/>
            <pc:sldMk cId="3235271335" sldId="1673"/>
            <ac:spMk id="15" creationId="{3630A74D-0E39-480A-A085-58AF454C31A2}"/>
          </ac:spMkLst>
        </pc:spChg>
        <pc:spChg chg="add del mod">
          <ac:chgData name="Viren Ajodhia" userId="2385409aa5fdc2ba" providerId="LiveId" clId="{FDFAAE38-C993-4860-9DEA-C235B3F8B005}" dt="2020-06-09T16:44:29.491" v="296"/>
          <ac:spMkLst>
            <pc:docMk/>
            <pc:sldMk cId="3235271335" sldId="1673"/>
            <ac:spMk id="16" creationId="{D67CF6C6-C785-47FF-BAFC-358260E6EC5F}"/>
          </ac:spMkLst>
        </pc:spChg>
        <pc:spChg chg="add del mod">
          <ac:chgData name="Viren Ajodhia" userId="2385409aa5fdc2ba" providerId="LiveId" clId="{FDFAAE38-C993-4860-9DEA-C235B3F8B005}" dt="2020-06-09T16:44:29.491" v="296"/>
          <ac:spMkLst>
            <pc:docMk/>
            <pc:sldMk cId="3235271335" sldId="1673"/>
            <ac:spMk id="17" creationId="{F13C2ECA-3685-4B7B-A6DA-D299940F42FE}"/>
          </ac:spMkLst>
        </pc:spChg>
      </pc:sldChg>
      <pc:sldChg chg="del">
        <pc:chgData name="Viren Ajodhia" userId="2385409aa5fdc2ba" providerId="LiveId" clId="{FDFAAE38-C993-4860-9DEA-C235B3F8B005}" dt="2020-06-09T16:45:49.042" v="329" actId="47"/>
        <pc:sldMkLst>
          <pc:docMk/>
          <pc:sldMk cId="2073998444" sldId="1674"/>
        </pc:sldMkLst>
      </pc:sldChg>
      <pc:sldChg chg="modSp">
        <pc:chgData name="Viren Ajodhia" userId="2385409aa5fdc2ba" providerId="LiveId" clId="{FDFAAE38-C993-4860-9DEA-C235B3F8B005}" dt="2020-06-09T17:01:04.301" v="729"/>
        <pc:sldMkLst>
          <pc:docMk/>
          <pc:sldMk cId="2965332900" sldId="1675"/>
        </pc:sldMkLst>
        <pc:spChg chg="mod">
          <ac:chgData name="Viren Ajodhia" userId="2385409aa5fdc2ba" providerId="LiveId" clId="{FDFAAE38-C993-4860-9DEA-C235B3F8B005}" dt="2020-06-09T17:01:04.301" v="729"/>
          <ac:spMkLst>
            <pc:docMk/>
            <pc:sldMk cId="2965332900" sldId="1675"/>
            <ac:spMk id="6" creationId="{3B480779-626C-44CE-8BB5-962B29785EB6}"/>
          </ac:spMkLst>
        </pc:spChg>
        <pc:spChg chg="mod">
          <ac:chgData name="Viren Ajodhia" userId="2385409aa5fdc2ba" providerId="LiveId" clId="{FDFAAE38-C993-4860-9DEA-C235B3F8B005}" dt="2020-06-09T17:01:04.301" v="729"/>
          <ac:spMkLst>
            <pc:docMk/>
            <pc:sldMk cId="2965332900" sldId="1675"/>
            <ac:spMk id="9" creationId="{CC8C3BD3-8205-4EF7-9535-24EEADDA96AA}"/>
          </ac:spMkLst>
        </pc:spChg>
      </pc:sldChg>
      <pc:sldChg chg="modSp">
        <pc:chgData name="Viren Ajodhia" userId="2385409aa5fdc2ba" providerId="LiveId" clId="{FDFAAE38-C993-4860-9DEA-C235B3F8B005}" dt="2020-06-09T17:01:04.301" v="729"/>
        <pc:sldMkLst>
          <pc:docMk/>
          <pc:sldMk cId="410944584" sldId="1676"/>
        </pc:sldMkLst>
        <pc:spChg chg="mod">
          <ac:chgData name="Viren Ajodhia" userId="2385409aa5fdc2ba" providerId="LiveId" clId="{FDFAAE38-C993-4860-9DEA-C235B3F8B005}" dt="2020-06-09T17:01:04.301" v="729"/>
          <ac:spMkLst>
            <pc:docMk/>
            <pc:sldMk cId="410944584" sldId="1676"/>
            <ac:spMk id="6" creationId="{3B480779-626C-44CE-8BB5-962B29785EB6}"/>
          </ac:spMkLst>
        </pc:spChg>
        <pc:spChg chg="mod">
          <ac:chgData name="Viren Ajodhia" userId="2385409aa5fdc2ba" providerId="LiveId" clId="{FDFAAE38-C993-4860-9DEA-C235B3F8B005}" dt="2020-06-09T17:01:04.301" v="729"/>
          <ac:spMkLst>
            <pc:docMk/>
            <pc:sldMk cId="410944584" sldId="1676"/>
            <ac:spMk id="9" creationId="{CC8C3BD3-8205-4EF7-9535-24EEADDA96AA}"/>
          </ac:spMkLst>
        </pc:spChg>
      </pc:sldChg>
      <pc:sldChg chg="modSp">
        <pc:chgData name="Viren Ajodhia" userId="2385409aa5fdc2ba" providerId="LiveId" clId="{FDFAAE38-C993-4860-9DEA-C235B3F8B005}" dt="2020-06-09T17:01:04.301" v="729"/>
        <pc:sldMkLst>
          <pc:docMk/>
          <pc:sldMk cId="3678006749" sldId="1677"/>
        </pc:sldMkLst>
        <pc:spChg chg="mod">
          <ac:chgData name="Viren Ajodhia" userId="2385409aa5fdc2ba" providerId="LiveId" clId="{FDFAAE38-C993-4860-9DEA-C235B3F8B005}" dt="2020-06-09T17:01:04.301" v="729"/>
          <ac:spMkLst>
            <pc:docMk/>
            <pc:sldMk cId="3678006749" sldId="1677"/>
            <ac:spMk id="6" creationId="{3B480779-626C-44CE-8BB5-962B29785EB6}"/>
          </ac:spMkLst>
        </pc:spChg>
        <pc:spChg chg="mod">
          <ac:chgData name="Viren Ajodhia" userId="2385409aa5fdc2ba" providerId="LiveId" clId="{FDFAAE38-C993-4860-9DEA-C235B3F8B005}" dt="2020-06-09T17:01:04.301" v="729"/>
          <ac:spMkLst>
            <pc:docMk/>
            <pc:sldMk cId="3678006749" sldId="1677"/>
            <ac:spMk id="9" creationId="{CC8C3BD3-8205-4EF7-9535-24EEADDA96AA}"/>
          </ac:spMkLst>
        </pc:spChg>
      </pc:sldChg>
      <pc:sldChg chg="modSp">
        <pc:chgData name="Viren Ajodhia" userId="2385409aa5fdc2ba" providerId="LiveId" clId="{FDFAAE38-C993-4860-9DEA-C235B3F8B005}" dt="2020-06-09T17:01:04.301" v="729"/>
        <pc:sldMkLst>
          <pc:docMk/>
          <pc:sldMk cId="4161140124" sldId="1678"/>
        </pc:sldMkLst>
        <pc:spChg chg="mod">
          <ac:chgData name="Viren Ajodhia" userId="2385409aa5fdc2ba" providerId="LiveId" clId="{FDFAAE38-C993-4860-9DEA-C235B3F8B005}" dt="2020-06-09T17:01:04.301" v="729"/>
          <ac:spMkLst>
            <pc:docMk/>
            <pc:sldMk cId="4161140124" sldId="1678"/>
            <ac:spMk id="6" creationId="{3B480779-626C-44CE-8BB5-962B29785EB6}"/>
          </ac:spMkLst>
        </pc:spChg>
        <pc:spChg chg="mod">
          <ac:chgData name="Viren Ajodhia" userId="2385409aa5fdc2ba" providerId="LiveId" clId="{FDFAAE38-C993-4860-9DEA-C235B3F8B005}" dt="2020-06-09T17:01:04.301" v="729"/>
          <ac:spMkLst>
            <pc:docMk/>
            <pc:sldMk cId="4161140124" sldId="1678"/>
            <ac:spMk id="9" creationId="{CC8C3BD3-8205-4EF7-9535-24EEADDA96AA}"/>
          </ac:spMkLst>
        </pc:spChg>
      </pc:sldChg>
      <pc:sldChg chg="modSp">
        <pc:chgData name="Viren Ajodhia" userId="2385409aa5fdc2ba" providerId="LiveId" clId="{FDFAAE38-C993-4860-9DEA-C235B3F8B005}" dt="2020-06-09T17:01:04.301" v="729"/>
        <pc:sldMkLst>
          <pc:docMk/>
          <pc:sldMk cId="1344356349" sldId="1679"/>
        </pc:sldMkLst>
        <pc:spChg chg="mod">
          <ac:chgData name="Viren Ajodhia" userId="2385409aa5fdc2ba" providerId="LiveId" clId="{FDFAAE38-C993-4860-9DEA-C235B3F8B005}" dt="2020-06-09T17:01:04.301" v="729"/>
          <ac:spMkLst>
            <pc:docMk/>
            <pc:sldMk cId="1344356349" sldId="1679"/>
            <ac:spMk id="6" creationId="{3B480779-626C-44CE-8BB5-962B29785EB6}"/>
          </ac:spMkLst>
        </pc:spChg>
        <pc:spChg chg="mod">
          <ac:chgData name="Viren Ajodhia" userId="2385409aa5fdc2ba" providerId="LiveId" clId="{FDFAAE38-C993-4860-9DEA-C235B3F8B005}" dt="2020-06-09T17:01:04.301" v="729"/>
          <ac:spMkLst>
            <pc:docMk/>
            <pc:sldMk cId="1344356349" sldId="1679"/>
            <ac:spMk id="9" creationId="{CC8C3BD3-8205-4EF7-9535-24EEADDA96AA}"/>
          </ac:spMkLst>
        </pc:spChg>
      </pc:sldChg>
      <pc:sldChg chg="modSp">
        <pc:chgData name="Viren Ajodhia" userId="2385409aa5fdc2ba" providerId="LiveId" clId="{FDFAAE38-C993-4860-9DEA-C235B3F8B005}" dt="2020-06-09T17:01:04.301" v="729"/>
        <pc:sldMkLst>
          <pc:docMk/>
          <pc:sldMk cId="3174915031" sldId="1680"/>
        </pc:sldMkLst>
        <pc:spChg chg="mod">
          <ac:chgData name="Viren Ajodhia" userId="2385409aa5fdc2ba" providerId="LiveId" clId="{FDFAAE38-C993-4860-9DEA-C235B3F8B005}" dt="2020-06-09T17:01:04.301" v="729"/>
          <ac:spMkLst>
            <pc:docMk/>
            <pc:sldMk cId="3174915031" sldId="1680"/>
            <ac:spMk id="6" creationId="{3B480779-626C-44CE-8BB5-962B29785EB6}"/>
          </ac:spMkLst>
        </pc:spChg>
        <pc:spChg chg="mod">
          <ac:chgData name="Viren Ajodhia" userId="2385409aa5fdc2ba" providerId="LiveId" clId="{FDFAAE38-C993-4860-9DEA-C235B3F8B005}" dt="2020-06-09T17:01:04.301" v="729"/>
          <ac:spMkLst>
            <pc:docMk/>
            <pc:sldMk cId="3174915031" sldId="1680"/>
            <ac:spMk id="9" creationId="{CC8C3BD3-8205-4EF7-9535-24EEADDA96AA}"/>
          </ac:spMkLst>
        </pc:spChg>
      </pc:sldChg>
      <pc:sldChg chg="modSp new mod">
        <pc:chgData name="Viren Ajodhia" userId="2385409aa5fdc2ba" providerId="LiveId" clId="{FDFAAE38-C993-4860-9DEA-C235B3F8B005}" dt="2020-06-09T17:01:31.398" v="736" actId="404"/>
        <pc:sldMkLst>
          <pc:docMk/>
          <pc:sldMk cId="4125687666" sldId="1681"/>
        </pc:sldMkLst>
        <pc:spChg chg="mod">
          <ac:chgData name="Viren Ajodhia" userId="2385409aa5fdc2ba" providerId="LiveId" clId="{FDFAAE38-C993-4860-9DEA-C235B3F8B005}" dt="2020-06-09T17:01:04.301" v="729"/>
          <ac:spMkLst>
            <pc:docMk/>
            <pc:sldMk cId="4125687666" sldId="1681"/>
            <ac:spMk id="2" creationId="{202AAC8D-B44E-46ED-B4D4-CE3DEAC64D31}"/>
          </ac:spMkLst>
        </pc:spChg>
        <pc:spChg chg="mod">
          <ac:chgData name="Viren Ajodhia" userId="2385409aa5fdc2ba" providerId="LiveId" clId="{FDFAAE38-C993-4860-9DEA-C235B3F8B005}" dt="2020-06-09T17:01:31.398" v="736" actId="404"/>
          <ac:spMkLst>
            <pc:docMk/>
            <pc:sldMk cId="4125687666" sldId="1681"/>
            <ac:spMk id="3" creationId="{49D56D5C-988F-46E3-8160-4C30CACFEB78}"/>
          </ac:spMkLst>
        </pc:spChg>
      </pc:sldChg>
      <pc:sldChg chg="modSp add">
        <pc:chgData name="Viren Ajodhia" userId="2385409aa5fdc2ba" providerId="LiveId" clId="{FDFAAE38-C993-4860-9DEA-C235B3F8B005}" dt="2020-06-09T17:12:28.192" v="932"/>
        <pc:sldMkLst>
          <pc:docMk/>
          <pc:sldMk cId="1710805125" sldId="1682"/>
        </pc:sldMkLst>
        <pc:spChg chg="mod">
          <ac:chgData name="Viren Ajodhia" userId="2385409aa5fdc2ba" providerId="LiveId" clId="{FDFAAE38-C993-4860-9DEA-C235B3F8B005}" dt="2020-06-09T17:12:28.192" v="932"/>
          <ac:spMkLst>
            <pc:docMk/>
            <pc:sldMk cId="1710805125" sldId="1682"/>
            <ac:spMk id="21" creationId="{00000000-0000-0000-0000-000000000000}"/>
          </ac:spMkLst>
        </pc:spChg>
      </pc:sldChg>
      <pc:sldChg chg="modSp add">
        <pc:chgData name="Viren Ajodhia" userId="2385409aa5fdc2ba" providerId="LiveId" clId="{FDFAAE38-C993-4860-9DEA-C235B3F8B005}" dt="2020-06-09T17:01:04.301" v="729"/>
        <pc:sldMkLst>
          <pc:docMk/>
          <pc:sldMk cId="3848349466" sldId="1683"/>
        </pc:sldMkLst>
        <pc:spChg chg="mod">
          <ac:chgData name="Viren Ajodhia" userId="2385409aa5fdc2ba" providerId="LiveId" clId="{FDFAAE38-C993-4860-9DEA-C235B3F8B005}" dt="2020-06-09T17:01:04.301" v="729"/>
          <ac:spMkLst>
            <pc:docMk/>
            <pc:sldMk cId="3848349466" sldId="1683"/>
            <ac:spMk id="2" creationId="{00000000-0000-0000-0000-000000000000}"/>
          </ac:spMkLst>
        </pc:spChg>
        <pc:spChg chg="mod">
          <ac:chgData name="Viren Ajodhia" userId="2385409aa5fdc2ba" providerId="LiveId" clId="{FDFAAE38-C993-4860-9DEA-C235B3F8B005}" dt="2020-06-09T17:01:04.301" v="729"/>
          <ac:spMkLst>
            <pc:docMk/>
            <pc:sldMk cId="3848349466" sldId="1683"/>
            <ac:spMk id="4" creationId="{00000000-0000-0000-0000-000000000000}"/>
          </ac:spMkLst>
        </pc:spChg>
        <pc:picChg chg="mod">
          <ac:chgData name="Viren Ajodhia" userId="2385409aa5fdc2ba" providerId="LiveId" clId="{FDFAAE38-C993-4860-9DEA-C235B3F8B005}" dt="2020-06-09T16:57:58.254" v="701" actId="1076"/>
          <ac:picMkLst>
            <pc:docMk/>
            <pc:sldMk cId="3848349466" sldId="1683"/>
            <ac:picMk id="12290" creationId="{00000000-0000-0000-0000-000000000000}"/>
          </ac:picMkLst>
        </pc:picChg>
      </pc:sldChg>
      <pc:sldChg chg="modSp add">
        <pc:chgData name="Viren Ajodhia" userId="2385409aa5fdc2ba" providerId="LiveId" clId="{FDFAAE38-C993-4860-9DEA-C235B3F8B005}" dt="2020-06-09T17:01:04.301" v="729"/>
        <pc:sldMkLst>
          <pc:docMk/>
          <pc:sldMk cId="3348337757" sldId="1684"/>
        </pc:sldMkLst>
        <pc:spChg chg="mod">
          <ac:chgData name="Viren Ajodhia" userId="2385409aa5fdc2ba" providerId="LiveId" clId="{FDFAAE38-C993-4860-9DEA-C235B3F8B005}" dt="2020-06-09T17:01:04.301" v="729"/>
          <ac:spMkLst>
            <pc:docMk/>
            <pc:sldMk cId="3348337757" sldId="1684"/>
            <ac:spMk id="6" creationId="{3B480779-626C-44CE-8BB5-962B29785EB6}"/>
          </ac:spMkLst>
        </pc:spChg>
        <pc:spChg chg="mod">
          <ac:chgData name="Viren Ajodhia" userId="2385409aa5fdc2ba" providerId="LiveId" clId="{FDFAAE38-C993-4860-9DEA-C235B3F8B005}" dt="2020-06-09T17:01:04.301" v="729"/>
          <ac:spMkLst>
            <pc:docMk/>
            <pc:sldMk cId="3348337757" sldId="1684"/>
            <ac:spMk id="9" creationId="{CC8C3BD3-8205-4EF7-9535-24EEADDA96AA}"/>
          </ac:spMkLst>
        </pc:spChg>
      </pc:sldChg>
      <pc:sldMasterChg chg="addSp modSp mod delSldLayout">
        <pc:chgData name="Viren Ajodhia" userId="2385409aa5fdc2ba" providerId="LiveId" clId="{FDFAAE38-C993-4860-9DEA-C235B3F8B005}" dt="2020-06-09T16:53:06.442" v="538" actId="1076"/>
        <pc:sldMasterMkLst>
          <pc:docMk/>
          <pc:sldMasterMk cId="971197198" sldId="2147483648"/>
        </pc:sldMasterMkLst>
        <pc:picChg chg="add mod">
          <ac:chgData name="Viren Ajodhia" userId="2385409aa5fdc2ba" providerId="LiveId" clId="{FDFAAE38-C993-4860-9DEA-C235B3F8B005}" dt="2020-06-09T16:53:06.442" v="538" actId="1076"/>
          <ac:picMkLst>
            <pc:docMk/>
            <pc:sldMasterMk cId="971197198" sldId="2147483648"/>
            <ac:picMk id="7" creationId="{E4AB6779-3D80-4BB5-9373-82D0C4F3A124}"/>
          </ac:picMkLst>
        </pc:picChg>
        <pc:sldLayoutChg chg="del">
          <pc:chgData name="Viren Ajodhia" userId="2385409aa5fdc2ba" providerId="LiveId" clId="{FDFAAE38-C993-4860-9DEA-C235B3F8B005}" dt="2020-06-09T16:45:49.042" v="329" actId="47"/>
          <pc:sldLayoutMkLst>
            <pc:docMk/>
            <pc:sldMasterMk cId="971197198" sldId="2147483648"/>
            <pc:sldLayoutMk cId="408284786" sldId="2147483660"/>
          </pc:sldLayoutMkLst>
        </pc:sldLayoutChg>
      </pc:sldMasterChg>
      <pc:sldMasterChg chg="addSp modSp mod">
        <pc:chgData name="Viren Ajodhia" userId="2385409aa5fdc2ba" providerId="LiveId" clId="{FDFAAE38-C993-4860-9DEA-C235B3F8B005}" dt="2020-06-09T17:13:15.076" v="934" actId="1076"/>
        <pc:sldMasterMkLst>
          <pc:docMk/>
          <pc:sldMasterMk cId="3546581624" sldId="2147483663"/>
        </pc:sldMasterMkLst>
        <pc:picChg chg="add mod">
          <ac:chgData name="Viren Ajodhia" userId="2385409aa5fdc2ba" providerId="LiveId" clId="{FDFAAE38-C993-4860-9DEA-C235B3F8B005}" dt="2020-06-09T17:13:15.076" v="934" actId="1076"/>
          <ac:picMkLst>
            <pc:docMk/>
            <pc:sldMasterMk cId="3546581624" sldId="2147483663"/>
            <ac:picMk id="7" creationId="{55CF7C98-F5CD-48E0-A7AC-32B4FABEF8C7}"/>
          </ac:picMkLst>
        </pc:picChg>
      </pc:sldMasterChg>
      <pc:sldMasterChg chg="addSp">
        <pc:chgData name="Viren Ajodhia" userId="2385409aa5fdc2ba" providerId="LiveId" clId="{FDFAAE38-C993-4860-9DEA-C235B3F8B005}" dt="2020-06-09T17:00:50.042" v="715"/>
        <pc:sldMasterMkLst>
          <pc:docMk/>
          <pc:sldMasterMk cId="3814674413" sldId="2147483663"/>
        </pc:sldMasterMkLst>
        <pc:picChg chg="add">
          <ac:chgData name="Viren Ajodhia" userId="2385409aa5fdc2ba" providerId="LiveId" clId="{FDFAAE38-C993-4860-9DEA-C235B3F8B005}" dt="2020-06-09T17:00:50.042" v="715"/>
          <ac:picMkLst>
            <pc:docMk/>
            <pc:sldMasterMk cId="3814674413" sldId="2147483663"/>
            <ac:picMk id="8" creationId="{B3048E53-0AD3-45B1-A9F9-DB43D8D9529B}"/>
          </ac:picMkLst>
        </pc:picChg>
      </pc:sldMasterChg>
    </pc:docChg>
  </pc:docChgLst>
  <pc:docChgLst>
    <pc:chgData name="Viren Ajodhia" userId="2385409aa5fdc2ba" providerId="LiveId" clId="{ECF61AC8-D0A3-423D-BEF4-11A6CDC6BDBC}"/>
    <pc:docChg chg="undo custSel addSld delSld modSld sldOrd modMainMaster">
      <pc:chgData name="Viren Ajodhia" userId="2385409aa5fdc2ba" providerId="LiveId" clId="{ECF61AC8-D0A3-423D-BEF4-11A6CDC6BDBC}" dt="2020-06-10T20:25:32.302" v="3776" actId="404"/>
      <pc:docMkLst>
        <pc:docMk/>
      </pc:docMkLst>
      <pc:sldChg chg="del">
        <pc:chgData name="Viren Ajodhia" userId="2385409aa5fdc2ba" providerId="LiveId" clId="{ECF61AC8-D0A3-423D-BEF4-11A6CDC6BDBC}" dt="2020-06-10T14:00:55.548" v="53" actId="47"/>
        <pc:sldMkLst>
          <pc:docMk/>
          <pc:sldMk cId="465315562" sldId="256"/>
        </pc:sldMkLst>
      </pc:sldChg>
      <pc:sldChg chg="addSp delSp modSp add mod">
        <pc:chgData name="Viren Ajodhia" userId="2385409aa5fdc2ba" providerId="LiveId" clId="{ECF61AC8-D0A3-423D-BEF4-11A6CDC6BDBC}" dt="2020-06-10T17:06:28.011" v="1413" actId="1035"/>
        <pc:sldMkLst>
          <pc:docMk/>
          <pc:sldMk cId="2094578130" sldId="256"/>
        </pc:sldMkLst>
        <pc:spChg chg="add mod">
          <ac:chgData name="Viren Ajodhia" userId="2385409aa5fdc2ba" providerId="LiveId" clId="{ECF61AC8-D0A3-423D-BEF4-11A6CDC6BDBC}" dt="2020-06-10T17:06:28.011" v="1413" actId="1035"/>
          <ac:spMkLst>
            <pc:docMk/>
            <pc:sldMk cId="2094578130" sldId="256"/>
            <ac:spMk id="8" creationId="{BAC2D566-E128-4297-AB9F-D2DFE4FEC83F}"/>
          </ac:spMkLst>
        </pc:spChg>
        <pc:picChg chg="del">
          <ac:chgData name="Viren Ajodhia" userId="2385409aa5fdc2ba" providerId="LiveId" clId="{ECF61AC8-D0A3-423D-BEF4-11A6CDC6BDBC}" dt="2020-06-10T17:06:05.698" v="1403" actId="478"/>
          <ac:picMkLst>
            <pc:docMk/>
            <pc:sldMk cId="2094578130" sldId="256"/>
            <ac:picMk id="6" creationId="{11329734-0222-4B68-8F79-8CBCE50104B1}"/>
          </ac:picMkLst>
        </pc:picChg>
        <pc:picChg chg="add mod modCrop">
          <ac:chgData name="Viren Ajodhia" userId="2385409aa5fdc2ba" providerId="LiveId" clId="{ECF61AC8-D0A3-423D-BEF4-11A6CDC6BDBC}" dt="2020-06-10T17:06:15.174" v="1407" actId="732"/>
          <ac:picMkLst>
            <pc:docMk/>
            <pc:sldMk cId="2094578130" sldId="256"/>
            <ac:picMk id="7" creationId="{96CA2C9A-D101-40C4-B02F-33C82DD1E095}"/>
          </ac:picMkLst>
        </pc:picChg>
      </pc:sldChg>
      <pc:sldChg chg="modSp add del mod">
        <pc:chgData name="Viren Ajodhia" userId="2385409aa5fdc2ba" providerId="LiveId" clId="{ECF61AC8-D0A3-423D-BEF4-11A6CDC6BDBC}" dt="2020-06-10T17:03:13.300" v="1367" actId="47"/>
        <pc:sldMkLst>
          <pc:docMk/>
          <pc:sldMk cId="1850850500" sldId="257"/>
        </pc:sldMkLst>
        <pc:spChg chg="mod">
          <ac:chgData name="Viren Ajodhia" userId="2385409aa5fdc2ba" providerId="LiveId" clId="{ECF61AC8-D0A3-423D-BEF4-11A6CDC6BDBC}" dt="2020-06-10T17:03:03.494" v="1357" actId="20577"/>
          <ac:spMkLst>
            <pc:docMk/>
            <pc:sldMk cId="1850850500" sldId="257"/>
            <ac:spMk id="2" creationId="{C22DA622-CF44-4D1C-8187-9C8507C4764E}"/>
          </ac:spMkLst>
        </pc:spChg>
      </pc:sldChg>
      <pc:sldChg chg="modSp add mod">
        <pc:chgData name="Viren Ajodhia" userId="2385409aa5fdc2ba" providerId="LiveId" clId="{ECF61AC8-D0A3-423D-BEF4-11A6CDC6BDBC}" dt="2020-06-10T17:03:11.091" v="1366" actId="20577"/>
        <pc:sldMkLst>
          <pc:docMk/>
          <pc:sldMk cId="1799909346" sldId="258"/>
        </pc:sldMkLst>
        <pc:spChg chg="mod">
          <ac:chgData name="Viren Ajodhia" userId="2385409aa5fdc2ba" providerId="LiveId" clId="{ECF61AC8-D0A3-423D-BEF4-11A6CDC6BDBC}" dt="2020-06-10T17:03:11.091" v="1366" actId="20577"/>
          <ac:spMkLst>
            <pc:docMk/>
            <pc:sldMk cId="1799909346" sldId="258"/>
            <ac:spMk id="2" creationId="{D101C8E4-CB1C-4FC6-8961-169D65BE3A94}"/>
          </ac:spMkLst>
        </pc:spChg>
      </pc:sldChg>
      <pc:sldChg chg="add">
        <pc:chgData name="Viren Ajodhia" userId="2385409aa5fdc2ba" providerId="LiveId" clId="{ECF61AC8-D0A3-423D-BEF4-11A6CDC6BDBC}" dt="2020-06-10T17:02:59.613" v="1348"/>
        <pc:sldMkLst>
          <pc:docMk/>
          <pc:sldMk cId="2705081757" sldId="259"/>
        </pc:sldMkLst>
      </pc:sldChg>
      <pc:sldChg chg="addSp delSp modSp add mod">
        <pc:chgData name="Viren Ajodhia" userId="2385409aa5fdc2ba" providerId="LiveId" clId="{ECF61AC8-D0A3-423D-BEF4-11A6CDC6BDBC}" dt="2020-06-10T17:05:37.622" v="1402" actId="14100"/>
        <pc:sldMkLst>
          <pc:docMk/>
          <pc:sldMk cId="2884096321" sldId="260"/>
        </pc:sldMkLst>
        <pc:spChg chg="del mod">
          <ac:chgData name="Viren Ajodhia" userId="2385409aa5fdc2ba" providerId="LiveId" clId="{ECF61AC8-D0A3-423D-BEF4-11A6CDC6BDBC}" dt="2020-06-10T17:05:26.114" v="1397" actId="478"/>
          <ac:spMkLst>
            <pc:docMk/>
            <pc:sldMk cId="2884096321" sldId="260"/>
            <ac:spMk id="3" creationId="{83984691-BBE9-4F92-94CB-544A69E18A15}"/>
          </ac:spMkLst>
        </pc:spChg>
        <pc:spChg chg="add mod">
          <ac:chgData name="Viren Ajodhia" userId="2385409aa5fdc2ba" providerId="LiveId" clId="{ECF61AC8-D0A3-423D-BEF4-11A6CDC6BDBC}" dt="2020-06-10T17:05:37.622" v="1402" actId="14100"/>
          <ac:spMkLst>
            <pc:docMk/>
            <pc:sldMk cId="2884096321" sldId="260"/>
            <ac:spMk id="6" creationId="{7720D664-63D1-4600-8E2B-06CF21178786}"/>
          </ac:spMkLst>
        </pc:spChg>
        <pc:picChg chg="del">
          <ac:chgData name="Viren Ajodhia" userId="2385409aa5fdc2ba" providerId="LiveId" clId="{ECF61AC8-D0A3-423D-BEF4-11A6CDC6BDBC}" dt="2020-06-10T17:05:19.011" v="1394" actId="478"/>
          <ac:picMkLst>
            <pc:docMk/>
            <pc:sldMk cId="2884096321" sldId="260"/>
            <ac:picMk id="4" creationId="{70985AA6-7ECA-491C-8CD2-B480D3BFD2C8}"/>
          </ac:picMkLst>
        </pc:picChg>
        <pc:picChg chg="add mod">
          <ac:chgData name="Viren Ajodhia" userId="2385409aa5fdc2ba" providerId="LiveId" clId="{ECF61AC8-D0A3-423D-BEF4-11A6CDC6BDBC}" dt="2020-06-10T17:05:23.049" v="1396" actId="1076"/>
          <ac:picMkLst>
            <pc:docMk/>
            <pc:sldMk cId="2884096321" sldId="260"/>
            <ac:picMk id="5" creationId="{9D3161DF-ABA9-4ADA-BECF-26660A14C921}"/>
          </ac:picMkLst>
        </pc:picChg>
      </pc:sldChg>
      <pc:sldChg chg="addSp delSp modSp add mod">
        <pc:chgData name="Viren Ajodhia" userId="2385409aa5fdc2ba" providerId="LiveId" clId="{ECF61AC8-D0A3-423D-BEF4-11A6CDC6BDBC}" dt="2020-06-10T17:13:27.253" v="1548" actId="14100"/>
        <pc:sldMkLst>
          <pc:docMk/>
          <pc:sldMk cId="579621227" sldId="261"/>
        </pc:sldMkLst>
        <pc:spChg chg="mod ord">
          <ac:chgData name="Viren Ajodhia" userId="2385409aa5fdc2ba" providerId="LiveId" clId="{ECF61AC8-D0A3-423D-BEF4-11A6CDC6BDBC}" dt="2020-06-10T17:12:13.181" v="1531" actId="1076"/>
          <ac:spMkLst>
            <pc:docMk/>
            <pc:sldMk cId="579621227" sldId="261"/>
            <ac:spMk id="3" creationId="{FD331CFF-8110-4416-8192-162EE1CC8C71}"/>
          </ac:spMkLst>
        </pc:spChg>
        <pc:spChg chg="del">
          <ac:chgData name="Viren Ajodhia" userId="2385409aa5fdc2ba" providerId="LiveId" clId="{ECF61AC8-D0A3-423D-BEF4-11A6CDC6BDBC}" dt="2020-06-10T17:04:34.603" v="1377" actId="478"/>
          <ac:spMkLst>
            <pc:docMk/>
            <pc:sldMk cId="579621227" sldId="261"/>
            <ac:spMk id="5" creationId="{3436A268-FC13-4D74-93A0-AE4B26231A6D}"/>
          </ac:spMkLst>
        </pc:spChg>
        <pc:spChg chg="mod">
          <ac:chgData name="Viren Ajodhia" userId="2385409aa5fdc2ba" providerId="LiveId" clId="{ECF61AC8-D0A3-423D-BEF4-11A6CDC6BDBC}" dt="2020-06-10T17:11:39.418" v="1524" actId="1076"/>
          <ac:spMkLst>
            <pc:docMk/>
            <pc:sldMk cId="579621227" sldId="261"/>
            <ac:spMk id="11" creationId="{9F01B131-FC6F-4594-AEC1-CD2BC38E9907}"/>
          </ac:spMkLst>
        </pc:spChg>
        <pc:spChg chg="del">
          <ac:chgData name="Viren Ajodhia" userId="2385409aa5fdc2ba" providerId="LiveId" clId="{ECF61AC8-D0A3-423D-BEF4-11A6CDC6BDBC}" dt="2020-06-10T17:04:41.363" v="1381" actId="478"/>
          <ac:spMkLst>
            <pc:docMk/>
            <pc:sldMk cId="579621227" sldId="261"/>
            <ac:spMk id="12" creationId="{2AF9442A-F166-4933-BDE4-ACA9AFC5CB9E}"/>
          </ac:spMkLst>
        </pc:spChg>
        <pc:spChg chg="del mod">
          <ac:chgData name="Viren Ajodhia" userId="2385409aa5fdc2ba" providerId="LiveId" clId="{ECF61AC8-D0A3-423D-BEF4-11A6CDC6BDBC}" dt="2020-06-10T17:07:15.609" v="1417" actId="478"/>
          <ac:spMkLst>
            <pc:docMk/>
            <pc:sldMk cId="579621227" sldId="261"/>
            <ac:spMk id="13" creationId="{72952FE6-91B9-4FF3-98E5-59F3AD8C8A06}"/>
          </ac:spMkLst>
        </pc:spChg>
        <pc:spChg chg="add del mod">
          <ac:chgData name="Viren Ajodhia" userId="2385409aa5fdc2ba" providerId="LiveId" clId="{ECF61AC8-D0A3-423D-BEF4-11A6CDC6BDBC}" dt="2020-06-10T17:11:07.959" v="1518" actId="478"/>
          <ac:spMkLst>
            <pc:docMk/>
            <pc:sldMk cId="579621227" sldId="261"/>
            <ac:spMk id="16" creationId="{ECE071B2-034C-4C29-B141-4CCF6D8E77E3}"/>
          </ac:spMkLst>
        </pc:spChg>
        <pc:spChg chg="add del mod">
          <ac:chgData name="Viren Ajodhia" userId="2385409aa5fdc2ba" providerId="LiveId" clId="{ECF61AC8-D0A3-423D-BEF4-11A6CDC6BDBC}" dt="2020-06-10T17:12:47.093" v="1540" actId="478"/>
          <ac:spMkLst>
            <pc:docMk/>
            <pc:sldMk cId="579621227" sldId="261"/>
            <ac:spMk id="23" creationId="{5BF20B61-CE38-45D1-AFE2-665E18A7C619}"/>
          </ac:spMkLst>
        </pc:spChg>
        <pc:spChg chg="add mod">
          <ac:chgData name="Viren Ajodhia" userId="2385409aa5fdc2ba" providerId="LiveId" clId="{ECF61AC8-D0A3-423D-BEF4-11A6CDC6BDBC}" dt="2020-06-10T17:12:55.352" v="1542" actId="1076"/>
          <ac:spMkLst>
            <pc:docMk/>
            <pc:sldMk cId="579621227" sldId="261"/>
            <ac:spMk id="24" creationId="{AFEE8A86-CB91-4EC4-9C19-75D989318920}"/>
          </ac:spMkLst>
        </pc:spChg>
        <pc:picChg chg="del">
          <ac:chgData name="Viren Ajodhia" userId="2385409aa5fdc2ba" providerId="LiveId" clId="{ECF61AC8-D0A3-423D-BEF4-11A6CDC6BDBC}" dt="2020-06-10T17:04:20.115" v="1371" actId="478"/>
          <ac:picMkLst>
            <pc:docMk/>
            <pc:sldMk cId="579621227" sldId="261"/>
            <ac:picMk id="4" creationId="{BCF69F0C-F7A0-433A-B5A2-6945CE6C6083}"/>
          </ac:picMkLst>
        </pc:picChg>
        <pc:picChg chg="add mod">
          <ac:chgData name="Viren Ajodhia" userId="2385409aa5fdc2ba" providerId="LiveId" clId="{ECF61AC8-D0A3-423D-BEF4-11A6CDC6BDBC}" dt="2020-06-10T17:11:37.054" v="1523" actId="1076"/>
          <ac:picMkLst>
            <pc:docMk/>
            <pc:sldMk cId="579621227" sldId="261"/>
            <ac:picMk id="6" creationId="{B82E1695-D0F3-4B6B-AE54-76277C3AB4E5}"/>
          </ac:picMkLst>
        </pc:picChg>
        <pc:picChg chg="del">
          <ac:chgData name="Viren Ajodhia" userId="2385409aa5fdc2ba" providerId="LiveId" clId="{ECF61AC8-D0A3-423D-BEF4-11A6CDC6BDBC}" dt="2020-06-10T17:04:42.906" v="1382" actId="478"/>
          <ac:picMkLst>
            <pc:docMk/>
            <pc:sldMk cId="579621227" sldId="261"/>
            <ac:picMk id="8" creationId="{E826C1A7-5BDE-4DCF-8D5D-42E7B7ECD7A6}"/>
          </ac:picMkLst>
        </pc:picChg>
        <pc:picChg chg="add del mod">
          <ac:chgData name="Viren Ajodhia" userId="2385409aa5fdc2ba" providerId="LiveId" clId="{ECF61AC8-D0A3-423D-BEF4-11A6CDC6BDBC}" dt="2020-06-10T17:11:06.331" v="1516" actId="478"/>
          <ac:picMkLst>
            <pc:docMk/>
            <pc:sldMk cId="579621227" sldId="261"/>
            <ac:picMk id="9" creationId="{6B0EFC26-5C1C-49BB-928E-20BE078A38AE}"/>
          </ac:picMkLst>
        </pc:picChg>
        <pc:picChg chg="add del mod">
          <ac:chgData name="Viren Ajodhia" userId="2385409aa5fdc2ba" providerId="LiveId" clId="{ECF61AC8-D0A3-423D-BEF4-11A6CDC6BDBC}" dt="2020-06-10T17:11:06.331" v="1516" actId="478"/>
          <ac:picMkLst>
            <pc:docMk/>
            <pc:sldMk cId="579621227" sldId="261"/>
            <ac:picMk id="10" creationId="{54DD072F-805C-41F2-8D0A-79EAC371228C}"/>
          </ac:picMkLst>
        </pc:picChg>
        <pc:picChg chg="add del mod">
          <ac:chgData name="Viren Ajodhia" userId="2385409aa5fdc2ba" providerId="LiveId" clId="{ECF61AC8-D0A3-423D-BEF4-11A6CDC6BDBC}" dt="2020-06-10T17:11:07.030" v="1517" actId="478"/>
          <ac:picMkLst>
            <pc:docMk/>
            <pc:sldMk cId="579621227" sldId="261"/>
            <ac:picMk id="14" creationId="{E998583F-D585-4534-B11A-5B5B64DC08A1}"/>
          </ac:picMkLst>
        </pc:picChg>
        <pc:picChg chg="add mod ord">
          <ac:chgData name="Viren Ajodhia" userId="2385409aa5fdc2ba" providerId="LiveId" clId="{ECF61AC8-D0A3-423D-BEF4-11A6CDC6BDBC}" dt="2020-06-10T17:12:50.809" v="1541" actId="1076"/>
          <ac:picMkLst>
            <pc:docMk/>
            <pc:sldMk cId="579621227" sldId="261"/>
            <ac:picMk id="22" creationId="{03922DBA-72C9-4207-BC66-7B009D775FD5}"/>
          </ac:picMkLst>
        </pc:picChg>
        <pc:cxnChg chg="del">
          <ac:chgData name="Viren Ajodhia" userId="2385409aa5fdc2ba" providerId="LiveId" clId="{ECF61AC8-D0A3-423D-BEF4-11A6CDC6BDBC}" dt="2020-06-10T17:04:35.844" v="1378" actId="478"/>
          <ac:cxnSpMkLst>
            <pc:docMk/>
            <pc:sldMk cId="579621227" sldId="261"/>
            <ac:cxnSpMk id="7" creationId="{88143C00-74B9-4D54-89FC-AC058720E949}"/>
          </ac:cxnSpMkLst>
        </pc:cxnChg>
        <pc:cxnChg chg="del">
          <ac:chgData name="Viren Ajodhia" userId="2385409aa5fdc2ba" providerId="LiveId" clId="{ECF61AC8-D0A3-423D-BEF4-11A6CDC6BDBC}" dt="2020-06-10T17:09:31.103" v="1484" actId="478"/>
          <ac:cxnSpMkLst>
            <pc:docMk/>
            <pc:sldMk cId="579621227" sldId="261"/>
            <ac:cxnSpMk id="15" creationId="{386F88A0-BCE5-4A08-80D7-989522DD02C0}"/>
          </ac:cxnSpMkLst>
        </pc:cxnChg>
        <pc:cxnChg chg="add del mod">
          <ac:chgData name="Viren Ajodhia" userId="2385409aa5fdc2ba" providerId="LiveId" clId="{ECF61AC8-D0A3-423D-BEF4-11A6CDC6BDBC}" dt="2020-06-10T17:11:08.741" v="1519" actId="478"/>
          <ac:cxnSpMkLst>
            <pc:docMk/>
            <pc:sldMk cId="579621227" sldId="261"/>
            <ac:cxnSpMk id="18" creationId="{B0B920CE-23D1-4525-9411-0E549272C7FD}"/>
          </ac:cxnSpMkLst>
        </pc:cxnChg>
        <pc:cxnChg chg="add del mod">
          <ac:chgData name="Viren Ajodhia" userId="2385409aa5fdc2ba" providerId="LiveId" clId="{ECF61AC8-D0A3-423D-BEF4-11A6CDC6BDBC}" dt="2020-06-10T17:10:45.836" v="1495" actId="478"/>
          <ac:cxnSpMkLst>
            <pc:docMk/>
            <pc:sldMk cId="579621227" sldId="261"/>
            <ac:cxnSpMk id="19" creationId="{82C05E26-68C5-4D7D-9B4A-2977FAA89DF0}"/>
          </ac:cxnSpMkLst>
        </pc:cxnChg>
        <pc:cxnChg chg="add mod">
          <ac:chgData name="Viren Ajodhia" userId="2385409aa5fdc2ba" providerId="LiveId" clId="{ECF61AC8-D0A3-423D-BEF4-11A6CDC6BDBC}" dt="2020-06-10T17:13:27.253" v="1548" actId="14100"/>
          <ac:cxnSpMkLst>
            <pc:docMk/>
            <pc:sldMk cId="579621227" sldId="261"/>
            <ac:cxnSpMk id="26" creationId="{389129FE-7D6E-4522-A3BD-28F344CE9684}"/>
          </ac:cxnSpMkLst>
        </pc:cxnChg>
      </pc:sldChg>
      <pc:sldChg chg="add del">
        <pc:chgData name="Viren Ajodhia" userId="2385409aa5fdc2ba" providerId="LiveId" clId="{ECF61AC8-D0A3-423D-BEF4-11A6CDC6BDBC}" dt="2020-06-10T17:04:03.255" v="1369" actId="47"/>
        <pc:sldMkLst>
          <pc:docMk/>
          <pc:sldMk cId="1391402111" sldId="262"/>
        </pc:sldMkLst>
      </pc:sldChg>
      <pc:sldChg chg="del">
        <pc:chgData name="Viren Ajodhia" userId="2385409aa5fdc2ba" providerId="LiveId" clId="{ECF61AC8-D0A3-423D-BEF4-11A6CDC6BDBC}" dt="2020-06-10T14:00:55.548" v="53" actId="47"/>
        <pc:sldMkLst>
          <pc:docMk/>
          <pc:sldMk cId="0" sldId="263"/>
        </pc:sldMkLst>
      </pc:sldChg>
      <pc:sldChg chg="add del">
        <pc:chgData name="Viren Ajodhia" userId="2385409aa5fdc2ba" providerId="LiveId" clId="{ECF61AC8-D0A3-423D-BEF4-11A6CDC6BDBC}" dt="2020-06-10T17:04:04.501" v="1370" actId="47"/>
        <pc:sldMkLst>
          <pc:docMk/>
          <pc:sldMk cId="465955405" sldId="263"/>
        </pc:sldMkLst>
      </pc:sldChg>
      <pc:sldChg chg="del">
        <pc:chgData name="Viren Ajodhia" userId="2385409aa5fdc2ba" providerId="LiveId" clId="{ECF61AC8-D0A3-423D-BEF4-11A6CDC6BDBC}" dt="2020-06-10T14:00:55.548" v="53" actId="47"/>
        <pc:sldMkLst>
          <pc:docMk/>
          <pc:sldMk cId="0" sldId="266"/>
        </pc:sldMkLst>
      </pc:sldChg>
      <pc:sldChg chg="modSp">
        <pc:chgData name="Viren Ajodhia" userId="2385409aa5fdc2ba" providerId="LiveId" clId="{ECF61AC8-D0A3-423D-BEF4-11A6CDC6BDBC}" dt="2020-06-10T16:33:01.910" v="347"/>
        <pc:sldMkLst>
          <pc:docMk/>
          <pc:sldMk cId="3604208332" sldId="358"/>
        </pc:sldMkLst>
        <pc:spChg chg="mod">
          <ac:chgData name="Viren Ajodhia" userId="2385409aa5fdc2ba" providerId="LiveId" clId="{ECF61AC8-D0A3-423D-BEF4-11A6CDC6BDBC}" dt="2020-06-10T16:33:01.910" v="347"/>
          <ac:spMkLst>
            <pc:docMk/>
            <pc:sldMk cId="3604208332" sldId="358"/>
            <ac:spMk id="2" creationId="{00000000-0000-0000-0000-000000000000}"/>
          </ac:spMkLst>
        </pc:spChg>
        <pc:spChg chg="mod">
          <ac:chgData name="Viren Ajodhia" userId="2385409aa5fdc2ba" providerId="LiveId" clId="{ECF61AC8-D0A3-423D-BEF4-11A6CDC6BDBC}" dt="2020-06-10T16:33:01.910" v="347"/>
          <ac:spMkLst>
            <pc:docMk/>
            <pc:sldMk cId="3604208332" sldId="358"/>
            <ac:spMk id="3" creationId="{00000000-0000-0000-0000-000000000000}"/>
          </ac:spMkLst>
        </pc:spChg>
      </pc:sldChg>
      <pc:sldChg chg="del">
        <pc:chgData name="Viren Ajodhia" userId="2385409aa5fdc2ba" providerId="LiveId" clId="{ECF61AC8-D0A3-423D-BEF4-11A6CDC6BDBC}" dt="2020-06-10T14:00:55.548" v="53" actId="47"/>
        <pc:sldMkLst>
          <pc:docMk/>
          <pc:sldMk cId="0" sldId="367"/>
        </pc:sldMkLst>
      </pc:sldChg>
      <pc:sldChg chg="modSp">
        <pc:chgData name="Viren Ajodhia" userId="2385409aa5fdc2ba" providerId="LiveId" clId="{ECF61AC8-D0A3-423D-BEF4-11A6CDC6BDBC}" dt="2020-06-10T16:33:01.910" v="347"/>
        <pc:sldMkLst>
          <pc:docMk/>
          <pc:sldMk cId="1694903414" sldId="368"/>
        </pc:sldMkLst>
        <pc:spChg chg="mod">
          <ac:chgData name="Viren Ajodhia" userId="2385409aa5fdc2ba" providerId="LiveId" clId="{ECF61AC8-D0A3-423D-BEF4-11A6CDC6BDBC}" dt="2020-06-10T16:33:01.910" v="347"/>
          <ac:spMkLst>
            <pc:docMk/>
            <pc:sldMk cId="1694903414" sldId="368"/>
            <ac:spMk id="21" creationId="{00000000-0000-0000-0000-000000000000}"/>
          </ac:spMkLst>
        </pc:spChg>
        <pc:spChg chg="mod">
          <ac:chgData name="Viren Ajodhia" userId="2385409aa5fdc2ba" providerId="LiveId" clId="{ECF61AC8-D0A3-423D-BEF4-11A6CDC6BDBC}" dt="2020-06-10T16:33:01.910" v="347"/>
          <ac:spMkLst>
            <pc:docMk/>
            <pc:sldMk cId="1694903414" sldId="368"/>
            <ac:spMk id="22" creationId="{00000000-0000-0000-0000-000000000000}"/>
          </ac:spMkLst>
        </pc:spChg>
        <pc:spChg chg="mod">
          <ac:chgData name="Viren Ajodhia" userId="2385409aa5fdc2ba" providerId="LiveId" clId="{ECF61AC8-D0A3-423D-BEF4-11A6CDC6BDBC}" dt="2020-06-10T16:33:01.910" v="347"/>
          <ac:spMkLst>
            <pc:docMk/>
            <pc:sldMk cId="1694903414" sldId="368"/>
            <ac:spMk id="19459" creationId="{00000000-0000-0000-0000-000000000000}"/>
          </ac:spMkLst>
        </pc:spChg>
        <pc:spChg chg="mod">
          <ac:chgData name="Viren Ajodhia" userId="2385409aa5fdc2ba" providerId="LiveId" clId="{ECF61AC8-D0A3-423D-BEF4-11A6CDC6BDBC}" dt="2020-06-10T16:33:01.910" v="347"/>
          <ac:spMkLst>
            <pc:docMk/>
            <pc:sldMk cId="1694903414" sldId="368"/>
            <ac:spMk id="19462" creationId="{00000000-0000-0000-0000-000000000000}"/>
          </ac:spMkLst>
        </pc:spChg>
        <pc:spChg chg="mod">
          <ac:chgData name="Viren Ajodhia" userId="2385409aa5fdc2ba" providerId="LiveId" clId="{ECF61AC8-D0A3-423D-BEF4-11A6CDC6BDBC}" dt="2020-06-10T16:33:01.910" v="347"/>
          <ac:spMkLst>
            <pc:docMk/>
            <pc:sldMk cId="1694903414" sldId="368"/>
            <ac:spMk id="19463" creationId="{00000000-0000-0000-0000-000000000000}"/>
          </ac:spMkLst>
        </pc:spChg>
        <pc:spChg chg="mod">
          <ac:chgData name="Viren Ajodhia" userId="2385409aa5fdc2ba" providerId="LiveId" clId="{ECF61AC8-D0A3-423D-BEF4-11A6CDC6BDBC}" dt="2020-06-10T16:33:01.910" v="347"/>
          <ac:spMkLst>
            <pc:docMk/>
            <pc:sldMk cId="1694903414" sldId="368"/>
            <ac:spMk id="19464" creationId="{00000000-0000-0000-0000-000000000000}"/>
          </ac:spMkLst>
        </pc:spChg>
        <pc:spChg chg="mod">
          <ac:chgData name="Viren Ajodhia" userId="2385409aa5fdc2ba" providerId="LiveId" clId="{ECF61AC8-D0A3-423D-BEF4-11A6CDC6BDBC}" dt="2020-06-10T16:33:01.910" v="347"/>
          <ac:spMkLst>
            <pc:docMk/>
            <pc:sldMk cId="1694903414" sldId="368"/>
            <ac:spMk id="19465" creationId="{00000000-0000-0000-0000-000000000000}"/>
          </ac:spMkLst>
        </pc:spChg>
        <pc:spChg chg="mod">
          <ac:chgData name="Viren Ajodhia" userId="2385409aa5fdc2ba" providerId="LiveId" clId="{ECF61AC8-D0A3-423D-BEF4-11A6CDC6BDBC}" dt="2020-06-10T16:33:01.910" v="347"/>
          <ac:spMkLst>
            <pc:docMk/>
            <pc:sldMk cId="1694903414" sldId="368"/>
            <ac:spMk id="19467" creationId="{00000000-0000-0000-0000-000000000000}"/>
          </ac:spMkLst>
        </pc:spChg>
      </pc:sldChg>
      <pc:sldChg chg="modSp">
        <pc:chgData name="Viren Ajodhia" userId="2385409aa5fdc2ba" providerId="LiveId" clId="{ECF61AC8-D0A3-423D-BEF4-11A6CDC6BDBC}" dt="2020-06-10T16:33:01.910" v="347"/>
        <pc:sldMkLst>
          <pc:docMk/>
          <pc:sldMk cId="3500661800" sldId="370"/>
        </pc:sldMkLst>
        <pc:spChg chg="mod">
          <ac:chgData name="Viren Ajodhia" userId="2385409aa5fdc2ba" providerId="LiveId" clId="{ECF61AC8-D0A3-423D-BEF4-11A6CDC6BDBC}" dt="2020-06-10T16:33:01.910" v="347"/>
          <ac:spMkLst>
            <pc:docMk/>
            <pc:sldMk cId="3500661800" sldId="370"/>
            <ac:spMk id="9" creationId="{00000000-0000-0000-0000-000000000000}"/>
          </ac:spMkLst>
        </pc:spChg>
        <pc:spChg chg="mod">
          <ac:chgData name="Viren Ajodhia" userId="2385409aa5fdc2ba" providerId="LiveId" clId="{ECF61AC8-D0A3-423D-BEF4-11A6CDC6BDBC}" dt="2020-06-10T16:33:01.910" v="347"/>
          <ac:spMkLst>
            <pc:docMk/>
            <pc:sldMk cId="3500661800" sldId="370"/>
            <ac:spMk id="10" creationId="{00000000-0000-0000-0000-000000000000}"/>
          </ac:spMkLst>
        </pc:spChg>
      </pc:sldChg>
      <pc:sldChg chg="modSp">
        <pc:chgData name="Viren Ajodhia" userId="2385409aa5fdc2ba" providerId="LiveId" clId="{ECF61AC8-D0A3-423D-BEF4-11A6CDC6BDBC}" dt="2020-06-10T16:33:01.910" v="347"/>
        <pc:sldMkLst>
          <pc:docMk/>
          <pc:sldMk cId="3521396422" sldId="371"/>
        </pc:sldMkLst>
        <pc:spChg chg="mod">
          <ac:chgData name="Viren Ajodhia" userId="2385409aa5fdc2ba" providerId="LiveId" clId="{ECF61AC8-D0A3-423D-BEF4-11A6CDC6BDBC}" dt="2020-06-10T16:33:01.910" v="347"/>
          <ac:spMkLst>
            <pc:docMk/>
            <pc:sldMk cId="3521396422" sldId="371"/>
            <ac:spMk id="5" creationId="{00000000-0000-0000-0000-000000000000}"/>
          </ac:spMkLst>
        </pc:spChg>
        <pc:spChg chg="mod">
          <ac:chgData name="Viren Ajodhia" userId="2385409aa5fdc2ba" providerId="LiveId" clId="{ECF61AC8-D0A3-423D-BEF4-11A6CDC6BDBC}" dt="2020-06-10T16:33:01.910" v="347"/>
          <ac:spMkLst>
            <pc:docMk/>
            <pc:sldMk cId="3521396422" sldId="371"/>
            <ac:spMk id="7" creationId="{00000000-0000-0000-0000-000000000000}"/>
          </ac:spMkLst>
        </pc:spChg>
        <pc:spChg chg="mod">
          <ac:chgData name="Viren Ajodhia" userId="2385409aa5fdc2ba" providerId="LiveId" clId="{ECF61AC8-D0A3-423D-BEF4-11A6CDC6BDBC}" dt="2020-06-10T16:33:01.910" v="347"/>
          <ac:spMkLst>
            <pc:docMk/>
            <pc:sldMk cId="3521396422" sldId="371"/>
            <ac:spMk id="9" creationId="{00000000-0000-0000-0000-000000000000}"/>
          </ac:spMkLst>
        </pc:spChg>
        <pc:spChg chg="mod">
          <ac:chgData name="Viren Ajodhia" userId="2385409aa5fdc2ba" providerId="LiveId" clId="{ECF61AC8-D0A3-423D-BEF4-11A6CDC6BDBC}" dt="2020-06-10T16:33:01.910" v="347"/>
          <ac:spMkLst>
            <pc:docMk/>
            <pc:sldMk cId="3521396422" sldId="371"/>
            <ac:spMk id="10" creationId="{00000000-0000-0000-0000-000000000000}"/>
          </ac:spMkLst>
        </pc:spChg>
      </pc:sldChg>
      <pc:sldChg chg="del">
        <pc:chgData name="Viren Ajodhia" userId="2385409aa5fdc2ba" providerId="LiveId" clId="{ECF61AC8-D0A3-423D-BEF4-11A6CDC6BDBC}" dt="2020-06-10T14:00:55.548" v="53" actId="47"/>
        <pc:sldMkLst>
          <pc:docMk/>
          <pc:sldMk cId="0" sldId="372"/>
        </pc:sldMkLst>
      </pc:sldChg>
      <pc:sldChg chg="del">
        <pc:chgData name="Viren Ajodhia" userId="2385409aa5fdc2ba" providerId="LiveId" clId="{ECF61AC8-D0A3-423D-BEF4-11A6CDC6BDBC}" dt="2020-06-10T14:00:55.548" v="53" actId="47"/>
        <pc:sldMkLst>
          <pc:docMk/>
          <pc:sldMk cId="0" sldId="373"/>
        </pc:sldMkLst>
      </pc:sldChg>
      <pc:sldChg chg="modSp">
        <pc:chgData name="Viren Ajodhia" userId="2385409aa5fdc2ba" providerId="LiveId" clId="{ECF61AC8-D0A3-423D-BEF4-11A6CDC6BDBC}" dt="2020-06-10T16:33:01.910" v="347"/>
        <pc:sldMkLst>
          <pc:docMk/>
          <pc:sldMk cId="392985039" sldId="383"/>
        </pc:sldMkLst>
        <pc:spChg chg="mod">
          <ac:chgData name="Viren Ajodhia" userId="2385409aa5fdc2ba" providerId="LiveId" clId="{ECF61AC8-D0A3-423D-BEF4-11A6CDC6BDBC}" dt="2020-06-10T16:33:01.910" v="347"/>
          <ac:spMkLst>
            <pc:docMk/>
            <pc:sldMk cId="392985039" sldId="383"/>
            <ac:spMk id="2" creationId="{00000000-0000-0000-0000-000000000000}"/>
          </ac:spMkLst>
        </pc:spChg>
        <pc:graphicFrameChg chg="mod">
          <ac:chgData name="Viren Ajodhia" userId="2385409aa5fdc2ba" providerId="LiveId" clId="{ECF61AC8-D0A3-423D-BEF4-11A6CDC6BDBC}" dt="2020-06-10T16:33:01.910" v="347"/>
          <ac:graphicFrameMkLst>
            <pc:docMk/>
            <pc:sldMk cId="392985039" sldId="383"/>
            <ac:graphicFrameMk id="4" creationId="{00000000-0000-0000-0000-000000000000}"/>
          </ac:graphicFrameMkLst>
        </pc:graphicFrameChg>
      </pc:sldChg>
      <pc:sldChg chg="del">
        <pc:chgData name="Viren Ajodhia" userId="2385409aa5fdc2ba" providerId="LiveId" clId="{ECF61AC8-D0A3-423D-BEF4-11A6CDC6BDBC}" dt="2020-06-10T14:00:55.548" v="53" actId="47"/>
        <pc:sldMkLst>
          <pc:docMk/>
          <pc:sldMk cId="0" sldId="387"/>
        </pc:sldMkLst>
      </pc:sldChg>
      <pc:sldChg chg="del">
        <pc:chgData name="Viren Ajodhia" userId="2385409aa5fdc2ba" providerId="LiveId" clId="{ECF61AC8-D0A3-423D-BEF4-11A6CDC6BDBC}" dt="2020-06-10T14:00:55.548" v="53" actId="47"/>
        <pc:sldMkLst>
          <pc:docMk/>
          <pc:sldMk cId="0" sldId="388"/>
        </pc:sldMkLst>
      </pc:sldChg>
      <pc:sldChg chg="del">
        <pc:chgData name="Viren Ajodhia" userId="2385409aa5fdc2ba" providerId="LiveId" clId="{ECF61AC8-D0A3-423D-BEF4-11A6CDC6BDBC}" dt="2020-06-10T14:00:55.548" v="53" actId="47"/>
        <pc:sldMkLst>
          <pc:docMk/>
          <pc:sldMk cId="0" sldId="390"/>
        </pc:sldMkLst>
      </pc:sldChg>
      <pc:sldChg chg="del">
        <pc:chgData name="Viren Ajodhia" userId="2385409aa5fdc2ba" providerId="LiveId" clId="{ECF61AC8-D0A3-423D-BEF4-11A6CDC6BDBC}" dt="2020-06-10T14:00:55.548" v="53" actId="47"/>
        <pc:sldMkLst>
          <pc:docMk/>
          <pc:sldMk cId="0" sldId="391"/>
        </pc:sldMkLst>
      </pc:sldChg>
      <pc:sldChg chg="del">
        <pc:chgData name="Viren Ajodhia" userId="2385409aa5fdc2ba" providerId="LiveId" clId="{ECF61AC8-D0A3-423D-BEF4-11A6CDC6BDBC}" dt="2020-06-10T14:00:55.548" v="53" actId="47"/>
        <pc:sldMkLst>
          <pc:docMk/>
          <pc:sldMk cId="0" sldId="393"/>
        </pc:sldMkLst>
      </pc:sldChg>
      <pc:sldChg chg="del">
        <pc:chgData name="Viren Ajodhia" userId="2385409aa5fdc2ba" providerId="LiveId" clId="{ECF61AC8-D0A3-423D-BEF4-11A6CDC6BDBC}" dt="2020-06-10T14:00:55.548" v="53" actId="47"/>
        <pc:sldMkLst>
          <pc:docMk/>
          <pc:sldMk cId="0" sldId="394"/>
        </pc:sldMkLst>
      </pc:sldChg>
      <pc:sldChg chg="del">
        <pc:chgData name="Viren Ajodhia" userId="2385409aa5fdc2ba" providerId="LiveId" clId="{ECF61AC8-D0A3-423D-BEF4-11A6CDC6BDBC}" dt="2020-06-10T14:00:55.548" v="53" actId="47"/>
        <pc:sldMkLst>
          <pc:docMk/>
          <pc:sldMk cId="0" sldId="395"/>
        </pc:sldMkLst>
      </pc:sldChg>
      <pc:sldChg chg="modSp">
        <pc:chgData name="Viren Ajodhia" userId="2385409aa5fdc2ba" providerId="LiveId" clId="{ECF61AC8-D0A3-423D-BEF4-11A6CDC6BDBC}" dt="2020-06-10T16:33:05.248" v="348"/>
        <pc:sldMkLst>
          <pc:docMk/>
          <pc:sldMk cId="0" sldId="433"/>
        </pc:sldMkLst>
        <pc:spChg chg="mod">
          <ac:chgData name="Viren Ajodhia" userId="2385409aa5fdc2ba" providerId="LiveId" clId="{ECF61AC8-D0A3-423D-BEF4-11A6CDC6BDBC}" dt="2020-06-10T16:33:01.910" v="347"/>
          <ac:spMkLst>
            <pc:docMk/>
            <pc:sldMk cId="0" sldId="433"/>
            <ac:spMk id="120835" creationId="{2F2CF11F-0D33-4045-A007-56F7282017FD}"/>
          </ac:spMkLst>
        </pc:spChg>
        <pc:spChg chg="mod">
          <ac:chgData name="Viren Ajodhia" userId="2385409aa5fdc2ba" providerId="LiveId" clId="{ECF61AC8-D0A3-423D-BEF4-11A6CDC6BDBC}" dt="2020-06-10T16:33:01.910" v="347"/>
          <ac:spMkLst>
            <pc:docMk/>
            <pc:sldMk cId="0" sldId="433"/>
            <ac:spMk id="120852" creationId="{FAA33B77-2ADD-466F-945D-F30ADC6227CC}"/>
          </ac:spMkLst>
        </pc:spChg>
        <pc:spChg chg="mod">
          <ac:chgData name="Viren Ajodhia" userId="2385409aa5fdc2ba" providerId="LiveId" clId="{ECF61AC8-D0A3-423D-BEF4-11A6CDC6BDBC}" dt="2020-06-10T16:33:05.248" v="348"/>
          <ac:spMkLst>
            <pc:docMk/>
            <pc:sldMk cId="0" sldId="433"/>
            <ac:spMk id="120853" creationId="{993307F8-B302-4A22-A6B8-9EE73C608704}"/>
          </ac:spMkLst>
        </pc:spChg>
        <pc:spChg chg="mod">
          <ac:chgData name="Viren Ajodhia" userId="2385409aa5fdc2ba" providerId="LiveId" clId="{ECF61AC8-D0A3-423D-BEF4-11A6CDC6BDBC}" dt="2020-06-10T16:33:01.910" v="347"/>
          <ac:spMkLst>
            <pc:docMk/>
            <pc:sldMk cId="0" sldId="433"/>
            <ac:spMk id="120862" creationId="{13D59AC1-9CC6-46FB-81E3-1D2C16D2A894}"/>
          </ac:spMkLst>
        </pc:spChg>
        <pc:spChg chg="mod">
          <ac:chgData name="Viren Ajodhia" userId="2385409aa5fdc2ba" providerId="LiveId" clId="{ECF61AC8-D0A3-423D-BEF4-11A6CDC6BDBC}" dt="2020-06-10T16:33:01.910" v="347"/>
          <ac:spMkLst>
            <pc:docMk/>
            <pc:sldMk cId="0" sldId="433"/>
            <ac:spMk id="120863" creationId="{7DFFB7A0-4342-477C-9052-BE04AF73D381}"/>
          </ac:spMkLst>
        </pc:spChg>
        <pc:spChg chg="mod">
          <ac:chgData name="Viren Ajodhia" userId="2385409aa5fdc2ba" providerId="LiveId" clId="{ECF61AC8-D0A3-423D-BEF4-11A6CDC6BDBC}" dt="2020-06-10T16:33:01.910" v="347"/>
          <ac:spMkLst>
            <pc:docMk/>
            <pc:sldMk cId="0" sldId="433"/>
            <ac:spMk id="120864" creationId="{5BE5F82C-9F0A-4937-BAD9-9FA0CA627E9E}"/>
          </ac:spMkLst>
        </pc:spChg>
        <pc:spChg chg="mod">
          <ac:chgData name="Viren Ajodhia" userId="2385409aa5fdc2ba" providerId="LiveId" clId="{ECF61AC8-D0A3-423D-BEF4-11A6CDC6BDBC}" dt="2020-06-10T16:33:01.910" v="347"/>
          <ac:spMkLst>
            <pc:docMk/>
            <pc:sldMk cId="0" sldId="433"/>
            <ac:spMk id="120865" creationId="{52CBAA00-2E5A-4C3B-B6B4-487AE51AF864}"/>
          </ac:spMkLst>
        </pc:spChg>
        <pc:spChg chg="mod">
          <ac:chgData name="Viren Ajodhia" userId="2385409aa5fdc2ba" providerId="LiveId" clId="{ECF61AC8-D0A3-423D-BEF4-11A6CDC6BDBC}" dt="2020-06-10T16:33:01.910" v="347"/>
          <ac:spMkLst>
            <pc:docMk/>
            <pc:sldMk cId="0" sldId="433"/>
            <ac:spMk id="120866" creationId="{6E12F0A5-80D6-46EA-B4D4-BE6CB7E24ADC}"/>
          </ac:spMkLst>
        </pc:spChg>
      </pc:sldChg>
      <pc:sldChg chg="del">
        <pc:chgData name="Viren Ajodhia" userId="2385409aa5fdc2ba" providerId="LiveId" clId="{ECF61AC8-D0A3-423D-BEF4-11A6CDC6BDBC}" dt="2020-06-10T15:53:16.621" v="200" actId="47"/>
        <pc:sldMkLst>
          <pc:docMk/>
          <pc:sldMk cId="0" sldId="434"/>
        </pc:sldMkLst>
      </pc:sldChg>
      <pc:sldChg chg="del">
        <pc:chgData name="Viren Ajodhia" userId="2385409aa5fdc2ba" providerId="LiveId" clId="{ECF61AC8-D0A3-423D-BEF4-11A6CDC6BDBC}" dt="2020-06-10T15:53:15.523" v="199" actId="47"/>
        <pc:sldMkLst>
          <pc:docMk/>
          <pc:sldMk cId="0" sldId="450"/>
        </pc:sldMkLst>
      </pc:sldChg>
      <pc:sldChg chg="del">
        <pc:chgData name="Viren Ajodhia" userId="2385409aa5fdc2ba" providerId="LiveId" clId="{ECF61AC8-D0A3-423D-BEF4-11A6CDC6BDBC}" dt="2020-06-10T14:00:55.548" v="53" actId="47"/>
        <pc:sldMkLst>
          <pc:docMk/>
          <pc:sldMk cId="0" sldId="487"/>
        </pc:sldMkLst>
      </pc:sldChg>
      <pc:sldChg chg="del">
        <pc:chgData name="Viren Ajodhia" userId="2385409aa5fdc2ba" providerId="LiveId" clId="{ECF61AC8-D0A3-423D-BEF4-11A6CDC6BDBC}" dt="2020-06-10T14:00:55.548" v="53" actId="47"/>
        <pc:sldMkLst>
          <pc:docMk/>
          <pc:sldMk cId="0" sldId="509"/>
        </pc:sldMkLst>
      </pc:sldChg>
      <pc:sldChg chg="del">
        <pc:chgData name="Viren Ajodhia" userId="2385409aa5fdc2ba" providerId="LiveId" clId="{ECF61AC8-D0A3-423D-BEF4-11A6CDC6BDBC}" dt="2020-06-10T14:00:55.548" v="53" actId="47"/>
        <pc:sldMkLst>
          <pc:docMk/>
          <pc:sldMk cId="0" sldId="510"/>
        </pc:sldMkLst>
      </pc:sldChg>
      <pc:sldChg chg="del">
        <pc:chgData name="Viren Ajodhia" userId="2385409aa5fdc2ba" providerId="LiveId" clId="{ECF61AC8-D0A3-423D-BEF4-11A6CDC6BDBC}" dt="2020-06-10T14:00:55.548" v="53" actId="47"/>
        <pc:sldMkLst>
          <pc:docMk/>
          <pc:sldMk cId="0" sldId="511"/>
        </pc:sldMkLst>
      </pc:sldChg>
      <pc:sldChg chg="del">
        <pc:chgData name="Viren Ajodhia" userId="2385409aa5fdc2ba" providerId="LiveId" clId="{ECF61AC8-D0A3-423D-BEF4-11A6CDC6BDBC}" dt="2020-06-10T14:00:55.548" v="53" actId="47"/>
        <pc:sldMkLst>
          <pc:docMk/>
          <pc:sldMk cId="0" sldId="514"/>
        </pc:sldMkLst>
      </pc:sldChg>
      <pc:sldChg chg="del">
        <pc:chgData name="Viren Ajodhia" userId="2385409aa5fdc2ba" providerId="LiveId" clId="{ECF61AC8-D0A3-423D-BEF4-11A6CDC6BDBC}" dt="2020-06-10T14:00:55.548" v="53" actId="47"/>
        <pc:sldMkLst>
          <pc:docMk/>
          <pc:sldMk cId="0" sldId="515"/>
        </pc:sldMkLst>
      </pc:sldChg>
      <pc:sldChg chg="del">
        <pc:chgData name="Viren Ajodhia" userId="2385409aa5fdc2ba" providerId="LiveId" clId="{ECF61AC8-D0A3-423D-BEF4-11A6CDC6BDBC}" dt="2020-06-10T14:00:55.548" v="53" actId="47"/>
        <pc:sldMkLst>
          <pc:docMk/>
          <pc:sldMk cId="0" sldId="516"/>
        </pc:sldMkLst>
      </pc:sldChg>
      <pc:sldChg chg="del">
        <pc:chgData name="Viren Ajodhia" userId="2385409aa5fdc2ba" providerId="LiveId" clId="{ECF61AC8-D0A3-423D-BEF4-11A6CDC6BDBC}" dt="2020-06-10T14:00:55.548" v="53" actId="47"/>
        <pc:sldMkLst>
          <pc:docMk/>
          <pc:sldMk cId="0" sldId="517"/>
        </pc:sldMkLst>
      </pc:sldChg>
      <pc:sldChg chg="del">
        <pc:chgData name="Viren Ajodhia" userId="2385409aa5fdc2ba" providerId="LiveId" clId="{ECF61AC8-D0A3-423D-BEF4-11A6CDC6BDBC}" dt="2020-06-10T14:00:55.548" v="53" actId="47"/>
        <pc:sldMkLst>
          <pc:docMk/>
          <pc:sldMk cId="0" sldId="518"/>
        </pc:sldMkLst>
      </pc:sldChg>
      <pc:sldChg chg="del">
        <pc:chgData name="Viren Ajodhia" userId="2385409aa5fdc2ba" providerId="LiveId" clId="{ECF61AC8-D0A3-423D-BEF4-11A6CDC6BDBC}" dt="2020-06-10T14:00:55.548" v="53" actId="47"/>
        <pc:sldMkLst>
          <pc:docMk/>
          <pc:sldMk cId="0" sldId="519"/>
        </pc:sldMkLst>
      </pc:sldChg>
      <pc:sldChg chg="del">
        <pc:chgData name="Viren Ajodhia" userId="2385409aa5fdc2ba" providerId="LiveId" clId="{ECF61AC8-D0A3-423D-BEF4-11A6CDC6BDBC}" dt="2020-06-10T14:00:55.548" v="53" actId="47"/>
        <pc:sldMkLst>
          <pc:docMk/>
          <pc:sldMk cId="0" sldId="548"/>
        </pc:sldMkLst>
      </pc:sldChg>
      <pc:sldChg chg="del">
        <pc:chgData name="Viren Ajodhia" userId="2385409aa5fdc2ba" providerId="LiveId" clId="{ECF61AC8-D0A3-423D-BEF4-11A6CDC6BDBC}" dt="2020-06-10T14:00:55.548" v="53" actId="47"/>
        <pc:sldMkLst>
          <pc:docMk/>
          <pc:sldMk cId="0" sldId="549"/>
        </pc:sldMkLst>
      </pc:sldChg>
      <pc:sldChg chg="del">
        <pc:chgData name="Viren Ajodhia" userId="2385409aa5fdc2ba" providerId="LiveId" clId="{ECF61AC8-D0A3-423D-BEF4-11A6CDC6BDBC}" dt="2020-06-10T14:00:55.548" v="53" actId="47"/>
        <pc:sldMkLst>
          <pc:docMk/>
          <pc:sldMk cId="0" sldId="550"/>
        </pc:sldMkLst>
      </pc:sldChg>
      <pc:sldChg chg="del">
        <pc:chgData name="Viren Ajodhia" userId="2385409aa5fdc2ba" providerId="LiveId" clId="{ECF61AC8-D0A3-423D-BEF4-11A6CDC6BDBC}" dt="2020-06-10T14:00:55.548" v="53" actId="47"/>
        <pc:sldMkLst>
          <pc:docMk/>
          <pc:sldMk cId="0" sldId="551"/>
        </pc:sldMkLst>
      </pc:sldChg>
      <pc:sldChg chg="del">
        <pc:chgData name="Viren Ajodhia" userId="2385409aa5fdc2ba" providerId="LiveId" clId="{ECF61AC8-D0A3-423D-BEF4-11A6CDC6BDBC}" dt="2020-06-10T14:00:55.548" v="53" actId="47"/>
        <pc:sldMkLst>
          <pc:docMk/>
          <pc:sldMk cId="0" sldId="552"/>
        </pc:sldMkLst>
      </pc:sldChg>
      <pc:sldChg chg="del">
        <pc:chgData name="Viren Ajodhia" userId="2385409aa5fdc2ba" providerId="LiveId" clId="{ECF61AC8-D0A3-423D-BEF4-11A6CDC6BDBC}" dt="2020-06-10T14:00:55.548" v="53" actId="47"/>
        <pc:sldMkLst>
          <pc:docMk/>
          <pc:sldMk cId="0" sldId="553"/>
        </pc:sldMkLst>
      </pc:sldChg>
      <pc:sldChg chg="del">
        <pc:chgData name="Viren Ajodhia" userId="2385409aa5fdc2ba" providerId="LiveId" clId="{ECF61AC8-D0A3-423D-BEF4-11A6CDC6BDBC}" dt="2020-06-10T14:00:55.548" v="53" actId="47"/>
        <pc:sldMkLst>
          <pc:docMk/>
          <pc:sldMk cId="0" sldId="554"/>
        </pc:sldMkLst>
      </pc:sldChg>
      <pc:sldChg chg="del">
        <pc:chgData name="Viren Ajodhia" userId="2385409aa5fdc2ba" providerId="LiveId" clId="{ECF61AC8-D0A3-423D-BEF4-11A6CDC6BDBC}" dt="2020-06-10T14:00:55.548" v="53" actId="47"/>
        <pc:sldMkLst>
          <pc:docMk/>
          <pc:sldMk cId="0" sldId="556"/>
        </pc:sldMkLst>
      </pc:sldChg>
      <pc:sldChg chg="del">
        <pc:chgData name="Viren Ajodhia" userId="2385409aa5fdc2ba" providerId="LiveId" clId="{ECF61AC8-D0A3-423D-BEF4-11A6CDC6BDBC}" dt="2020-06-10T14:00:55.548" v="53" actId="47"/>
        <pc:sldMkLst>
          <pc:docMk/>
          <pc:sldMk cId="0" sldId="558"/>
        </pc:sldMkLst>
      </pc:sldChg>
      <pc:sldChg chg="del">
        <pc:chgData name="Viren Ajodhia" userId="2385409aa5fdc2ba" providerId="LiveId" clId="{ECF61AC8-D0A3-423D-BEF4-11A6CDC6BDBC}" dt="2020-06-10T14:00:55.548" v="53" actId="47"/>
        <pc:sldMkLst>
          <pc:docMk/>
          <pc:sldMk cId="0" sldId="559"/>
        </pc:sldMkLst>
      </pc:sldChg>
      <pc:sldChg chg="del">
        <pc:chgData name="Viren Ajodhia" userId="2385409aa5fdc2ba" providerId="LiveId" clId="{ECF61AC8-D0A3-423D-BEF4-11A6CDC6BDBC}" dt="2020-06-10T14:00:55.548" v="53" actId="47"/>
        <pc:sldMkLst>
          <pc:docMk/>
          <pc:sldMk cId="0" sldId="560"/>
        </pc:sldMkLst>
      </pc:sldChg>
      <pc:sldChg chg="del">
        <pc:chgData name="Viren Ajodhia" userId="2385409aa5fdc2ba" providerId="LiveId" clId="{ECF61AC8-D0A3-423D-BEF4-11A6CDC6BDBC}" dt="2020-06-10T14:00:55.548" v="53" actId="47"/>
        <pc:sldMkLst>
          <pc:docMk/>
          <pc:sldMk cId="0" sldId="561"/>
        </pc:sldMkLst>
      </pc:sldChg>
      <pc:sldChg chg="del">
        <pc:chgData name="Viren Ajodhia" userId="2385409aa5fdc2ba" providerId="LiveId" clId="{ECF61AC8-D0A3-423D-BEF4-11A6CDC6BDBC}" dt="2020-06-10T14:00:55.548" v="53" actId="47"/>
        <pc:sldMkLst>
          <pc:docMk/>
          <pc:sldMk cId="0" sldId="562"/>
        </pc:sldMkLst>
      </pc:sldChg>
      <pc:sldChg chg="del">
        <pc:chgData name="Viren Ajodhia" userId="2385409aa5fdc2ba" providerId="LiveId" clId="{ECF61AC8-D0A3-423D-BEF4-11A6CDC6BDBC}" dt="2020-06-10T14:00:55.548" v="53" actId="47"/>
        <pc:sldMkLst>
          <pc:docMk/>
          <pc:sldMk cId="3510517397" sldId="613"/>
        </pc:sldMkLst>
      </pc:sldChg>
      <pc:sldChg chg="del">
        <pc:chgData name="Viren Ajodhia" userId="2385409aa5fdc2ba" providerId="LiveId" clId="{ECF61AC8-D0A3-423D-BEF4-11A6CDC6BDBC}" dt="2020-06-10T14:00:55.548" v="53" actId="47"/>
        <pc:sldMkLst>
          <pc:docMk/>
          <pc:sldMk cId="2756292105" sldId="1624"/>
        </pc:sldMkLst>
      </pc:sldChg>
      <pc:sldChg chg="del">
        <pc:chgData name="Viren Ajodhia" userId="2385409aa5fdc2ba" providerId="LiveId" clId="{ECF61AC8-D0A3-423D-BEF4-11A6CDC6BDBC}" dt="2020-06-10T14:00:55.548" v="53" actId="47"/>
        <pc:sldMkLst>
          <pc:docMk/>
          <pc:sldMk cId="1268386252" sldId="1635"/>
        </pc:sldMkLst>
      </pc:sldChg>
      <pc:sldChg chg="del">
        <pc:chgData name="Viren Ajodhia" userId="2385409aa5fdc2ba" providerId="LiveId" clId="{ECF61AC8-D0A3-423D-BEF4-11A6CDC6BDBC}" dt="2020-06-10T14:00:55.548" v="53" actId="47"/>
        <pc:sldMkLst>
          <pc:docMk/>
          <pc:sldMk cId="2451116171" sldId="1643"/>
        </pc:sldMkLst>
      </pc:sldChg>
      <pc:sldChg chg="del">
        <pc:chgData name="Viren Ajodhia" userId="2385409aa5fdc2ba" providerId="LiveId" clId="{ECF61AC8-D0A3-423D-BEF4-11A6CDC6BDBC}" dt="2020-06-10T14:00:55.548" v="53" actId="47"/>
        <pc:sldMkLst>
          <pc:docMk/>
          <pc:sldMk cId="1227983724" sldId="1646"/>
        </pc:sldMkLst>
      </pc:sldChg>
      <pc:sldChg chg="del">
        <pc:chgData name="Viren Ajodhia" userId="2385409aa5fdc2ba" providerId="LiveId" clId="{ECF61AC8-D0A3-423D-BEF4-11A6CDC6BDBC}" dt="2020-06-10T14:00:55.548" v="53" actId="47"/>
        <pc:sldMkLst>
          <pc:docMk/>
          <pc:sldMk cId="1330000516" sldId="1648"/>
        </pc:sldMkLst>
      </pc:sldChg>
      <pc:sldChg chg="del">
        <pc:chgData name="Viren Ajodhia" userId="2385409aa5fdc2ba" providerId="LiveId" clId="{ECF61AC8-D0A3-423D-BEF4-11A6CDC6BDBC}" dt="2020-06-10T14:00:55.548" v="53" actId="47"/>
        <pc:sldMkLst>
          <pc:docMk/>
          <pc:sldMk cId="1817595311" sldId="1649"/>
        </pc:sldMkLst>
      </pc:sldChg>
      <pc:sldChg chg="del">
        <pc:chgData name="Viren Ajodhia" userId="2385409aa5fdc2ba" providerId="LiveId" clId="{ECF61AC8-D0A3-423D-BEF4-11A6CDC6BDBC}" dt="2020-06-10T14:00:55.548" v="53" actId="47"/>
        <pc:sldMkLst>
          <pc:docMk/>
          <pc:sldMk cId="2336970490" sldId="1654"/>
        </pc:sldMkLst>
      </pc:sldChg>
      <pc:sldChg chg="del">
        <pc:chgData name="Viren Ajodhia" userId="2385409aa5fdc2ba" providerId="LiveId" clId="{ECF61AC8-D0A3-423D-BEF4-11A6CDC6BDBC}" dt="2020-06-10T14:00:55.548" v="53" actId="47"/>
        <pc:sldMkLst>
          <pc:docMk/>
          <pc:sldMk cId="3494184922" sldId="1655"/>
        </pc:sldMkLst>
      </pc:sldChg>
      <pc:sldChg chg="del">
        <pc:chgData name="Viren Ajodhia" userId="2385409aa5fdc2ba" providerId="LiveId" clId="{ECF61AC8-D0A3-423D-BEF4-11A6CDC6BDBC}" dt="2020-06-10T14:00:55.548" v="53" actId="47"/>
        <pc:sldMkLst>
          <pc:docMk/>
          <pc:sldMk cId="198127404" sldId="1657"/>
        </pc:sldMkLst>
      </pc:sldChg>
      <pc:sldChg chg="del">
        <pc:chgData name="Viren Ajodhia" userId="2385409aa5fdc2ba" providerId="LiveId" clId="{ECF61AC8-D0A3-423D-BEF4-11A6CDC6BDBC}" dt="2020-06-10T14:00:55.548" v="53" actId="47"/>
        <pc:sldMkLst>
          <pc:docMk/>
          <pc:sldMk cId="3042314218" sldId="1658"/>
        </pc:sldMkLst>
      </pc:sldChg>
      <pc:sldChg chg="del">
        <pc:chgData name="Viren Ajodhia" userId="2385409aa5fdc2ba" providerId="LiveId" clId="{ECF61AC8-D0A3-423D-BEF4-11A6CDC6BDBC}" dt="2020-06-10T14:00:55.548" v="53" actId="47"/>
        <pc:sldMkLst>
          <pc:docMk/>
          <pc:sldMk cId="3235271335" sldId="1673"/>
        </pc:sldMkLst>
      </pc:sldChg>
      <pc:sldChg chg="del">
        <pc:chgData name="Viren Ajodhia" userId="2385409aa5fdc2ba" providerId="LiveId" clId="{ECF61AC8-D0A3-423D-BEF4-11A6CDC6BDBC}" dt="2020-06-10T14:00:55.548" v="53" actId="47"/>
        <pc:sldMkLst>
          <pc:docMk/>
          <pc:sldMk cId="2965332900" sldId="1675"/>
        </pc:sldMkLst>
      </pc:sldChg>
      <pc:sldChg chg="del">
        <pc:chgData name="Viren Ajodhia" userId="2385409aa5fdc2ba" providerId="LiveId" clId="{ECF61AC8-D0A3-423D-BEF4-11A6CDC6BDBC}" dt="2020-06-10T14:00:55.548" v="53" actId="47"/>
        <pc:sldMkLst>
          <pc:docMk/>
          <pc:sldMk cId="410944584" sldId="1676"/>
        </pc:sldMkLst>
      </pc:sldChg>
      <pc:sldChg chg="del">
        <pc:chgData name="Viren Ajodhia" userId="2385409aa5fdc2ba" providerId="LiveId" clId="{ECF61AC8-D0A3-423D-BEF4-11A6CDC6BDBC}" dt="2020-06-10T14:00:55.548" v="53" actId="47"/>
        <pc:sldMkLst>
          <pc:docMk/>
          <pc:sldMk cId="3678006749" sldId="1677"/>
        </pc:sldMkLst>
      </pc:sldChg>
      <pc:sldChg chg="del">
        <pc:chgData name="Viren Ajodhia" userId="2385409aa5fdc2ba" providerId="LiveId" clId="{ECF61AC8-D0A3-423D-BEF4-11A6CDC6BDBC}" dt="2020-06-10T14:00:55.548" v="53" actId="47"/>
        <pc:sldMkLst>
          <pc:docMk/>
          <pc:sldMk cId="4161140124" sldId="1678"/>
        </pc:sldMkLst>
      </pc:sldChg>
      <pc:sldChg chg="del">
        <pc:chgData name="Viren Ajodhia" userId="2385409aa5fdc2ba" providerId="LiveId" clId="{ECF61AC8-D0A3-423D-BEF4-11A6CDC6BDBC}" dt="2020-06-10T14:00:55.548" v="53" actId="47"/>
        <pc:sldMkLst>
          <pc:docMk/>
          <pc:sldMk cId="1344356349" sldId="1679"/>
        </pc:sldMkLst>
      </pc:sldChg>
      <pc:sldChg chg="del">
        <pc:chgData name="Viren Ajodhia" userId="2385409aa5fdc2ba" providerId="LiveId" clId="{ECF61AC8-D0A3-423D-BEF4-11A6CDC6BDBC}" dt="2020-06-10T14:00:55.548" v="53" actId="47"/>
        <pc:sldMkLst>
          <pc:docMk/>
          <pc:sldMk cId="3174915031" sldId="1680"/>
        </pc:sldMkLst>
      </pc:sldChg>
      <pc:sldChg chg="modSp mod">
        <pc:chgData name="Viren Ajodhia" userId="2385409aa5fdc2ba" providerId="LiveId" clId="{ECF61AC8-D0A3-423D-BEF4-11A6CDC6BDBC}" dt="2020-06-10T16:33:01.910" v="347"/>
        <pc:sldMkLst>
          <pc:docMk/>
          <pc:sldMk cId="4125687666" sldId="1681"/>
        </pc:sldMkLst>
        <pc:spChg chg="mod">
          <ac:chgData name="Viren Ajodhia" userId="2385409aa5fdc2ba" providerId="LiveId" clId="{ECF61AC8-D0A3-423D-BEF4-11A6CDC6BDBC}" dt="2020-06-10T16:33:01.910" v="347"/>
          <ac:spMkLst>
            <pc:docMk/>
            <pc:sldMk cId="4125687666" sldId="1681"/>
            <ac:spMk id="2" creationId="{202AAC8D-B44E-46ED-B4D4-CE3DEAC64D31}"/>
          </ac:spMkLst>
        </pc:spChg>
        <pc:spChg chg="mod">
          <ac:chgData name="Viren Ajodhia" userId="2385409aa5fdc2ba" providerId="LiveId" clId="{ECF61AC8-D0A3-423D-BEF4-11A6CDC6BDBC}" dt="2020-06-10T16:33:01.910" v="347"/>
          <ac:spMkLst>
            <pc:docMk/>
            <pc:sldMk cId="4125687666" sldId="1681"/>
            <ac:spMk id="3" creationId="{49D56D5C-988F-46E3-8160-4C30CACFEB78}"/>
          </ac:spMkLst>
        </pc:spChg>
      </pc:sldChg>
      <pc:sldChg chg="modSp">
        <pc:chgData name="Viren Ajodhia" userId="2385409aa5fdc2ba" providerId="LiveId" clId="{ECF61AC8-D0A3-423D-BEF4-11A6CDC6BDBC}" dt="2020-06-10T16:33:01.910" v="347"/>
        <pc:sldMkLst>
          <pc:docMk/>
          <pc:sldMk cId="1710805125" sldId="1682"/>
        </pc:sldMkLst>
        <pc:spChg chg="mod">
          <ac:chgData name="Viren Ajodhia" userId="2385409aa5fdc2ba" providerId="LiveId" clId="{ECF61AC8-D0A3-423D-BEF4-11A6CDC6BDBC}" dt="2020-06-10T16:33:01.910" v="347"/>
          <ac:spMkLst>
            <pc:docMk/>
            <pc:sldMk cId="1710805125" sldId="1682"/>
            <ac:spMk id="21" creationId="{00000000-0000-0000-0000-000000000000}"/>
          </ac:spMkLst>
        </pc:spChg>
        <pc:spChg chg="mod">
          <ac:chgData name="Viren Ajodhia" userId="2385409aa5fdc2ba" providerId="LiveId" clId="{ECF61AC8-D0A3-423D-BEF4-11A6CDC6BDBC}" dt="2020-06-10T16:33:01.910" v="347"/>
          <ac:spMkLst>
            <pc:docMk/>
            <pc:sldMk cId="1710805125" sldId="1682"/>
            <ac:spMk id="19459" creationId="{00000000-0000-0000-0000-000000000000}"/>
          </ac:spMkLst>
        </pc:spChg>
        <pc:spChg chg="mod">
          <ac:chgData name="Viren Ajodhia" userId="2385409aa5fdc2ba" providerId="LiveId" clId="{ECF61AC8-D0A3-423D-BEF4-11A6CDC6BDBC}" dt="2020-06-10T16:33:01.910" v="347"/>
          <ac:spMkLst>
            <pc:docMk/>
            <pc:sldMk cId="1710805125" sldId="1682"/>
            <ac:spMk id="19461" creationId="{00000000-0000-0000-0000-000000000000}"/>
          </ac:spMkLst>
        </pc:spChg>
        <pc:spChg chg="mod">
          <ac:chgData name="Viren Ajodhia" userId="2385409aa5fdc2ba" providerId="LiveId" clId="{ECF61AC8-D0A3-423D-BEF4-11A6CDC6BDBC}" dt="2020-06-10T16:33:01.910" v="347"/>
          <ac:spMkLst>
            <pc:docMk/>
            <pc:sldMk cId="1710805125" sldId="1682"/>
            <ac:spMk id="19462" creationId="{00000000-0000-0000-0000-000000000000}"/>
          </ac:spMkLst>
        </pc:spChg>
        <pc:spChg chg="mod">
          <ac:chgData name="Viren Ajodhia" userId="2385409aa5fdc2ba" providerId="LiveId" clId="{ECF61AC8-D0A3-423D-BEF4-11A6CDC6BDBC}" dt="2020-06-10T16:33:01.910" v="347"/>
          <ac:spMkLst>
            <pc:docMk/>
            <pc:sldMk cId="1710805125" sldId="1682"/>
            <ac:spMk id="19463" creationId="{00000000-0000-0000-0000-000000000000}"/>
          </ac:spMkLst>
        </pc:spChg>
        <pc:spChg chg="mod">
          <ac:chgData name="Viren Ajodhia" userId="2385409aa5fdc2ba" providerId="LiveId" clId="{ECF61AC8-D0A3-423D-BEF4-11A6CDC6BDBC}" dt="2020-06-10T16:33:01.910" v="347"/>
          <ac:spMkLst>
            <pc:docMk/>
            <pc:sldMk cId="1710805125" sldId="1682"/>
            <ac:spMk id="19464" creationId="{00000000-0000-0000-0000-000000000000}"/>
          </ac:spMkLst>
        </pc:spChg>
        <pc:spChg chg="mod">
          <ac:chgData name="Viren Ajodhia" userId="2385409aa5fdc2ba" providerId="LiveId" clId="{ECF61AC8-D0A3-423D-BEF4-11A6CDC6BDBC}" dt="2020-06-10T16:33:01.910" v="347"/>
          <ac:spMkLst>
            <pc:docMk/>
            <pc:sldMk cId="1710805125" sldId="1682"/>
            <ac:spMk id="19465" creationId="{00000000-0000-0000-0000-000000000000}"/>
          </ac:spMkLst>
        </pc:spChg>
        <pc:spChg chg="mod">
          <ac:chgData name="Viren Ajodhia" userId="2385409aa5fdc2ba" providerId="LiveId" clId="{ECF61AC8-D0A3-423D-BEF4-11A6CDC6BDBC}" dt="2020-06-10T16:33:01.910" v="347"/>
          <ac:spMkLst>
            <pc:docMk/>
            <pc:sldMk cId="1710805125" sldId="1682"/>
            <ac:spMk id="19467" creationId="{00000000-0000-0000-0000-000000000000}"/>
          </ac:spMkLst>
        </pc:spChg>
      </pc:sldChg>
      <pc:sldChg chg="del">
        <pc:chgData name="Viren Ajodhia" userId="2385409aa5fdc2ba" providerId="LiveId" clId="{ECF61AC8-D0A3-423D-BEF4-11A6CDC6BDBC}" dt="2020-06-10T15:53:12.202" v="198" actId="47"/>
        <pc:sldMkLst>
          <pc:docMk/>
          <pc:sldMk cId="3848349466" sldId="1683"/>
        </pc:sldMkLst>
      </pc:sldChg>
      <pc:sldChg chg="addSp delSp modSp mod">
        <pc:chgData name="Viren Ajodhia" userId="2385409aa5fdc2ba" providerId="LiveId" clId="{ECF61AC8-D0A3-423D-BEF4-11A6CDC6BDBC}" dt="2020-06-10T16:33:01.910" v="347"/>
        <pc:sldMkLst>
          <pc:docMk/>
          <pc:sldMk cId="3348337757" sldId="1684"/>
        </pc:sldMkLst>
        <pc:spChg chg="mod">
          <ac:chgData name="Viren Ajodhia" userId="2385409aa5fdc2ba" providerId="LiveId" clId="{ECF61AC8-D0A3-423D-BEF4-11A6CDC6BDBC}" dt="2020-06-10T16:33:01.910" v="347"/>
          <ac:spMkLst>
            <pc:docMk/>
            <pc:sldMk cId="3348337757" sldId="1684"/>
            <ac:spMk id="9" creationId="{CC8C3BD3-8205-4EF7-9535-24EEADDA96AA}"/>
          </ac:spMkLst>
        </pc:spChg>
        <pc:graphicFrameChg chg="add del mod">
          <ac:chgData name="Viren Ajodhia" userId="2385409aa5fdc2ba" providerId="LiveId" clId="{ECF61AC8-D0A3-423D-BEF4-11A6CDC6BDBC}" dt="2020-06-10T15:49:33.237" v="141"/>
          <ac:graphicFrameMkLst>
            <pc:docMk/>
            <pc:sldMk cId="3348337757" sldId="1684"/>
            <ac:graphicFrameMk id="2" creationId="{0496DAA1-8440-477C-8ED7-33639A6A265C}"/>
          </ac:graphicFrameMkLst>
        </pc:graphicFrameChg>
      </pc:sldChg>
      <pc:sldChg chg="modSp add mod">
        <pc:chgData name="Viren Ajodhia" userId="2385409aa5fdc2ba" providerId="LiveId" clId="{ECF61AC8-D0A3-423D-BEF4-11A6CDC6BDBC}" dt="2020-06-10T16:49:20.934" v="817" actId="207"/>
        <pc:sldMkLst>
          <pc:docMk/>
          <pc:sldMk cId="2535487244" sldId="1685"/>
        </pc:sldMkLst>
        <pc:spChg chg="mod">
          <ac:chgData name="Viren Ajodhia" userId="2385409aa5fdc2ba" providerId="LiveId" clId="{ECF61AC8-D0A3-423D-BEF4-11A6CDC6BDBC}" dt="2020-06-10T16:49:20.934" v="817" actId="207"/>
          <ac:spMkLst>
            <pc:docMk/>
            <pc:sldMk cId="2535487244" sldId="1685"/>
            <ac:spMk id="9" creationId="{CC8C3BD3-8205-4EF7-9535-24EEADDA96AA}"/>
          </ac:spMkLst>
        </pc:spChg>
      </pc:sldChg>
      <pc:sldChg chg="addSp modSp new mod">
        <pc:chgData name="Viren Ajodhia" userId="2385409aa5fdc2ba" providerId="LiveId" clId="{ECF61AC8-D0A3-423D-BEF4-11A6CDC6BDBC}" dt="2020-06-10T19:58:39.550" v="3716" actId="1076"/>
        <pc:sldMkLst>
          <pc:docMk/>
          <pc:sldMk cId="116197504" sldId="1686"/>
        </pc:sldMkLst>
        <pc:spChg chg="mod">
          <ac:chgData name="Viren Ajodhia" userId="2385409aa5fdc2ba" providerId="LiveId" clId="{ECF61AC8-D0A3-423D-BEF4-11A6CDC6BDBC}" dt="2020-06-10T16:49:27.422" v="837" actId="20577"/>
          <ac:spMkLst>
            <pc:docMk/>
            <pc:sldMk cId="116197504" sldId="1686"/>
            <ac:spMk id="2" creationId="{96919684-5F3D-4F50-A587-8B69E3A8811D}"/>
          </ac:spMkLst>
        </pc:spChg>
        <pc:spChg chg="mod">
          <ac:chgData name="Viren Ajodhia" userId="2385409aa5fdc2ba" providerId="LiveId" clId="{ECF61AC8-D0A3-423D-BEF4-11A6CDC6BDBC}" dt="2020-06-10T17:15:59.419" v="1554" actId="14100"/>
          <ac:spMkLst>
            <pc:docMk/>
            <pc:sldMk cId="116197504" sldId="1686"/>
            <ac:spMk id="3" creationId="{6B1291C5-2CD0-4C11-858F-BD73DCCAAEB7}"/>
          </ac:spMkLst>
        </pc:spChg>
        <pc:picChg chg="add mod">
          <ac:chgData name="Viren Ajodhia" userId="2385409aa5fdc2ba" providerId="LiveId" clId="{ECF61AC8-D0A3-423D-BEF4-11A6CDC6BDBC}" dt="2020-06-10T19:58:39.550" v="3716" actId="1076"/>
          <ac:picMkLst>
            <pc:docMk/>
            <pc:sldMk cId="116197504" sldId="1686"/>
            <ac:picMk id="4" creationId="{60B007B5-AF7D-4FBA-BC3C-913086F07AC6}"/>
          </ac:picMkLst>
        </pc:picChg>
      </pc:sldChg>
      <pc:sldChg chg="modSp add del">
        <pc:chgData name="Viren Ajodhia" userId="2385409aa5fdc2ba" providerId="LiveId" clId="{ECF61AC8-D0A3-423D-BEF4-11A6CDC6BDBC}" dt="2020-06-10T16:53:23.804" v="913" actId="47"/>
        <pc:sldMkLst>
          <pc:docMk/>
          <pc:sldMk cId="705769736" sldId="1687"/>
        </pc:sldMkLst>
        <pc:spChg chg="mod">
          <ac:chgData name="Viren Ajodhia" userId="2385409aa5fdc2ba" providerId="LiveId" clId="{ECF61AC8-D0A3-423D-BEF4-11A6CDC6BDBC}" dt="2020-06-10T16:33:01.910" v="347"/>
          <ac:spMkLst>
            <pc:docMk/>
            <pc:sldMk cId="705769736" sldId="1687"/>
            <ac:spMk id="9" creationId="{CC8C3BD3-8205-4EF7-9535-24EEADDA96AA}"/>
          </ac:spMkLst>
        </pc:spChg>
      </pc:sldChg>
      <pc:sldChg chg="modSp add">
        <pc:chgData name="Viren Ajodhia" userId="2385409aa5fdc2ba" providerId="LiveId" clId="{ECF61AC8-D0A3-423D-BEF4-11A6CDC6BDBC}" dt="2020-06-10T16:33:01.910" v="347"/>
        <pc:sldMkLst>
          <pc:docMk/>
          <pc:sldMk cId="2480133019" sldId="1688"/>
        </pc:sldMkLst>
        <pc:spChg chg="mod">
          <ac:chgData name="Viren Ajodhia" userId="2385409aa5fdc2ba" providerId="LiveId" clId="{ECF61AC8-D0A3-423D-BEF4-11A6CDC6BDBC}" dt="2020-06-10T16:33:01.910" v="347"/>
          <ac:spMkLst>
            <pc:docMk/>
            <pc:sldMk cId="2480133019" sldId="1688"/>
            <ac:spMk id="9" creationId="{CC8C3BD3-8205-4EF7-9535-24EEADDA96AA}"/>
          </ac:spMkLst>
        </pc:spChg>
      </pc:sldChg>
      <pc:sldChg chg="addSp delSp modSp new mod">
        <pc:chgData name="Viren Ajodhia" userId="2385409aa5fdc2ba" providerId="LiveId" clId="{ECF61AC8-D0A3-423D-BEF4-11A6CDC6BDBC}" dt="2020-06-10T17:01:24.781" v="1297" actId="20577"/>
        <pc:sldMkLst>
          <pc:docMk/>
          <pc:sldMk cId="3208549951" sldId="1689"/>
        </pc:sldMkLst>
        <pc:spChg chg="mod">
          <ac:chgData name="Viren Ajodhia" userId="2385409aa5fdc2ba" providerId="LiveId" clId="{ECF61AC8-D0A3-423D-BEF4-11A6CDC6BDBC}" dt="2020-06-10T16:53:34.462" v="928" actId="20577"/>
          <ac:spMkLst>
            <pc:docMk/>
            <pc:sldMk cId="3208549951" sldId="1689"/>
            <ac:spMk id="2" creationId="{46273594-F1BC-4DE7-B282-795692FC3274}"/>
          </ac:spMkLst>
        </pc:spChg>
        <pc:spChg chg="mod">
          <ac:chgData name="Viren Ajodhia" userId="2385409aa5fdc2ba" providerId="LiveId" clId="{ECF61AC8-D0A3-423D-BEF4-11A6CDC6BDBC}" dt="2020-06-10T17:01:24.781" v="1297" actId="20577"/>
          <ac:spMkLst>
            <pc:docMk/>
            <pc:sldMk cId="3208549951" sldId="1689"/>
            <ac:spMk id="3" creationId="{AB988709-4B42-42C7-AE49-D60E8CA5AABA}"/>
          </ac:spMkLst>
        </pc:spChg>
        <pc:spChg chg="add del mod">
          <ac:chgData name="Viren Ajodhia" userId="2385409aa5fdc2ba" providerId="LiveId" clId="{ECF61AC8-D0A3-423D-BEF4-11A6CDC6BDBC}" dt="2020-06-10T16:59:29.639" v="1095" actId="478"/>
          <ac:spMkLst>
            <pc:docMk/>
            <pc:sldMk cId="3208549951" sldId="1689"/>
            <ac:spMk id="4" creationId="{6B21941D-6E08-475C-984C-38A2211B0F16}"/>
          </ac:spMkLst>
        </pc:spChg>
      </pc:sldChg>
      <pc:sldChg chg="modSp add">
        <pc:chgData name="Viren Ajodhia" userId="2385409aa5fdc2ba" providerId="LiveId" clId="{ECF61AC8-D0A3-423D-BEF4-11A6CDC6BDBC}" dt="2020-06-10T16:33:01.910" v="347"/>
        <pc:sldMkLst>
          <pc:docMk/>
          <pc:sldMk cId="2396269934" sldId="1690"/>
        </pc:sldMkLst>
        <pc:spChg chg="mod">
          <ac:chgData name="Viren Ajodhia" userId="2385409aa5fdc2ba" providerId="LiveId" clId="{ECF61AC8-D0A3-423D-BEF4-11A6CDC6BDBC}" dt="2020-06-10T16:33:01.910" v="347"/>
          <ac:spMkLst>
            <pc:docMk/>
            <pc:sldMk cId="2396269934" sldId="1690"/>
            <ac:spMk id="9" creationId="{CC8C3BD3-8205-4EF7-9535-24EEADDA96AA}"/>
          </ac:spMkLst>
        </pc:spChg>
      </pc:sldChg>
      <pc:sldChg chg="addSp delSp modSp new mod">
        <pc:chgData name="Viren Ajodhia" userId="2385409aa5fdc2ba" providerId="LiveId" clId="{ECF61AC8-D0A3-423D-BEF4-11A6CDC6BDBC}" dt="2020-06-10T17:01:48.266" v="1340" actId="20577"/>
        <pc:sldMkLst>
          <pc:docMk/>
          <pc:sldMk cId="4038009070" sldId="1691"/>
        </pc:sldMkLst>
        <pc:spChg chg="mod">
          <ac:chgData name="Viren Ajodhia" userId="2385409aa5fdc2ba" providerId="LiveId" clId="{ECF61AC8-D0A3-423D-BEF4-11A6CDC6BDBC}" dt="2020-06-10T16:59:46.126" v="1139" actId="20577"/>
          <ac:spMkLst>
            <pc:docMk/>
            <pc:sldMk cId="4038009070" sldId="1691"/>
            <ac:spMk id="2" creationId="{929A3B4D-8BCA-476A-852E-98BA918AC583}"/>
          </ac:spMkLst>
        </pc:spChg>
        <pc:spChg chg="mod">
          <ac:chgData name="Viren Ajodhia" userId="2385409aa5fdc2ba" providerId="LiveId" clId="{ECF61AC8-D0A3-423D-BEF4-11A6CDC6BDBC}" dt="2020-06-10T17:01:48.266" v="1340" actId="20577"/>
          <ac:spMkLst>
            <pc:docMk/>
            <pc:sldMk cId="4038009070" sldId="1691"/>
            <ac:spMk id="3" creationId="{16B100F1-CF8F-422E-8F92-689A9427EB1B}"/>
          </ac:spMkLst>
        </pc:spChg>
        <pc:spChg chg="add del mod">
          <ac:chgData name="Viren Ajodhia" userId="2385409aa5fdc2ba" providerId="LiveId" clId="{ECF61AC8-D0A3-423D-BEF4-11A6CDC6BDBC}" dt="2020-06-10T16:59:53.189" v="1140" actId="478"/>
          <ac:spMkLst>
            <pc:docMk/>
            <pc:sldMk cId="4038009070" sldId="1691"/>
            <ac:spMk id="4" creationId="{0B18F56E-471A-4745-834D-4E9D1DA95A7D}"/>
          </ac:spMkLst>
        </pc:spChg>
      </pc:sldChg>
      <pc:sldChg chg="addSp modSp new del">
        <pc:chgData name="Viren Ajodhia" userId="2385409aa5fdc2ba" providerId="LiveId" clId="{ECF61AC8-D0A3-423D-BEF4-11A6CDC6BDBC}" dt="2020-06-10T17:02:16.227" v="1341" actId="47"/>
        <pc:sldMkLst>
          <pc:docMk/>
          <pc:sldMk cId="3495680892" sldId="1692"/>
        </pc:sldMkLst>
        <pc:spChg chg="add mod">
          <ac:chgData name="Viren Ajodhia" userId="2385409aa5fdc2ba" providerId="LiveId" clId="{ECF61AC8-D0A3-423D-BEF4-11A6CDC6BDBC}" dt="2020-06-10T16:33:05.248" v="348"/>
          <ac:spMkLst>
            <pc:docMk/>
            <pc:sldMk cId="3495680892" sldId="1692"/>
            <ac:spMk id="4" creationId="{6A3876CC-6A05-4B09-A531-F54A1D26F101}"/>
          </ac:spMkLst>
        </pc:spChg>
      </pc:sldChg>
      <pc:sldChg chg="addSp modSp new del">
        <pc:chgData name="Viren Ajodhia" userId="2385409aa5fdc2ba" providerId="LiveId" clId="{ECF61AC8-D0A3-423D-BEF4-11A6CDC6BDBC}" dt="2020-06-10T17:02:17.838" v="1342" actId="47"/>
        <pc:sldMkLst>
          <pc:docMk/>
          <pc:sldMk cId="533574367" sldId="1693"/>
        </pc:sldMkLst>
        <pc:spChg chg="add mod">
          <ac:chgData name="Viren Ajodhia" userId="2385409aa5fdc2ba" providerId="LiveId" clId="{ECF61AC8-D0A3-423D-BEF4-11A6CDC6BDBC}" dt="2020-06-10T16:33:05.248" v="348"/>
          <ac:spMkLst>
            <pc:docMk/>
            <pc:sldMk cId="533574367" sldId="1693"/>
            <ac:spMk id="4" creationId="{7E8DC6B3-DFA4-4A56-AC28-C2EA2BC56CC9}"/>
          </ac:spMkLst>
        </pc:spChg>
      </pc:sldChg>
      <pc:sldChg chg="addSp modSp new del">
        <pc:chgData name="Viren Ajodhia" userId="2385409aa5fdc2ba" providerId="LiveId" clId="{ECF61AC8-D0A3-423D-BEF4-11A6CDC6BDBC}" dt="2020-06-10T17:02:18.945" v="1343" actId="47"/>
        <pc:sldMkLst>
          <pc:docMk/>
          <pc:sldMk cId="3747550281" sldId="1694"/>
        </pc:sldMkLst>
        <pc:spChg chg="add mod">
          <ac:chgData name="Viren Ajodhia" userId="2385409aa5fdc2ba" providerId="LiveId" clId="{ECF61AC8-D0A3-423D-BEF4-11A6CDC6BDBC}" dt="2020-06-10T16:33:01.910" v="347"/>
          <ac:spMkLst>
            <pc:docMk/>
            <pc:sldMk cId="3747550281" sldId="1694"/>
            <ac:spMk id="4" creationId="{60A29811-39F3-439F-AA30-F6104FFB3CEB}"/>
          </ac:spMkLst>
        </pc:spChg>
      </pc:sldChg>
      <pc:sldChg chg="addSp modSp new del">
        <pc:chgData name="Viren Ajodhia" userId="2385409aa5fdc2ba" providerId="LiveId" clId="{ECF61AC8-D0A3-423D-BEF4-11A6CDC6BDBC}" dt="2020-06-10T17:02:22.103" v="1344" actId="47"/>
        <pc:sldMkLst>
          <pc:docMk/>
          <pc:sldMk cId="1674627433" sldId="1695"/>
        </pc:sldMkLst>
        <pc:spChg chg="add mod">
          <ac:chgData name="Viren Ajodhia" userId="2385409aa5fdc2ba" providerId="LiveId" clId="{ECF61AC8-D0A3-423D-BEF4-11A6CDC6BDBC}" dt="2020-06-10T16:33:01.910" v="347"/>
          <ac:spMkLst>
            <pc:docMk/>
            <pc:sldMk cId="1674627433" sldId="1695"/>
            <ac:spMk id="4" creationId="{2B455C24-2BB8-4238-BDC7-3D2003A358E6}"/>
          </ac:spMkLst>
        </pc:spChg>
      </pc:sldChg>
      <pc:sldChg chg="addSp modSp new del">
        <pc:chgData name="Viren Ajodhia" userId="2385409aa5fdc2ba" providerId="LiveId" clId="{ECF61AC8-D0A3-423D-BEF4-11A6CDC6BDBC}" dt="2020-06-10T17:02:23.078" v="1345" actId="47"/>
        <pc:sldMkLst>
          <pc:docMk/>
          <pc:sldMk cId="4114670536" sldId="1696"/>
        </pc:sldMkLst>
        <pc:spChg chg="add mod">
          <ac:chgData name="Viren Ajodhia" userId="2385409aa5fdc2ba" providerId="LiveId" clId="{ECF61AC8-D0A3-423D-BEF4-11A6CDC6BDBC}" dt="2020-06-10T16:33:05.248" v="348"/>
          <ac:spMkLst>
            <pc:docMk/>
            <pc:sldMk cId="4114670536" sldId="1696"/>
            <ac:spMk id="4" creationId="{F28A506C-A430-4DE2-9930-7954BC5ADCE1}"/>
          </ac:spMkLst>
        </pc:spChg>
      </pc:sldChg>
      <pc:sldChg chg="addSp modSp new del">
        <pc:chgData name="Viren Ajodhia" userId="2385409aa5fdc2ba" providerId="LiveId" clId="{ECF61AC8-D0A3-423D-BEF4-11A6CDC6BDBC}" dt="2020-06-10T17:02:24.365" v="1346" actId="47"/>
        <pc:sldMkLst>
          <pc:docMk/>
          <pc:sldMk cId="1199852258" sldId="1697"/>
        </pc:sldMkLst>
        <pc:spChg chg="add mod">
          <ac:chgData name="Viren Ajodhia" userId="2385409aa5fdc2ba" providerId="LiveId" clId="{ECF61AC8-D0A3-423D-BEF4-11A6CDC6BDBC}" dt="2020-06-10T16:33:05.248" v="348"/>
          <ac:spMkLst>
            <pc:docMk/>
            <pc:sldMk cId="1199852258" sldId="1697"/>
            <ac:spMk id="4" creationId="{02A629BE-C47C-44B1-89A1-638814445BDB}"/>
          </ac:spMkLst>
        </pc:spChg>
      </pc:sldChg>
      <pc:sldChg chg="addSp modSp new del">
        <pc:chgData name="Viren Ajodhia" userId="2385409aa5fdc2ba" providerId="LiveId" clId="{ECF61AC8-D0A3-423D-BEF4-11A6CDC6BDBC}" dt="2020-06-10T17:14:29.413" v="1552" actId="47"/>
        <pc:sldMkLst>
          <pc:docMk/>
          <pc:sldMk cId="843804169" sldId="1698"/>
        </pc:sldMkLst>
        <pc:spChg chg="add mod">
          <ac:chgData name="Viren Ajodhia" userId="2385409aa5fdc2ba" providerId="LiveId" clId="{ECF61AC8-D0A3-423D-BEF4-11A6CDC6BDBC}" dt="2020-06-10T16:33:05.248" v="348"/>
          <ac:spMkLst>
            <pc:docMk/>
            <pc:sldMk cId="843804169" sldId="1698"/>
            <ac:spMk id="4" creationId="{51B97F03-0172-4495-B825-0E5CD9BE8379}"/>
          </ac:spMkLst>
        </pc:spChg>
      </pc:sldChg>
      <pc:sldChg chg="modSp add">
        <pc:chgData name="Viren Ajodhia" userId="2385409aa5fdc2ba" providerId="LiveId" clId="{ECF61AC8-D0A3-423D-BEF4-11A6CDC6BDBC}" dt="2020-06-10T16:49:07.650" v="816" actId="207"/>
        <pc:sldMkLst>
          <pc:docMk/>
          <pc:sldMk cId="2961481713" sldId="1699"/>
        </pc:sldMkLst>
        <pc:spChg chg="mod">
          <ac:chgData name="Viren Ajodhia" userId="2385409aa5fdc2ba" providerId="LiveId" clId="{ECF61AC8-D0A3-423D-BEF4-11A6CDC6BDBC}" dt="2020-06-10T16:49:07.650" v="816" actId="207"/>
          <ac:spMkLst>
            <pc:docMk/>
            <pc:sldMk cId="2961481713" sldId="1699"/>
            <ac:spMk id="9" creationId="{CC8C3BD3-8205-4EF7-9535-24EEADDA96AA}"/>
          </ac:spMkLst>
        </pc:spChg>
      </pc:sldChg>
      <pc:sldChg chg="addSp delSp modSp new mod">
        <pc:chgData name="Viren Ajodhia" userId="2385409aa5fdc2ba" providerId="LiveId" clId="{ECF61AC8-D0A3-423D-BEF4-11A6CDC6BDBC}" dt="2020-06-10T16:41:27.241" v="660" actId="1036"/>
        <pc:sldMkLst>
          <pc:docMk/>
          <pc:sldMk cId="4263333016" sldId="1700"/>
        </pc:sldMkLst>
        <pc:spChg chg="mod">
          <ac:chgData name="Viren Ajodhia" userId="2385409aa5fdc2ba" providerId="LiveId" clId="{ECF61AC8-D0A3-423D-BEF4-11A6CDC6BDBC}" dt="2020-06-10T16:33:01.910" v="347"/>
          <ac:spMkLst>
            <pc:docMk/>
            <pc:sldMk cId="4263333016" sldId="1700"/>
            <ac:spMk id="2" creationId="{0ED7FD31-0A6E-441D-8799-E69928F3BCCC}"/>
          </ac:spMkLst>
        </pc:spChg>
        <pc:spChg chg="del">
          <ac:chgData name="Viren Ajodhia" userId="2385409aa5fdc2ba" providerId="LiveId" clId="{ECF61AC8-D0A3-423D-BEF4-11A6CDC6BDBC}" dt="2020-06-10T16:21:41.319" v="247"/>
          <ac:spMkLst>
            <pc:docMk/>
            <pc:sldMk cId="4263333016" sldId="1700"/>
            <ac:spMk id="3" creationId="{4F2D3E68-3905-4EE3-A59A-A3DC2F9B28DF}"/>
          </ac:spMkLst>
        </pc:spChg>
        <pc:spChg chg="add del mod">
          <ac:chgData name="Viren Ajodhia" userId="2385409aa5fdc2ba" providerId="LiveId" clId="{ECF61AC8-D0A3-423D-BEF4-11A6CDC6BDBC}" dt="2020-06-10T16:25:09.933" v="306" actId="478"/>
          <ac:spMkLst>
            <pc:docMk/>
            <pc:sldMk cId="4263333016" sldId="1700"/>
            <ac:spMk id="5" creationId="{D24939F7-034D-4AD9-82EC-819A2321B857}"/>
          </ac:spMkLst>
        </pc:spChg>
        <pc:spChg chg="add del mod">
          <ac:chgData name="Viren Ajodhia" userId="2385409aa5fdc2ba" providerId="LiveId" clId="{ECF61AC8-D0A3-423D-BEF4-11A6CDC6BDBC}" dt="2020-06-10T16:27:10.883" v="308" actId="478"/>
          <ac:spMkLst>
            <pc:docMk/>
            <pc:sldMk cId="4263333016" sldId="1700"/>
            <ac:spMk id="8" creationId="{55445D38-FA53-4966-8E5F-5B004DD91C05}"/>
          </ac:spMkLst>
        </pc:spChg>
        <pc:spChg chg="add del mod">
          <ac:chgData name="Viren Ajodhia" userId="2385409aa5fdc2ba" providerId="LiveId" clId="{ECF61AC8-D0A3-423D-BEF4-11A6CDC6BDBC}" dt="2020-06-10T16:40:40.650" v="651" actId="478"/>
          <ac:spMkLst>
            <pc:docMk/>
            <pc:sldMk cId="4263333016" sldId="1700"/>
            <ac:spMk id="12" creationId="{2737EBD7-EE02-4B79-85A7-0FFFFE53222A}"/>
          </ac:spMkLst>
        </pc:spChg>
        <pc:graphicFrameChg chg="add del mod modGraphic">
          <ac:chgData name="Viren Ajodhia" userId="2385409aa5fdc2ba" providerId="LiveId" clId="{ECF61AC8-D0A3-423D-BEF4-11A6CDC6BDBC}" dt="2020-06-10T16:25:12.979" v="307" actId="478"/>
          <ac:graphicFrameMkLst>
            <pc:docMk/>
            <pc:sldMk cId="4263333016" sldId="1700"/>
            <ac:graphicFrameMk id="4" creationId="{370A6F25-25CC-4D5B-8007-D749F43A72BE}"/>
          </ac:graphicFrameMkLst>
        </pc:graphicFrameChg>
        <pc:graphicFrameChg chg="add del">
          <ac:chgData name="Viren Ajodhia" userId="2385409aa5fdc2ba" providerId="LiveId" clId="{ECF61AC8-D0A3-423D-BEF4-11A6CDC6BDBC}" dt="2020-06-10T16:24:56.419" v="274"/>
          <ac:graphicFrameMkLst>
            <pc:docMk/>
            <pc:sldMk cId="4263333016" sldId="1700"/>
            <ac:graphicFrameMk id="6" creationId="{515CCA14-4073-4D6E-8DE1-8EED4A376709}"/>
          </ac:graphicFrameMkLst>
        </pc:graphicFrameChg>
        <pc:picChg chg="add mod">
          <ac:chgData name="Viren Ajodhia" userId="2385409aa5fdc2ba" providerId="LiveId" clId="{ECF61AC8-D0A3-423D-BEF4-11A6CDC6BDBC}" dt="2020-06-10T16:27:51.075" v="317" actId="1076"/>
          <ac:picMkLst>
            <pc:docMk/>
            <pc:sldMk cId="4263333016" sldId="1700"/>
            <ac:picMk id="9" creationId="{6ADFACC3-C5FF-4C37-A682-58678B24410F}"/>
          </ac:picMkLst>
        </pc:picChg>
        <pc:picChg chg="add mod">
          <ac:chgData name="Viren Ajodhia" userId="2385409aa5fdc2ba" providerId="LiveId" clId="{ECF61AC8-D0A3-423D-BEF4-11A6CDC6BDBC}" dt="2020-06-10T16:27:25.180" v="312" actId="1076"/>
          <ac:picMkLst>
            <pc:docMk/>
            <pc:sldMk cId="4263333016" sldId="1700"/>
            <ac:picMk id="10" creationId="{FD1E1826-143A-43A6-B635-898E8B22F5D8}"/>
          </ac:picMkLst>
        </pc:picChg>
        <pc:picChg chg="add mod">
          <ac:chgData name="Viren Ajodhia" userId="2385409aa5fdc2ba" providerId="LiveId" clId="{ECF61AC8-D0A3-423D-BEF4-11A6CDC6BDBC}" dt="2020-06-10T16:27:54.653" v="319" actId="14100"/>
          <ac:picMkLst>
            <pc:docMk/>
            <pc:sldMk cId="4263333016" sldId="1700"/>
            <ac:picMk id="11" creationId="{68C16A45-7328-4CD6-9CD0-370CB0C7C84E}"/>
          </ac:picMkLst>
        </pc:picChg>
        <pc:picChg chg="add mod">
          <ac:chgData name="Viren Ajodhia" userId="2385409aa5fdc2ba" providerId="LiveId" clId="{ECF61AC8-D0A3-423D-BEF4-11A6CDC6BDBC}" dt="2020-06-10T16:41:27.241" v="660" actId="1036"/>
          <ac:picMkLst>
            <pc:docMk/>
            <pc:sldMk cId="4263333016" sldId="1700"/>
            <ac:picMk id="13" creationId="{A952A0D0-9DCB-4589-A375-E65A2F7B4BEC}"/>
          </ac:picMkLst>
        </pc:picChg>
      </pc:sldChg>
      <pc:sldChg chg="addSp delSp modSp new mod ord">
        <pc:chgData name="Viren Ajodhia" userId="2385409aa5fdc2ba" providerId="LiveId" clId="{ECF61AC8-D0A3-423D-BEF4-11A6CDC6BDBC}" dt="2020-06-10T16:52:56.340" v="912" actId="6549"/>
        <pc:sldMkLst>
          <pc:docMk/>
          <pc:sldMk cId="4167579490" sldId="1701"/>
        </pc:sldMkLst>
        <pc:spChg chg="mod">
          <ac:chgData name="Viren Ajodhia" userId="2385409aa5fdc2ba" providerId="LiveId" clId="{ECF61AC8-D0A3-423D-BEF4-11A6CDC6BDBC}" dt="2020-06-10T16:52:56.340" v="912" actId="6549"/>
          <ac:spMkLst>
            <pc:docMk/>
            <pc:sldMk cId="4167579490" sldId="1701"/>
            <ac:spMk id="2" creationId="{D180AB36-1033-4A71-8BED-7120398ADA61}"/>
          </ac:spMkLst>
        </pc:spChg>
        <pc:spChg chg="del">
          <ac:chgData name="Viren Ajodhia" userId="2385409aa5fdc2ba" providerId="LiveId" clId="{ECF61AC8-D0A3-423D-BEF4-11A6CDC6BDBC}" dt="2020-06-10T16:32:44.472" v="343" actId="478"/>
          <ac:spMkLst>
            <pc:docMk/>
            <pc:sldMk cId="4167579490" sldId="1701"/>
            <ac:spMk id="3" creationId="{95D73661-0DBC-4A6A-A5CE-58527D58FE0D}"/>
          </ac:spMkLst>
        </pc:spChg>
        <pc:spChg chg="add del mod">
          <ac:chgData name="Viren Ajodhia" userId="2385409aa5fdc2ba" providerId="LiveId" clId="{ECF61AC8-D0A3-423D-BEF4-11A6CDC6BDBC}" dt="2020-06-10T16:45:08.126" v="708" actId="478"/>
          <ac:spMkLst>
            <pc:docMk/>
            <pc:sldMk cId="4167579490" sldId="1701"/>
            <ac:spMk id="5" creationId="{E175A99D-4AED-453E-91FA-FB48765F4A3D}"/>
          </ac:spMkLst>
        </pc:spChg>
        <pc:spChg chg="add mod">
          <ac:chgData name="Viren Ajodhia" userId="2385409aa5fdc2ba" providerId="LiveId" clId="{ECF61AC8-D0A3-423D-BEF4-11A6CDC6BDBC}" dt="2020-06-10T16:35:16.350" v="465" actId="20577"/>
          <ac:spMkLst>
            <pc:docMk/>
            <pc:sldMk cId="4167579490" sldId="1701"/>
            <ac:spMk id="7" creationId="{ECE1BE90-4F66-4C49-97C8-6794B1A560F5}"/>
          </ac:spMkLst>
        </pc:spChg>
        <pc:spChg chg="add del mod">
          <ac:chgData name="Viren Ajodhia" userId="2385409aa5fdc2ba" providerId="LiveId" clId="{ECF61AC8-D0A3-423D-BEF4-11A6CDC6BDBC}" dt="2020-06-10T16:45:08.126" v="708" actId="478"/>
          <ac:spMkLst>
            <pc:docMk/>
            <pc:sldMk cId="4167579490" sldId="1701"/>
            <ac:spMk id="10" creationId="{F372A298-EA7D-44EE-9E63-64F6E6523D70}"/>
          </ac:spMkLst>
        </pc:spChg>
        <pc:spChg chg="add del mod">
          <ac:chgData name="Viren Ajodhia" userId="2385409aa5fdc2ba" providerId="LiveId" clId="{ECF61AC8-D0A3-423D-BEF4-11A6CDC6BDBC}" dt="2020-06-10T16:45:08.126" v="708" actId="478"/>
          <ac:spMkLst>
            <pc:docMk/>
            <pc:sldMk cId="4167579490" sldId="1701"/>
            <ac:spMk id="11" creationId="{4C31033E-FC44-4C68-88F2-100E440C3688}"/>
          </ac:spMkLst>
        </pc:spChg>
        <pc:spChg chg="add del mod ord">
          <ac:chgData name="Viren Ajodhia" userId="2385409aa5fdc2ba" providerId="LiveId" clId="{ECF61AC8-D0A3-423D-BEF4-11A6CDC6BDBC}" dt="2020-06-10T16:45:08.126" v="708" actId="478"/>
          <ac:spMkLst>
            <pc:docMk/>
            <pc:sldMk cId="4167579490" sldId="1701"/>
            <ac:spMk id="12" creationId="{A62453DE-D9E9-4CA9-A254-66E6B2FC6DE7}"/>
          </ac:spMkLst>
        </pc:spChg>
        <pc:spChg chg="add del mod">
          <ac:chgData name="Viren Ajodhia" userId="2385409aa5fdc2ba" providerId="LiveId" clId="{ECF61AC8-D0A3-423D-BEF4-11A6CDC6BDBC}" dt="2020-06-10T16:45:08.126" v="708" actId="478"/>
          <ac:spMkLst>
            <pc:docMk/>
            <pc:sldMk cId="4167579490" sldId="1701"/>
            <ac:spMk id="14" creationId="{1B4FD809-A615-4C36-BCB0-6D8E816AC863}"/>
          </ac:spMkLst>
        </pc:spChg>
        <pc:spChg chg="add del mod">
          <ac:chgData name="Viren Ajodhia" userId="2385409aa5fdc2ba" providerId="LiveId" clId="{ECF61AC8-D0A3-423D-BEF4-11A6CDC6BDBC}" dt="2020-06-10T16:45:08.126" v="708" actId="478"/>
          <ac:spMkLst>
            <pc:docMk/>
            <pc:sldMk cId="4167579490" sldId="1701"/>
            <ac:spMk id="15" creationId="{B5F800B2-4590-4394-96B7-B24A9F45BE4E}"/>
          </ac:spMkLst>
        </pc:spChg>
        <pc:spChg chg="add del mod">
          <ac:chgData name="Viren Ajodhia" userId="2385409aa5fdc2ba" providerId="LiveId" clId="{ECF61AC8-D0A3-423D-BEF4-11A6CDC6BDBC}" dt="2020-06-10T16:45:08.126" v="708" actId="478"/>
          <ac:spMkLst>
            <pc:docMk/>
            <pc:sldMk cId="4167579490" sldId="1701"/>
            <ac:spMk id="16" creationId="{F249FA53-448E-4EFC-9336-C7668755E96D}"/>
          </ac:spMkLst>
        </pc:spChg>
        <pc:spChg chg="add del mod">
          <ac:chgData name="Viren Ajodhia" userId="2385409aa5fdc2ba" providerId="LiveId" clId="{ECF61AC8-D0A3-423D-BEF4-11A6CDC6BDBC}" dt="2020-06-10T16:45:08.126" v="708" actId="478"/>
          <ac:spMkLst>
            <pc:docMk/>
            <pc:sldMk cId="4167579490" sldId="1701"/>
            <ac:spMk id="21" creationId="{D409D213-19B2-43B2-A74E-079B1C93FEC9}"/>
          </ac:spMkLst>
        </pc:spChg>
        <pc:spChg chg="add del mod">
          <ac:chgData name="Viren Ajodhia" userId="2385409aa5fdc2ba" providerId="LiveId" clId="{ECF61AC8-D0A3-423D-BEF4-11A6CDC6BDBC}" dt="2020-06-10T16:45:08.126" v="708" actId="478"/>
          <ac:spMkLst>
            <pc:docMk/>
            <pc:sldMk cId="4167579490" sldId="1701"/>
            <ac:spMk id="22" creationId="{F5D45705-C0BA-4CFC-9259-4641D1DE200D}"/>
          </ac:spMkLst>
        </pc:spChg>
        <pc:spChg chg="add del mod">
          <ac:chgData name="Viren Ajodhia" userId="2385409aa5fdc2ba" providerId="LiveId" clId="{ECF61AC8-D0A3-423D-BEF4-11A6CDC6BDBC}" dt="2020-06-10T16:45:08.126" v="708" actId="478"/>
          <ac:spMkLst>
            <pc:docMk/>
            <pc:sldMk cId="4167579490" sldId="1701"/>
            <ac:spMk id="23" creationId="{EEB2D37A-D366-444E-B52E-118CBE44F871}"/>
          </ac:spMkLst>
        </pc:spChg>
        <pc:spChg chg="add del mod">
          <ac:chgData name="Viren Ajodhia" userId="2385409aa5fdc2ba" providerId="LiveId" clId="{ECF61AC8-D0A3-423D-BEF4-11A6CDC6BDBC}" dt="2020-06-10T16:45:08.126" v="708" actId="478"/>
          <ac:spMkLst>
            <pc:docMk/>
            <pc:sldMk cId="4167579490" sldId="1701"/>
            <ac:spMk id="24" creationId="{5B838FBD-C420-4100-9D1F-7E71AF81C00C}"/>
          </ac:spMkLst>
        </pc:spChg>
        <pc:spChg chg="add del mod">
          <ac:chgData name="Viren Ajodhia" userId="2385409aa5fdc2ba" providerId="LiveId" clId="{ECF61AC8-D0A3-423D-BEF4-11A6CDC6BDBC}" dt="2020-06-10T16:45:08.126" v="708" actId="478"/>
          <ac:spMkLst>
            <pc:docMk/>
            <pc:sldMk cId="4167579490" sldId="1701"/>
            <ac:spMk id="25" creationId="{D5C08531-8E61-453A-8D30-42A04E9735A7}"/>
          </ac:spMkLst>
        </pc:spChg>
        <pc:spChg chg="add del mod">
          <ac:chgData name="Viren Ajodhia" userId="2385409aa5fdc2ba" providerId="LiveId" clId="{ECF61AC8-D0A3-423D-BEF4-11A6CDC6BDBC}" dt="2020-06-10T16:45:08.126" v="708" actId="478"/>
          <ac:spMkLst>
            <pc:docMk/>
            <pc:sldMk cId="4167579490" sldId="1701"/>
            <ac:spMk id="26" creationId="{FB53B40E-41EC-44A9-BAD8-A8FB19E83F8D}"/>
          </ac:spMkLst>
        </pc:spChg>
        <pc:spChg chg="add mod">
          <ac:chgData name="Viren Ajodhia" userId="2385409aa5fdc2ba" providerId="LiveId" clId="{ECF61AC8-D0A3-423D-BEF4-11A6CDC6BDBC}" dt="2020-06-10T16:47:07.196" v="738"/>
          <ac:spMkLst>
            <pc:docMk/>
            <pc:sldMk cId="4167579490" sldId="1701"/>
            <ac:spMk id="43" creationId="{97EE691A-EC75-4D51-B4A5-2697A42848FE}"/>
          </ac:spMkLst>
        </pc:spChg>
        <pc:spChg chg="add del mod">
          <ac:chgData name="Viren Ajodhia" userId="2385409aa5fdc2ba" providerId="LiveId" clId="{ECF61AC8-D0A3-423D-BEF4-11A6CDC6BDBC}" dt="2020-06-10T16:47:35.318" v="745" actId="478"/>
          <ac:spMkLst>
            <pc:docMk/>
            <pc:sldMk cId="4167579490" sldId="1701"/>
            <ac:spMk id="44" creationId="{8B15E684-007D-4142-8CDC-F3D8905CB430}"/>
          </ac:spMkLst>
        </pc:spChg>
        <pc:spChg chg="add del mod">
          <ac:chgData name="Viren Ajodhia" userId="2385409aa5fdc2ba" providerId="LiveId" clId="{ECF61AC8-D0A3-423D-BEF4-11A6CDC6BDBC}" dt="2020-06-10T16:47:37.558" v="747" actId="478"/>
          <ac:spMkLst>
            <pc:docMk/>
            <pc:sldMk cId="4167579490" sldId="1701"/>
            <ac:spMk id="45" creationId="{D1DB109F-D971-465F-A2EA-55905842D579}"/>
          </ac:spMkLst>
        </pc:spChg>
        <pc:spChg chg="add mod">
          <ac:chgData name="Viren Ajodhia" userId="2385409aa5fdc2ba" providerId="LiveId" clId="{ECF61AC8-D0A3-423D-BEF4-11A6CDC6BDBC}" dt="2020-06-10T16:47:10.868" v="739"/>
          <ac:spMkLst>
            <pc:docMk/>
            <pc:sldMk cId="4167579490" sldId="1701"/>
            <ac:spMk id="48" creationId="{E9F6232B-BE14-497C-A3CA-07D9EF65C949}"/>
          </ac:spMkLst>
        </pc:spChg>
        <pc:spChg chg="add del mod">
          <ac:chgData name="Viren Ajodhia" userId="2385409aa5fdc2ba" providerId="LiveId" clId="{ECF61AC8-D0A3-423D-BEF4-11A6CDC6BDBC}" dt="2020-06-10T16:47:36.512" v="746" actId="478"/>
          <ac:spMkLst>
            <pc:docMk/>
            <pc:sldMk cId="4167579490" sldId="1701"/>
            <ac:spMk id="49" creationId="{B0A3E422-7309-4B8A-99CE-C77B35719712}"/>
          </ac:spMkLst>
        </pc:spChg>
        <pc:spChg chg="add del mod">
          <ac:chgData name="Viren Ajodhia" userId="2385409aa5fdc2ba" providerId="LiveId" clId="{ECF61AC8-D0A3-423D-BEF4-11A6CDC6BDBC}" dt="2020-06-10T16:47:38.344" v="748" actId="478"/>
          <ac:spMkLst>
            <pc:docMk/>
            <pc:sldMk cId="4167579490" sldId="1701"/>
            <ac:spMk id="50" creationId="{04501608-EBEE-460C-83B8-054AF1C2CF00}"/>
          </ac:spMkLst>
        </pc:spChg>
        <pc:spChg chg="add del mod">
          <ac:chgData name="Viren Ajodhia" userId="2385409aa5fdc2ba" providerId="LiveId" clId="{ECF61AC8-D0A3-423D-BEF4-11A6CDC6BDBC}" dt="2020-06-10T16:47:17.748" v="741"/>
          <ac:spMkLst>
            <pc:docMk/>
            <pc:sldMk cId="4167579490" sldId="1701"/>
            <ac:spMk id="52" creationId="{DD003198-308B-48E8-9003-AC456BD15AD7}"/>
          </ac:spMkLst>
        </pc:spChg>
        <pc:spChg chg="add del mod">
          <ac:chgData name="Viren Ajodhia" userId="2385409aa5fdc2ba" providerId="LiveId" clId="{ECF61AC8-D0A3-423D-BEF4-11A6CDC6BDBC}" dt="2020-06-10T16:47:17.748" v="741"/>
          <ac:spMkLst>
            <pc:docMk/>
            <pc:sldMk cId="4167579490" sldId="1701"/>
            <ac:spMk id="53" creationId="{6BFCB9E0-81EA-4C30-B367-6228A8D7D384}"/>
          </ac:spMkLst>
        </pc:spChg>
        <pc:spChg chg="add del mod">
          <ac:chgData name="Viren Ajodhia" userId="2385409aa5fdc2ba" providerId="LiveId" clId="{ECF61AC8-D0A3-423D-BEF4-11A6CDC6BDBC}" dt="2020-06-10T16:47:17.748" v="741"/>
          <ac:spMkLst>
            <pc:docMk/>
            <pc:sldMk cId="4167579490" sldId="1701"/>
            <ac:spMk id="54" creationId="{DA383A1E-7664-4A9B-A4D1-4D55517300FF}"/>
          </ac:spMkLst>
        </pc:spChg>
        <pc:spChg chg="add mod">
          <ac:chgData name="Viren Ajodhia" userId="2385409aa5fdc2ba" providerId="LiveId" clId="{ECF61AC8-D0A3-423D-BEF4-11A6CDC6BDBC}" dt="2020-06-10T16:47:24.809" v="742"/>
          <ac:spMkLst>
            <pc:docMk/>
            <pc:sldMk cId="4167579490" sldId="1701"/>
            <ac:spMk id="56" creationId="{6AFABAC2-553D-497D-BEBB-CF43E3FC66BA}"/>
          </ac:spMkLst>
        </pc:spChg>
        <pc:spChg chg="add del mod">
          <ac:chgData name="Viren Ajodhia" userId="2385409aa5fdc2ba" providerId="LiveId" clId="{ECF61AC8-D0A3-423D-BEF4-11A6CDC6BDBC}" dt="2020-06-10T16:47:39.998" v="750" actId="478"/>
          <ac:spMkLst>
            <pc:docMk/>
            <pc:sldMk cId="4167579490" sldId="1701"/>
            <ac:spMk id="58" creationId="{1F2F5619-0A47-47DB-9EF8-3A2067407DF1}"/>
          </ac:spMkLst>
        </pc:spChg>
        <pc:spChg chg="add del mod">
          <ac:chgData name="Viren Ajodhia" userId="2385409aa5fdc2ba" providerId="LiveId" clId="{ECF61AC8-D0A3-423D-BEF4-11A6CDC6BDBC}" dt="2020-06-10T16:47:39.326" v="749" actId="478"/>
          <ac:spMkLst>
            <pc:docMk/>
            <pc:sldMk cId="4167579490" sldId="1701"/>
            <ac:spMk id="59" creationId="{39C01481-5FA1-4601-9D41-371AD60B4BA2}"/>
          </ac:spMkLst>
        </pc:spChg>
        <pc:spChg chg="add mod">
          <ac:chgData name="Viren Ajodhia" userId="2385409aa5fdc2ba" providerId="LiveId" clId="{ECF61AC8-D0A3-423D-BEF4-11A6CDC6BDBC}" dt="2020-06-10T16:48:24.859" v="814" actId="113"/>
          <ac:spMkLst>
            <pc:docMk/>
            <pc:sldMk cId="4167579490" sldId="1701"/>
            <ac:spMk id="61" creationId="{E6C3B0C4-2508-4464-9CC3-EE7BA0F877DD}"/>
          </ac:spMkLst>
        </pc:spChg>
        <pc:spChg chg="add mod ord">
          <ac:chgData name="Viren Ajodhia" userId="2385409aa5fdc2ba" providerId="LiveId" clId="{ECF61AC8-D0A3-423D-BEF4-11A6CDC6BDBC}" dt="2020-06-10T16:48:18.991" v="812" actId="167"/>
          <ac:spMkLst>
            <pc:docMk/>
            <pc:sldMk cId="4167579490" sldId="1701"/>
            <ac:spMk id="62" creationId="{BD9A7634-DE8A-4EDF-8615-F8C140FFCEC6}"/>
          </ac:spMkLst>
        </pc:spChg>
        <pc:graphicFrameChg chg="add mod modGraphic">
          <ac:chgData name="Viren Ajodhia" userId="2385409aa5fdc2ba" providerId="LiveId" clId="{ECF61AC8-D0A3-423D-BEF4-11A6CDC6BDBC}" dt="2020-06-10T16:41:48.116" v="663" actId="403"/>
          <ac:graphicFrameMkLst>
            <pc:docMk/>
            <pc:sldMk cId="4167579490" sldId="1701"/>
            <ac:graphicFrameMk id="4" creationId="{9EB37269-4427-4D27-BAA7-F235153B8FB6}"/>
          </ac:graphicFrameMkLst>
        </pc:graphicFrameChg>
        <pc:picChg chg="add del mod">
          <ac:chgData name="Viren Ajodhia" userId="2385409aa5fdc2ba" providerId="LiveId" clId="{ECF61AC8-D0A3-423D-BEF4-11A6CDC6BDBC}" dt="2020-06-10T16:45:11.830" v="709" actId="478"/>
          <ac:picMkLst>
            <pc:docMk/>
            <pc:sldMk cId="4167579490" sldId="1701"/>
            <ac:picMk id="6" creationId="{9623560A-2875-4BF7-A0EF-514F06423410}"/>
          </ac:picMkLst>
        </pc:picChg>
        <pc:picChg chg="add del mod">
          <ac:chgData name="Viren Ajodhia" userId="2385409aa5fdc2ba" providerId="LiveId" clId="{ECF61AC8-D0A3-423D-BEF4-11A6CDC6BDBC}" dt="2020-06-10T16:45:11.830" v="709" actId="478"/>
          <ac:picMkLst>
            <pc:docMk/>
            <pc:sldMk cId="4167579490" sldId="1701"/>
            <ac:picMk id="8" creationId="{0F07BE34-F733-49B6-B116-D3B1D99F1EE6}"/>
          </ac:picMkLst>
        </pc:picChg>
        <pc:picChg chg="add del mod">
          <ac:chgData name="Viren Ajodhia" userId="2385409aa5fdc2ba" providerId="LiveId" clId="{ECF61AC8-D0A3-423D-BEF4-11A6CDC6BDBC}" dt="2020-06-10T16:45:13.023" v="710" actId="478"/>
          <ac:picMkLst>
            <pc:docMk/>
            <pc:sldMk cId="4167579490" sldId="1701"/>
            <ac:picMk id="9" creationId="{C43E9FBF-1D55-4950-A019-04C64DF4B2D9}"/>
          </ac:picMkLst>
        </pc:picChg>
        <pc:picChg chg="add del mod modCrop">
          <ac:chgData name="Viren Ajodhia" userId="2385409aa5fdc2ba" providerId="LiveId" clId="{ECF61AC8-D0A3-423D-BEF4-11A6CDC6BDBC}" dt="2020-06-10T16:45:11.830" v="709" actId="478"/>
          <ac:picMkLst>
            <pc:docMk/>
            <pc:sldMk cId="4167579490" sldId="1701"/>
            <ac:picMk id="13" creationId="{BB85592E-73EE-4A6D-BC09-E8BCB356B0E8}"/>
          </ac:picMkLst>
        </pc:picChg>
        <pc:picChg chg="add mod">
          <ac:chgData name="Viren Ajodhia" userId="2385409aa5fdc2ba" providerId="LiveId" clId="{ECF61AC8-D0A3-423D-BEF4-11A6CDC6BDBC}" dt="2020-06-10T16:47:07.196" v="738"/>
          <ac:picMkLst>
            <pc:docMk/>
            <pc:sldMk cId="4167579490" sldId="1701"/>
            <ac:picMk id="47" creationId="{AD59943B-D120-4A31-8DBD-0BBB874DE633}"/>
          </ac:picMkLst>
        </pc:picChg>
        <pc:picChg chg="add del mod">
          <ac:chgData name="Viren Ajodhia" userId="2385409aa5fdc2ba" providerId="LiveId" clId="{ECF61AC8-D0A3-423D-BEF4-11A6CDC6BDBC}" dt="2020-06-10T16:47:17.748" v="741"/>
          <ac:picMkLst>
            <pc:docMk/>
            <pc:sldMk cId="4167579490" sldId="1701"/>
            <ac:picMk id="51" creationId="{A0AF7A8A-48EB-489A-87C7-F83A8151E9B2}"/>
          </ac:picMkLst>
        </pc:picChg>
        <pc:picChg chg="add mod">
          <ac:chgData name="Viren Ajodhia" userId="2385409aa5fdc2ba" providerId="LiveId" clId="{ECF61AC8-D0A3-423D-BEF4-11A6CDC6BDBC}" dt="2020-06-10T16:47:24.809" v="742"/>
          <ac:picMkLst>
            <pc:docMk/>
            <pc:sldMk cId="4167579490" sldId="1701"/>
            <ac:picMk id="55" creationId="{31A9394F-B42A-44AA-AED2-E49D4D4FAB18}"/>
          </ac:picMkLst>
        </pc:picChg>
        <pc:picChg chg="add mod">
          <ac:chgData name="Viren Ajodhia" userId="2385409aa5fdc2ba" providerId="LiveId" clId="{ECF61AC8-D0A3-423D-BEF4-11A6CDC6BDBC}" dt="2020-06-10T16:47:24.809" v="742"/>
          <ac:picMkLst>
            <pc:docMk/>
            <pc:sldMk cId="4167579490" sldId="1701"/>
            <ac:picMk id="57" creationId="{DFF32F5D-EBA3-4037-89F5-D4E28105297A}"/>
          </ac:picMkLst>
        </pc:picChg>
        <pc:picChg chg="add mod">
          <ac:chgData name="Viren Ajodhia" userId="2385409aa5fdc2ba" providerId="LiveId" clId="{ECF61AC8-D0A3-423D-BEF4-11A6CDC6BDBC}" dt="2020-06-10T16:47:29.173" v="743"/>
          <ac:picMkLst>
            <pc:docMk/>
            <pc:sldMk cId="4167579490" sldId="1701"/>
            <ac:picMk id="60" creationId="{8D3076CF-3A0C-462A-806F-864874889711}"/>
          </ac:picMkLst>
        </pc:picChg>
        <pc:cxnChg chg="add del mod">
          <ac:chgData name="Viren Ajodhia" userId="2385409aa5fdc2ba" providerId="LiveId" clId="{ECF61AC8-D0A3-423D-BEF4-11A6CDC6BDBC}" dt="2020-06-10T16:45:08.126" v="708" actId="478"/>
          <ac:cxnSpMkLst>
            <pc:docMk/>
            <pc:sldMk cId="4167579490" sldId="1701"/>
            <ac:cxnSpMk id="18" creationId="{5496DDA9-9501-4B21-A722-5AE9C3DB5031}"/>
          </ac:cxnSpMkLst>
        </pc:cxnChg>
        <pc:cxnChg chg="add del mod">
          <ac:chgData name="Viren Ajodhia" userId="2385409aa5fdc2ba" providerId="LiveId" clId="{ECF61AC8-D0A3-423D-BEF4-11A6CDC6BDBC}" dt="2020-06-10T16:45:08.126" v="708" actId="478"/>
          <ac:cxnSpMkLst>
            <pc:docMk/>
            <pc:sldMk cId="4167579490" sldId="1701"/>
            <ac:cxnSpMk id="28" creationId="{EC0BF9EF-D27F-4E2F-807E-0D5D073685CA}"/>
          </ac:cxnSpMkLst>
        </pc:cxnChg>
        <pc:cxnChg chg="add del mod">
          <ac:chgData name="Viren Ajodhia" userId="2385409aa5fdc2ba" providerId="LiveId" clId="{ECF61AC8-D0A3-423D-BEF4-11A6CDC6BDBC}" dt="2020-06-10T16:45:08.126" v="708" actId="478"/>
          <ac:cxnSpMkLst>
            <pc:docMk/>
            <pc:sldMk cId="4167579490" sldId="1701"/>
            <ac:cxnSpMk id="31" creationId="{7B421AF8-93D5-4792-949F-07CC6F0B1D4B}"/>
          </ac:cxnSpMkLst>
        </pc:cxnChg>
        <pc:cxnChg chg="add del mod">
          <ac:chgData name="Viren Ajodhia" userId="2385409aa5fdc2ba" providerId="LiveId" clId="{ECF61AC8-D0A3-423D-BEF4-11A6CDC6BDBC}" dt="2020-06-10T16:45:08.126" v="708" actId="478"/>
          <ac:cxnSpMkLst>
            <pc:docMk/>
            <pc:sldMk cId="4167579490" sldId="1701"/>
            <ac:cxnSpMk id="34" creationId="{D89FD052-4151-41A9-9BEE-C16E47FB6285}"/>
          </ac:cxnSpMkLst>
        </pc:cxnChg>
        <pc:cxnChg chg="add del mod">
          <ac:chgData name="Viren Ajodhia" userId="2385409aa5fdc2ba" providerId="LiveId" clId="{ECF61AC8-D0A3-423D-BEF4-11A6CDC6BDBC}" dt="2020-06-10T16:45:08.126" v="708" actId="478"/>
          <ac:cxnSpMkLst>
            <pc:docMk/>
            <pc:sldMk cId="4167579490" sldId="1701"/>
            <ac:cxnSpMk id="37" creationId="{5C823621-0917-4E0F-AE32-AFE88C259E74}"/>
          </ac:cxnSpMkLst>
        </pc:cxnChg>
        <pc:cxnChg chg="add del mod">
          <ac:chgData name="Viren Ajodhia" userId="2385409aa5fdc2ba" providerId="LiveId" clId="{ECF61AC8-D0A3-423D-BEF4-11A6CDC6BDBC}" dt="2020-06-10T16:45:08.126" v="708" actId="478"/>
          <ac:cxnSpMkLst>
            <pc:docMk/>
            <pc:sldMk cId="4167579490" sldId="1701"/>
            <ac:cxnSpMk id="40" creationId="{B0E28715-A0D7-413B-A142-D9149E33EBBA}"/>
          </ac:cxnSpMkLst>
        </pc:cxnChg>
        <pc:cxnChg chg="add del mod">
          <ac:chgData name="Viren Ajodhia" userId="2385409aa5fdc2ba" providerId="LiveId" clId="{ECF61AC8-D0A3-423D-BEF4-11A6CDC6BDBC}" dt="2020-06-10T16:47:32.066" v="744" actId="478"/>
          <ac:cxnSpMkLst>
            <pc:docMk/>
            <pc:sldMk cId="4167579490" sldId="1701"/>
            <ac:cxnSpMk id="46" creationId="{5D245FB7-7E28-4664-ACE3-994C448C84D7}"/>
          </ac:cxnSpMkLst>
        </pc:cxnChg>
      </pc:sldChg>
      <pc:sldChg chg="addSp delSp modSp add mod">
        <pc:chgData name="Viren Ajodhia" userId="2385409aa5fdc2ba" providerId="LiveId" clId="{ECF61AC8-D0A3-423D-BEF4-11A6CDC6BDBC}" dt="2020-06-10T16:48:38.675" v="815" actId="14100"/>
        <pc:sldMkLst>
          <pc:docMk/>
          <pc:sldMk cId="2761231750" sldId="1702"/>
        </pc:sldMkLst>
        <pc:spChg chg="del">
          <ac:chgData name="Viren Ajodhia" userId="2385409aa5fdc2ba" providerId="LiveId" clId="{ECF61AC8-D0A3-423D-BEF4-11A6CDC6BDBC}" dt="2020-06-10T16:45:20.368" v="712" actId="478"/>
          <ac:spMkLst>
            <pc:docMk/>
            <pc:sldMk cId="2761231750" sldId="1702"/>
            <ac:spMk id="10" creationId="{F372A298-EA7D-44EE-9E63-64F6E6523D70}"/>
          </ac:spMkLst>
        </pc:spChg>
        <pc:spChg chg="del">
          <ac:chgData name="Viren Ajodhia" userId="2385409aa5fdc2ba" providerId="LiveId" clId="{ECF61AC8-D0A3-423D-BEF4-11A6CDC6BDBC}" dt="2020-06-10T16:45:20.368" v="712" actId="478"/>
          <ac:spMkLst>
            <pc:docMk/>
            <pc:sldMk cId="2761231750" sldId="1702"/>
            <ac:spMk id="11" creationId="{4C31033E-FC44-4C68-88F2-100E440C3688}"/>
          </ac:spMkLst>
        </pc:spChg>
        <pc:spChg chg="del">
          <ac:chgData name="Viren Ajodhia" userId="2385409aa5fdc2ba" providerId="LiveId" clId="{ECF61AC8-D0A3-423D-BEF4-11A6CDC6BDBC}" dt="2020-06-10T16:45:31.927" v="719" actId="478"/>
          <ac:spMkLst>
            <pc:docMk/>
            <pc:sldMk cId="2761231750" sldId="1702"/>
            <ac:spMk id="15" creationId="{B5F800B2-4590-4394-96B7-B24A9F45BE4E}"/>
          </ac:spMkLst>
        </pc:spChg>
        <pc:spChg chg="del">
          <ac:chgData name="Viren Ajodhia" userId="2385409aa5fdc2ba" providerId="LiveId" clId="{ECF61AC8-D0A3-423D-BEF4-11A6CDC6BDBC}" dt="2020-06-10T16:45:20.368" v="712" actId="478"/>
          <ac:spMkLst>
            <pc:docMk/>
            <pc:sldMk cId="2761231750" sldId="1702"/>
            <ac:spMk id="23" creationId="{EEB2D37A-D366-444E-B52E-118CBE44F871}"/>
          </ac:spMkLst>
        </pc:spChg>
        <pc:spChg chg="del">
          <ac:chgData name="Viren Ajodhia" userId="2385409aa5fdc2ba" providerId="LiveId" clId="{ECF61AC8-D0A3-423D-BEF4-11A6CDC6BDBC}" dt="2020-06-10T16:45:20.368" v="712" actId="478"/>
          <ac:spMkLst>
            <pc:docMk/>
            <pc:sldMk cId="2761231750" sldId="1702"/>
            <ac:spMk id="24" creationId="{5B838FBD-C420-4100-9D1F-7E71AF81C00C}"/>
          </ac:spMkLst>
        </pc:spChg>
        <pc:spChg chg="del">
          <ac:chgData name="Viren Ajodhia" userId="2385409aa5fdc2ba" providerId="LiveId" clId="{ECF61AC8-D0A3-423D-BEF4-11A6CDC6BDBC}" dt="2020-06-10T16:45:20.368" v="712" actId="478"/>
          <ac:spMkLst>
            <pc:docMk/>
            <pc:sldMk cId="2761231750" sldId="1702"/>
            <ac:spMk id="25" creationId="{D5C08531-8E61-453A-8D30-42A04E9735A7}"/>
          </ac:spMkLst>
        </pc:spChg>
        <pc:spChg chg="del">
          <ac:chgData name="Viren Ajodhia" userId="2385409aa5fdc2ba" providerId="LiveId" clId="{ECF61AC8-D0A3-423D-BEF4-11A6CDC6BDBC}" dt="2020-06-10T16:45:20.368" v="712" actId="478"/>
          <ac:spMkLst>
            <pc:docMk/>
            <pc:sldMk cId="2761231750" sldId="1702"/>
            <ac:spMk id="26" creationId="{FB53B40E-41EC-44A9-BAD8-A8FB19E83F8D}"/>
          </ac:spMkLst>
        </pc:spChg>
        <pc:picChg chg="del">
          <ac:chgData name="Viren Ajodhia" userId="2385409aa5fdc2ba" providerId="LiveId" clId="{ECF61AC8-D0A3-423D-BEF4-11A6CDC6BDBC}" dt="2020-06-10T16:45:21.359" v="713" actId="478"/>
          <ac:picMkLst>
            <pc:docMk/>
            <pc:sldMk cId="2761231750" sldId="1702"/>
            <ac:picMk id="6" creationId="{9623560A-2875-4BF7-A0EF-514F06423410}"/>
          </ac:picMkLst>
        </pc:picChg>
        <pc:picChg chg="del">
          <ac:chgData name="Viren Ajodhia" userId="2385409aa5fdc2ba" providerId="LiveId" clId="{ECF61AC8-D0A3-423D-BEF4-11A6CDC6BDBC}" dt="2020-06-10T16:45:17.247" v="711" actId="478"/>
          <ac:picMkLst>
            <pc:docMk/>
            <pc:sldMk cId="2761231750" sldId="1702"/>
            <ac:picMk id="8" creationId="{0F07BE34-F733-49B6-B116-D3B1D99F1EE6}"/>
          </ac:picMkLst>
        </pc:picChg>
        <pc:picChg chg="del">
          <ac:chgData name="Viren Ajodhia" userId="2385409aa5fdc2ba" providerId="LiveId" clId="{ECF61AC8-D0A3-423D-BEF4-11A6CDC6BDBC}" dt="2020-06-10T16:45:17.247" v="711" actId="478"/>
          <ac:picMkLst>
            <pc:docMk/>
            <pc:sldMk cId="2761231750" sldId="1702"/>
            <ac:picMk id="9" creationId="{C43E9FBF-1D55-4950-A019-04C64DF4B2D9}"/>
          </ac:picMkLst>
        </pc:picChg>
        <pc:picChg chg="del">
          <ac:chgData name="Viren Ajodhia" userId="2385409aa5fdc2ba" providerId="LiveId" clId="{ECF61AC8-D0A3-423D-BEF4-11A6CDC6BDBC}" dt="2020-06-10T16:45:22.358" v="714" actId="478"/>
          <ac:picMkLst>
            <pc:docMk/>
            <pc:sldMk cId="2761231750" sldId="1702"/>
            <ac:picMk id="13" creationId="{BB85592E-73EE-4A6D-BC09-E8BCB356B0E8}"/>
          </ac:picMkLst>
        </pc:picChg>
        <pc:picChg chg="add mod">
          <ac:chgData name="Viren Ajodhia" userId="2385409aa5fdc2ba" providerId="LiveId" clId="{ECF61AC8-D0A3-423D-BEF4-11A6CDC6BDBC}" dt="2020-06-10T16:45:38.866" v="720"/>
          <ac:picMkLst>
            <pc:docMk/>
            <pc:sldMk cId="2761231750" sldId="1702"/>
            <ac:picMk id="29" creationId="{57613E05-C146-4717-B6D7-FD4B490192D3}"/>
          </ac:picMkLst>
        </pc:picChg>
        <pc:cxnChg chg="mod">
          <ac:chgData name="Viren Ajodhia" userId="2385409aa5fdc2ba" providerId="LiveId" clId="{ECF61AC8-D0A3-423D-BEF4-11A6CDC6BDBC}" dt="2020-06-10T16:48:38.675" v="815" actId="14100"/>
          <ac:cxnSpMkLst>
            <pc:docMk/>
            <pc:sldMk cId="2761231750" sldId="1702"/>
            <ac:cxnSpMk id="28" creationId="{EC0BF9EF-D27F-4E2F-807E-0D5D073685CA}"/>
          </ac:cxnSpMkLst>
        </pc:cxnChg>
        <pc:cxnChg chg="del mod">
          <ac:chgData name="Viren Ajodhia" userId="2385409aa5fdc2ba" providerId="LiveId" clId="{ECF61AC8-D0A3-423D-BEF4-11A6CDC6BDBC}" dt="2020-06-10T16:45:28.119" v="716" actId="478"/>
          <ac:cxnSpMkLst>
            <pc:docMk/>
            <pc:sldMk cId="2761231750" sldId="1702"/>
            <ac:cxnSpMk id="31" creationId="{7B421AF8-93D5-4792-949F-07CC6F0B1D4B}"/>
          </ac:cxnSpMkLst>
        </pc:cxnChg>
        <pc:cxnChg chg="del mod">
          <ac:chgData name="Viren Ajodhia" userId="2385409aa5fdc2ba" providerId="LiveId" clId="{ECF61AC8-D0A3-423D-BEF4-11A6CDC6BDBC}" dt="2020-06-10T16:45:30.270" v="718" actId="478"/>
          <ac:cxnSpMkLst>
            <pc:docMk/>
            <pc:sldMk cId="2761231750" sldId="1702"/>
            <ac:cxnSpMk id="34" creationId="{D89FD052-4151-41A9-9BEE-C16E47FB6285}"/>
          </ac:cxnSpMkLst>
        </pc:cxnChg>
        <pc:cxnChg chg="del mod">
          <ac:chgData name="Viren Ajodhia" userId="2385409aa5fdc2ba" providerId="LiveId" clId="{ECF61AC8-D0A3-423D-BEF4-11A6CDC6BDBC}" dt="2020-06-10T16:45:29.631" v="717" actId="478"/>
          <ac:cxnSpMkLst>
            <pc:docMk/>
            <pc:sldMk cId="2761231750" sldId="1702"/>
            <ac:cxnSpMk id="37" creationId="{5C823621-0917-4E0F-AE32-AFE88C259E74}"/>
          </ac:cxnSpMkLst>
        </pc:cxnChg>
        <pc:cxnChg chg="del mod">
          <ac:chgData name="Viren Ajodhia" userId="2385409aa5fdc2ba" providerId="LiveId" clId="{ECF61AC8-D0A3-423D-BEF4-11A6CDC6BDBC}" dt="2020-06-10T16:45:27.270" v="715" actId="478"/>
          <ac:cxnSpMkLst>
            <pc:docMk/>
            <pc:sldMk cId="2761231750" sldId="1702"/>
            <ac:cxnSpMk id="40" creationId="{B0E28715-A0D7-413B-A142-D9149E33EBBA}"/>
          </ac:cxnSpMkLst>
        </pc:cxnChg>
      </pc:sldChg>
      <pc:sldChg chg="delSp modSp add mod">
        <pc:chgData name="Viren Ajodhia" userId="2385409aa5fdc2ba" providerId="LiveId" clId="{ECF61AC8-D0A3-423D-BEF4-11A6CDC6BDBC}" dt="2020-06-10T16:46:01.561" v="730" actId="14100"/>
        <pc:sldMkLst>
          <pc:docMk/>
          <pc:sldMk cId="4249991235" sldId="1703"/>
        </pc:sldMkLst>
        <pc:spChg chg="del">
          <ac:chgData name="Viren Ajodhia" userId="2385409aa5fdc2ba" providerId="LiveId" clId="{ECF61AC8-D0A3-423D-BEF4-11A6CDC6BDBC}" dt="2020-06-10T16:45:49.904" v="725" actId="478"/>
          <ac:spMkLst>
            <pc:docMk/>
            <pc:sldMk cId="4249991235" sldId="1703"/>
            <ac:spMk id="5" creationId="{E175A99D-4AED-453E-91FA-FB48765F4A3D}"/>
          </ac:spMkLst>
        </pc:spChg>
        <pc:spChg chg="del">
          <ac:chgData name="Viren Ajodhia" userId="2385409aa5fdc2ba" providerId="LiveId" clId="{ECF61AC8-D0A3-423D-BEF4-11A6CDC6BDBC}" dt="2020-06-10T16:45:47.928" v="724" actId="478"/>
          <ac:spMkLst>
            <pc:docMk/>
            <pc:sldMk cId="4249991235" sldId="1703"/>
            <ac:spMk id="11" creationId="{4C31033E-FC44-4C68-88F2-100E440C3688}"/>
          </ac:spMkLst>
        </pc:spChg>
        <pc:spChg chg="del">
          <ac:chgData name="Viren Ajodhia" userId="2385409aa5fdc2ba" providerId="LiveId" clId="{ECF61AC8-D0A3-423D-BEF4-11A6CDC6BDBC}" dt="2020-06-10T16:45:49.904" v="725" actId="478"/>
          <ac:spMkLst>
            <pc:docMk/>
            <pc:sldMk cId="4249991235" sldId="1703"/>
            <ac:spMk id="21" creationId="{D409D213-19B2-43B2-A74E-079B1C93FEC9}"/>
          </ac:spMkLst>
        </pc:spChg>
        <pc:spChg chg="del">
          <ac:chgData name="Viren Ajodhia" userId="2385409aa5fdc2ba" providerId="LiveId" clId="{ECF61AC8-D0A3-423D-BEF4-11A6CDC6BDBC}" dt="2020-06-10T16:45:49.904" v="725" actId="478"/>
          <ac:spMkLst>
            <pc:docMk/>
            <pc:sldMk cId="4249991235" sldId="1703"/>
            <ac:spMk id="22" creationId="{F5D45705-C0BA-4CFC-9259-4641D1DE200D}"/>
          </ac:spMkLst>
        </pc:spChg>
        <pc:spChg chg="del">
          <ac:chgData name="Viren Ajodhia" userId="2385409aa5fdc2ba" providerId="LiveId" clId="{ECF61AC8-D0A3-423D-BEF4-11A6CDC6BDBC}" dt="2020-06-10T16:45:47.928" v="724" actId="478"/>
          <ac:spMkLst>
            <pc:docMk/>
            <pc:sldMk cId="4249991235" sldId="1703"/>
            <ac:spMk id="25" creationId="{D5C08531-8E61-453A-8D30-42A04E9735A7}"/>
          </ac:spMkLst>
        </pc:spChg>
        <pc:spChg chg="del">
          <ac:chgData name="Viren Ajodhia" userId="2385409aa5fdc2ba" providerId="LiveId" clId="{ECF61AC8-D0A3-423D-BEF4-11A6CDC6BDBC}" dt="2020-06-10T16:45:47.928" v="724" actId="478"/>
          <ac:spMkLst>
            <pc:docMk/>
            <pc:sldMk cId="4249991235" sldId="1703"/>
            <ac:spMk id="26" creationId="{FB53B40E-41EC-44A9-BAD8-A8FB19E83F8D}"/>
          </ac:spMkLst>
        </pc:spChg>
        <pc:picChg chg="del">
          <ac:chgData name="Viren Ajodhia" userId="2385409aa5fdc2ba" providerId="LiveId" clId="{ECF61AC8-D0A3-423D-BEF4-11A6CDC6BDBC}" dt="2020-06-10T16:45:43.313" v="721" actId="478"/>
          <ac:picMkLst>
            <pc:docMk/>
            <pc:sldMk cId="4249991235" sldId="1703"/>
            <ac:picMk id="6" creationId="{9623560A-2875-4BF7-A0EF-514F06423410}"/>
          </ac:picMkLst>
        </pc:picChg>
        <pc:picChg chg="del">
          <ac:chgData name="Viren Ajodhia" userId="2385409aa5fdc2ba" providerId="LiveId" clId="{ECF61AC8-D0A3-423D-BEF4-11A6CDC6BDBC}" dt="2020-06-10T16:45:43.782" v="722" actId="478"/>
          <ac:picMkLst>
            <pc:docMk/>
            <pc:sldMk cId="4249991235" sldId="1703"/>
            <ac:picMk id="9" creationId="{C43E9FBF-1D55-4950-A019-04C64DF4B2D9}"/>
          </ac:picMkLst>
        </pc:picChg>
        <pc:picChg chg="del">
          <ac:chgData name="Viren Ajodhia" userId="2385409aa5fdc2ba" providerId="LiveId" clId="{ECF61AC8-D0A3-423D-BEF4-11A6CDC6BDBC}" dt="2020-06-10T16:45:44.526" v="723" actId="478"/>
          <ac:picMkLst>
            <pc:docMk/>
            <pc:sldMk cId="4249991235" sldId="1703"/>
            <ac:picMk id="13" creationId="{BB85592E-73EE-4A6D-BC09-E8BCB356B0E8}"/>
          </ac:picMkLst>
        </pc:picChg>
        <pc:cxnChg chg="mod">
          <ac:chgData name="Viren Ajodhia" userId="2385409aa5fdc2ba" providerId="LiveId" clId="{ECF61AC8-D0A3-423D-BEF4-11A6CDC6BDBC}" dt="2020-06-10T16:46:01.561" v="730" actId="14100"/>
          <ac:cxnSpMkLst>
            <pc:docMk/>
            <pc:sldMk cId="4249991235" sldId="1703"/>
            <ac:cxnSpMk id="18" creationId="{5496DDA9-9501-4B21-A722-5AE9C3DB5031}"/>
          </ac:cxnSpMkLst>
        </pc:cxnChg>
        <pc:cxnChg chg="del mod">
          <ac:chgData name="Viren Ajodhia" userId="2385409aa5fdc2ba" providerId="LiveId" clId="{ECF61AC8-D0A3-423D-BEF4-11A6CDC6BDBC}" dt="2020-06-10T16:45:52.006" v="726" actId="478"/>
          <ac:cxnSpMkLst>
            <pc:docMk/>
            <pc:sldMk cId="4249991235" sldId="1703"/>
            <ac:cxnSpMk id="28" creationId="{EC0BF9EF-D27F-4E2F-807E-0D5D073685CA}"/>
          </ac:cxnSpMkLst>
        </pc:cxnChg>
        <pc:cxnChg chg="del mod">
          <ac:chgData name="Viren Ajodhia" userId="2385409aa5fdc2ba" providerId="LiveId" clId="{ECF61AC8-D0A3-423D-BEF4-11A6CDC6BDBC}" dt="2020-06-10T16:45:57.623" v="729" actId="478"/>
          <ac:cxnSpMkLst>
            <pc:docMk/>
            <pc:sldMk cId="4249991235" sldId="1703"/>
            <ac:cxnSpMk id="31" creationId="{7B421AF8-93D5-4792-949F-07CC6F0B1D4B}"/>
          </ac:cxnSpMkLst>
        </pc:cxnChg>
        <pc:cxnChg chg="del mod">
          <ac:chgData name="Viren Ajodhia" userId="2385409aa5fdc2ba" providerId="LiveId" clId="{ECF61AC8-D0A3-423D-BEF4-11A6CDC6BDBC}" dt="2020-06-10T16:45:55.374" v="728" actId="478"/>
          <ac:cxnSpMkLst>
            <pc:docMk/>
            <pc:sldMk cId="4249991235" sldId="1703"/>
            <ac:cxnSpMk id="37" creationId="{5C823621-0917-4E0F-AE32-AFE88C259E74}"/>
          </ac:cxnSpMkLst>
        </pc:cxnChg>
        <pc:cxnChg chg="del mod">
          <ac:chgData name="Viren Ajodhia" userId="2385409aa5fdc2ba" providerId="LiveId" clId="{ECF61AC8-D0A3-423D-BEF4-11A6CDC6BDBC}" dt="2020-06-10T16:45:53.550" v="727" actId="478"/>
          <ac:cxnSpMkLst>
            <pc:docMk/>
            <pc:sldMk cId="4249991235" sldId="1703"/>
            <ac:cxnSpMk id="40" creationId="{B0E28715-A0D7-413B-A142-D9149E33EBBA}"/>
          </ac:cxnSpMkLst>
        </pc:cxnChg>
      </pc:sldChg>
      <pc:sldChg chg="delSp modSp add mod">
        <pc:chgData name="Viren Ajodhia" userId="2385409aa5fdc2ba" providerId="LiveId" clId="{ECF61AC8-D0A3-423D-BEF4-11A6CDC6BDBC}" dt="2020-06-10T16:46:30.319" v="734" actId="14100"/>
        <pc:sldMkLst>
          <pc:docMk/>
          <pc:sldMk cId="2055520186" sldId="1704"/>
        </pc:sldMkLst>
        <pc:spChg chg="del">
          <ac:chgData name="Viren Ajodhia" userId="2385409aa5fdc2ba" providerId="LiveId" clId="{ECF61AC8-D0A3-423D-BEF4-11A6CDC6BDBC}" dt="2020-06-10T16:46:15.024" v="731" actId="478"/>
          <ac:spMkLst>
            <pc:docMk/>
            <pc:sldMk cId="2055520186" sldId="1704"/>
            <ac:spMk id="5" creationId="{E175A99D-4AED-453E-91FA-FB48765F4A3D}"/>
          </ac:spMkLst>
        </pc:spChg>
        <pc:spChg chg="del">
          <ac:chgData name="Viren Ajodhia" userId="2385409aa5fdc2ba" providerId="LiveId" clId="{ECF61AC8-D0A3-423D-BEF4-11A6CDC6BDBC}" dt="2020-06-10T16:46:15.024" v="731" actId="478"/>
          <ac:spMkLst>
            <pc:docMk/>
            <pc:sldMk cId="2055520186" sldId="1704"/>
            <ac:spMk id="10" creationId="{F372A298-EA7D-44EE-9E63-64F6E6523D70}"/>
          </ac:spMkLst>
        </pc:spChg>
        <pc:spChg chg="del">
          <ac:chgData name="Viren Ajodhia" userId="2385409aa5fdc2ba" providerId="LiveId" clId="{ECF61AC8-D0A3-423D-BEF4-11A6CDC6BDBC}" dt="2020-06-10T16:46:15.024" v="731" actId="478"/>
          <ac:spMkLst>
            <pc:docMk/>
            <pc:sldMk cId="2055520186" sldId="1704"/>
            <ac:spMk id="21" creationId="{D409D213-19B2-43B2-A74E-079B1C93FEC9}"/>
          </ac:spMkLst>
        </pc:spChg>
        <pc:spChg chg="del">
          <ac:chgData name="Viren Ajodhia" userId="2385409aa5fdc2ba" providerId="LiveId" clId="{ECF61AC8-D0A3-423D-BEF4-11A6CDC6BDBC}" dt="2020-06-10T16:46:15.024" v="731" actId="478"/>
          <ac:spMkLst>
            <pc:docMk/>
            <pc:sldMk cId="2055520186" sldId="1704"/>
            <ac:spMk id="22" creationId="{F5D45705-C0BA-4CFC-9259-4641D1DE200D}"/>
          </ac:spMkLst>
        </pc:spChg>
        <pc:spChg chg="del">
          <ac:chgData name="Viren Ajodhia" userId="2385409aa5fdc2ba" providerId="LiveId" clId="{ECF61AC8-D0A3-423D-BEF4-11A6CDC6BDBC}" dt="2020-06-10T16:46:15.024" v="731" actId="478"/>
          <ac:spMkLst>
            <pc:docMk/>
            <pc:sldMk cId="2055520186" sldId="1704"/>
            <ac:spMk id="23" creationId="{EEB2D37A-D366-444E-B52E-118CBE44F871}"/>
          </ac:spMkLst>
        </pc:spChg>
        <pc:spChg chg="del">
          <ac:chgData name="Viren Ajodhia" userId="2385409aa5fdc2ba" providerId="LiveId" clId="{ECF61AC8-D0A3-423D-BEF4-11A6CDC6BDBC}" dt="2020-06-10T16:46:15.024" v="731" actId="478"/>
          <ac:spMkLst>
            <pc:docMk/>
            <pc:sldMk cId="2055520186" sldId="1704"/>
            <ac:spMk id="24" creationId="{5B838FBD-C420-4100-9D1F-7E71AF81C00C}"/>
          </ac:spMkLst>
        </pc:spChg>
        <pc:picChg chg="del">
          <ac:chgData name="Viren Ajodhia" userId="2385409aa5fdc2ba" providerId="LiveId" clId="{ECF61AC8-D0A3-423D-BEF4-11A6CDC6BDBC}" dt="2020-06-10T16:46:15.024" v="731" actId="478"/>
          <ac:picMkLst>
            <pc:docMk/>
            <pc:sldMk cId="2055520186" sldId="1704"/>
            <ac:picMk id="6" creationId="{9623560A-2875-4BF7-A0EF-514F06423410}"/>
          </ac:picMkLst>
        </pc:picChg>
        <pc:picChg chg="del">
          <ac:chgData name="Viren Ajodhia" userId="2385409aa5fdc2ba" providerId="LiveId" clId="{ECF61AC8-D0A3-423D-BEF4-11A6CDC6BDBC}" dt="2020-06-10T16:46:15.024" v="731" actId="478"/>
          <ac:picMkLst>
            <pc:docMk/>
            <pc:sldMk cId="2055520186" sldId="1704"/>
            <ac:picMk id="8" creationId="{0F07BE34-F733-49B6-B116-D3B1D99F1EE6}"/>
          </ac:picMkLst>
        </pc:picChg>
        <pc:cxnChg chg="del mod">
          <ac:chgData name="Viren Ajodhia" userId="2385409aa5fdc2ba" providerId="LiveId" clId="{ECF61AC8-D0A3-423D-BEF4-11A6CDC6BDBC}" dt="2020-06-10T16:46:19.727" v="732" actId="478"/>
          <ac:cxnSpMkLst>
            <pc:docMk/>
            <pc:sldMk cId="2055520186" sldId="1704"/>
            <ac:cxnSpMk id="18" creationId="{5496DDA9-9501-4B21-A722-5AE9C3DB5031}"/>
          </ac:cxnSpMkLst>
        </pc:cxnChg>
        <pc:cxnChg chg="del mod">
          <ac:chgData name="Viren Ajodhia" userId="2385409aa5fdc2ba" providerId="LiveId" clId="{ECF61AC8-D0A3-423D-BEF4-11A6CDC6BDBC}" dt="2020-06-10T16:46:15.024" v="731" actId="478"/>
          <ac:cxnSpMkLst>
            <pc:docMk/>
            <pc:sldMk cId="2055520186" sldId="1704"/>
            <ac:cxnSpMk id="28" creationId="{EC0BF9EF-D27F-4E2F-807E-0D5D073685CA}"/>
          </ac:cxnSpMkLst>
        </pc:cxnChg>
        <pc:cxnChg chg="del mod">
          <ac:chgData name="Viren Ajodhia" userId="2385409aa5fdc2ba" providerId="LiveId" clId="{ECF61AC8-D0A3-423D-BEF4-11A6CDC6BDBC}" dt="2020-06-10T16:46:25.814" v="733" actId="478"/>
          <ac:cxnSpMkLst>
            <pc:docMk/>
            <pc:sldMk cId="2055520186" sldId="1704"/>
            <ac:cxnSpMk id="31" creationId="{7B421AF8-93D5-4792-949F-07CC6F0B1D4B}"/>
          </ac:cxnSpMkLst>
        </pc:cxnChg>
        <pc:cxnChg chg="del mod">
          <ac:chgData name="Viren Ajodhia" userId="2385409aa5fdc2ba" providerId="LiveId" clId="{ECF61AC8-D0A3-423D-BEF4-11A6CDC6BDBC}" dt="2020-06-10T16:46:15.024" v="731" actId="478"/>
          <ac:cxnSpMkLst>
            <pc:docMk/>
            <pc:sldMk cId="2055520186" sldId="1704"/>
            <ac:cxnSpMk id="34" creationId="{D89FD052-4151-41A9-9BEE-C16E47FB6285}"/>
          </ac:cxnSpMkLst>
        </pc:cxnChg>
        <pc:cxnChg chg="mod">
          <ac:chgData name="Viren Ajodhia" userId="2385409aa5fdc2ba" providerId="LiveId" clId="{ECF61AC8-D0A3-423D-BEF4-11A6CDC6BDBC}" dt="2020-06-10T16:46:30.319" v="734" actId="14100"/>
          <ac:cxnSpMkLst>
            <pc:docMk/>
            <pc:sldMk cId="2055520186" sldId="1704"/>
            <ac:cxnSpMk id="37" creationId="{5C823621-0917-4E0F-AE32-AFE88C259E74}"/>
          </ac:cxnSpMkLst>
        </pc:cxnChg>
      </pc:sldChg>
      <pc:sldChg chg="modSp add mod">
        <pc:chgData name="Viren Ajodhia" userId="2385409aa5fdc2ba" providerId="LiveId" clId="{ECF61AC8-D0A3-423D-BEF4-11A6CDC6BDBC}" dt="2020-06-10T20:25:32.302" v="3776" actId="404"/>
        <pc:sldMkLst>
          <pc:docMk/>
          <pc:sldMk cId="868230930" sldId="1705"/>
        </pc:sldMkLst>
        <pc:graphicFrameChg chg="modGraphic">
          <ac:chgData name="Viren Ajodhia" userId="2385409aa5fdc2ba" providerId="LiveId" clId="{ECF61AC8-D0A3-423D-BEF4-11A6CDC6BDBC}" dt="2020-06-10T20:25:32.302" v="3776" actId="404"/>
          <ac:graphicFrameMkLst>
            <pc:docMk/>
            <pc:sldMk cId="868230930" sldId="1705"/>
            <ac:graphicFrameMk id="4" creationId="{9EB37269-4427-4D27-BAA7-F235153B8FB6}"/>
          </ac:graphicFrameMkLst>
        </pc:graphicFrameChg>
      </pc:sldChg>
      <pc:sldChg chg="new del">
        <pc:chgData name="Viren Ajodhia" userId="2385409aa5fdc2ba" providerId="LiveId" clId="{ECF61AC8-D0A3-423D-BEF4-11A6CDC6BDBC}" dt="2020-06-10T17:03:48.723" v="1368" actId="47"/>
        <pc:sldMkLst>
          <pc:docMk/>
          <pc:sldMk cId="1235378022" sldId="1706"/>
        </pc:sldMkLst>
      </pc:sldChg>
      <pc:sldChg chg="addSp delSp modSp new del mod">
        <pc:chgData name="Viren Ajodhia" userId="2385409aa5fdc2ba" providerId="LiveId" clId="{ECF61AC8-D0A3-423D-BEF4-11A6CDC6BDBC}" dt="2020-06-10T17:13:42.735" v="1551" actId="47"/>
        <pc:sldMkLst>
          <pc:docMk/>
          <pc:sldMk cId="3144787727" sldId="1706"/>
        </pc:sldMkLst>
        <pc:spChg chg="del">
          <ac:chgData name="Viren Ajodhia" userId="2385409aa5fdc2ba" providerId="LiveId" clId="{ECF61AC8-D0A3-423D-BEF4-11A6CDC6BDBC}" dt="2020-06-10T17:07:06.465" v="1415"/>
          <ac:spMkLst>
            <pc:docMk/>
            <pc:sldMk cId="3144787727" sldId="1706"/>
            <ac:spMk id="3" creationId="{7EC5C554-F974-426A-A43E-E43D6E9898E8}"/>
          </ac:spMkLst>
        </pc:spChg>
        <pc:picChg chg="add mod">
          <ac:chgData name="Viren Ajodhia" userId="2385409aa5fdc2ba" providerId="LiveId" clId="{ECF61AC8-D0A3-423D-BEF4-11A6CDC6BDBC}" dt="2020-06-10T17:07:09.342" v="1416" actId="1076"/>
          <ac:picMkLst>
            <pc:docMk/>
            <pc:sldMk cId="3144787727" sldId="1706"/>
            <ac:picMk id="4" creationId="{800728CA-C17F-4926-8F92-3B42FE3B102E}"/>
          </ac:picMkLst>
        </pc:picChg>
      </pc:sldChg>
      <pc:sldChg chg="modSp add mod">
        <pc:chgData name="Viren Ajodhia" userId="2385409aa5fdc2ba" providerId="LiveId" clId="{ECF61AC8-D0A3-423D-BEF4-11A6CDC6BDBC}" dt="2020-06-10T17:13:38.879" v="1550" actId="6549"/>
        <pc:sldMkLst>
          <pc:docMk/>
          <pc:sldMk cId="2673644143" sldId="1707"/>
        </pc:sldMkLst>
        <pc:spChg chg="mod">
          <ac:chgData name="Viren Ajodhia" userId="2385409aa5fdc2ba" providerId="LiveId" clId="{ECF61AC8-D0A3-423D-BEF4-11A6CDC6BDBC}" dt="2020-06-10T17:13:38.879" v="1550" actId="6549"/>
          <ac:spMkLst>
            <pc:docMk/>
            <pc:sldMk cId="2673644143" sldId="1707"/>
            <ac:spMk id="2" creationId="{DF668DB4-E198-42B1-B5C3-1CEAEF000FE1}"/>
          </ac:spMkLst>
        </pc:spChg>
      </pc:sldChg>
      <pc:sldChg chg="modSp new mod">
        <pc:chgData name="Viren Ajodhia" userId="2385409aa5fdc2ba" providerId="LiveId" clId="{ECF61AC8-D0A3-423D-BEF4-11A6CDC6BDBC}" dt="2020-06-10T19:59:41.364" v="3723" actId="20577"/>
        <pc:sldMkLst>
          <pc:docMk/>
          <pc:sldMk cId="4037686011" sldId="1708"/>
        </pc:sldMkLst>
        <pc:spChg chg="mod">
          <ac:chgData name="Viren Ajodhia" userId="2385409aa5fdc2ba" providerId="LiveId" clId="{ECF61AC8-D0A3-423D-BEF4-11A6CDC6BDBC}" dt="2020-06-10T17:20:04.001" v="1594" actId="20577"/>
          <ac:spMkLst>
            <pc:docMk/>
            <pc:sldMk cId="4037686011" sldId="1708"/>
            <ac:spMk id="2" creationId="{865C7CBD-BF14-4005-972D-E8263E151ECA}"/>
          </ac:spMkLst>
        </pc:spChg>
        <pc:spChg chg="mod">
          <ac:chgData name="Viren Ajodhia" userId="2385409aa5fdc2ba" providerId="LiveId" clId="{ECF61AC8-D0A3-423D-BEF4-11A6CDC6BDBC}" dt="2020-06-10T19:59:41.364" v="3723" actId="20577"/>
          <ac:spMkLst>
            <pc:docMk/>
            <pc:sldMk cId="4037686011" sldId="1708"/>
            <ac:spMk id="3" creationId="{3D087A96-E619-42A5-AE71-7ADA20DDBB08}"/>
          </ac:spMkLst>
        </pc:spChg>
      </pc:sldChg>
      <pc:sldChg chg="addSp delSp modSp new mod">
        <pc:chgData name="Viren Ajodhia" userId="2385409aa5fdc2ba" providerId="LiveId" clId="{ECF61AC8-D0A3-423D-BEF4-11A6CDC6BDBC}" dt="2020-06-10T20:00:15.544" v="3725" actId="2085"/>
        <pc:sldMkLst>
          <pc:docMk/>
          <pc:sldMk cId="3060121418" sldId="1709"/>
        </pc:sldMkLst>
        <pc:spChg chg="mod">
          <ac:chgData name="Viren Ajodhia" userId="2385409aa5fdc2ba" providerId="LiveId" clId="{ECF61AC8-D0A3-423D-BEF4-11A6CDC6BDBC}" dt="2020-06-10T18:01:58.813" v="2957" actId="20577"/>
          <ac:spMkLst>
            <pc:docMk/>
            <pc:sldMk cId="3060121418" sldId="1709"/>
            <ac:spMk id="2" creationId="{18C5006F-2826-4368-B742-A1E35D32F2E0}"/>
          </ac:spMkLst>
        </pc:spChg>
        <pc:spChg chg="del">
          <ac:chgData name="Viren Ajodhia" userId="2385409aa5fdc2ba" providerId="LiveId" clId="{ECF61AC8-D0A3-423D-BEF4-11A6CDC6BDBC}" dt="2020-06-10T17:45:11.376" v="1960" actId="478"/>
          <ac:spMkLst>
            <pc:docMk/>
            <pc:sldMk cId="3060121418" sldId="1709"/>
            <ac:spMk id="3" creationId="{4A9B5D11-5AEB-4EB6-B76D-7CBA0795B753}"/>
          </ac:spMkLst>
        </pc:spChg>
        <pc:spChg chg="add mod">
          <ac:chgData name="Viren Ajodhia" userId="2385409aa5fdc2ba" providerId="LiveId" clId="{ECF61AC8-D0A3-423D-BEF4-11A6CDC6BDBC}" dt="2020-06-10T17:52:31.989" v="2336" actId="114"/>
          <ac:spMkLst>
            <pc:docMk/>
            <pc:sldMk cId="3060121418" sldId="1709"/>
            <ac:spMk id="8" creationId="{1EFA45E2-8B63-4810-9B3D-05C44BE7F177}"/>
          </ac:spMkLst>
        </pc:spChg>
        <pc:spChg chg="add del mod">
          <ac:chgData name="Viren Ajodhia" userId="2385409aa5fdc2ba" providerId="LiveId" clId="{ECF61AC8-D0A3-423D-BEF4-11A6CDC6BDBC}" dt="2020-06-10T17:56:24.782" v="2548" actId="478"/>
          <ac:spMkLst>
            <pc:docMk/>
            <pc:sldMk cId="3060121418" sldId="1709"/>
            <ac:spMk id="11" creationId="{17AAD4CA-FEF1-4FB0-A8B8-D1EA48A480C7}"/>
          </ac:spMkLst>
        </pc:spChg>
        <pc:spChg chg="add del mod">
          <ac:chgData name="Viren Ajodhia" userId="2385409aa5fdc2ba" providerId="LiveId" clId="{ECF61AC8-D0A3-423D-BEF4-11A6CDC6BDBC}" dt="2020-06-10T17:52:04.857" v="2332" actId="478"/>
          <ac:spMkLst>
            <pc:docMk/>
            <pc:sldMk cId="3060121418" sldId="1709"/>
            <ac:spMk id="12" creationId="{082EC774-4B74-4864-8D2B-92AA9B484DB0}"/>
          </ac:spMkLst>
        </pc:spChg>
        <pc:spChg chg="add mod">
          <ac:chgData name="Viren Ajodhia" userId="2385409aa5fdc2ba" providerId="LiveId" clId="{ECF61AC8-D0A3-423D-BEF4-11A6CDC6BDBC}" dt="2020-06-10T17:56:33.177" v="2549" actId="1076"/>
          <ac:spMkLst>
            <pc:docMk/>
            <pc:sldMk cId="3060121418" sldId="1709"/>
            <ac:spMk id="13" creationId="{62DB0EF0-A022-47D9-86A4-3E7552EAC293}"/>
          </ac:spMkLst>
        </pc:spChg>
        <pc:spChg chg="add mod">
          <ac:chgData name="Viren Ajodhia" userId="2385409aa5fdc2ba" providerId="LiveId" clId="{ECF61AC8-D0A3-423D-BEF4-11A6CDC6BDBC}" dt="2020-06-10T20:00:09.241" v="3724" actId="2085"/>
          <ac:spMkLst>
            <pc:docMk/>
            <pc:sldMk cId="3060121418" sldId="1709"/>
            <ac:spMk id="17" creationId="{2CE3B6BB-9207-43E5-AF21-A76BC49B0D07}"/>
          </ac:spMkLst>
        </pc:spChg>
        <pc:spChg chg="add mod">
          <ac:chgData name="Viren Ajodhia" userId="2385409aa5fdc2ba" providerId="LiveId" clId="{ECF61AC8-D0A3-423D-BEF4-11A6CDC6BDBC}" dt="2020-06-10T17:56:33.177" v="2549" actId="1076"/>
          <ac:spMkLst>
            <pc:docMk/>
            <pc:sldMk cId="3060121418" sldId="1709"/>
            <ac:spMk id="20" creationId="{1F0DCE5C-FAA2-4BD4-9DB4-C62377523E60}"/>
          </ac:spMkLst>
        </pc:spChg>
        <pc:spChg chg="add mod">
          <ac:chgData name="Viren Ajodhia" userId="2385409aa5fdc2ba" providerId="LiveId" clId="{ECF61AC8-D0A3-423D-BEF4-11A6CDC6BDBC}" dt="2020-06-10T17:58:16.068" v="2634" actId="122"/>
          <ac:spMkLst>
            <pc:docMk/>
            <pc:sldMk cId="3060121418" sldId="1709"/>
            <ac:spMk id="21" creationId="{ACFC3292-94B1-4739-BDB0-1F4A79C9A5BE}"/>
          </ac:spMkLst>
        </pc:spChg>
        <pc:spChg chg="add mod">
          <ac:chgData name="Viren Ajodhia" userId="2385409aa5fdc2ba" providerId="LiveId" clId="{ECF61AC8-D0A3-423D-BEF4-11A6CDC6BDBC}" dt="2020-06-10T17:56:33.177" v="2549" actId="1076"/>
          <ac:spMkLst>
            <pc:docMk/>
            <pc:sldMk cId="3060121418" sldId="1709"/>
            <ac:spMk id="22" creationId="{2F1D8FA7-432D-4FEE-AC21-EDA3A6B50618}"/>
          </ac:spMkLst>
        </pc:spChg>
        <pc:spChg chg="add mod">
          <ac:chgData name="Viren Ajodhia" userId="2385409aa5fdc2ba" providerId="LiveId" clId="{ECF61AC8-D0A3-423D-BEF4-11A6CDC6BDBC}" dt="2020-06-10T20:00:15.544" v="3725" actId="2085"/>
          <ac:spMkLst>
            <pc:docMk/>
            <pc:sldMk cId="3060121418" sldId="1709"/>
            <ac:spMk id="24" creationId="{29FF30C6-0A69-474C-AB37-694586AB3BD7}"/>
          </ac:spMkLst>
        </pc:spChg>
        <pc:spChg chg="add mod">
          <ac:chgData name="Viren Ajodhia" userId="2385409aa5fdc2ba" providerId="LiveId" clId="{ECF61AC8-D0A3-423D-BEF4-11A6CDC6BDBC}" dt="2020-06-10T17:58:41.009" v="2648" actId="1035"/>
          <ac:spMkLst>
            <pc:docMk/>
            <pc:sldMk cId="3060121418" sldId="1709"/>
            <ac:spMk id="27" creationId="{9CDA382C-5AA1-4413-A5AB-E7C43843C254}"/>
          </ac:spMkLst>
        </pc:spChg>
        <pc:spChg chg="add del mod">
          <ac:chgData name="Viren Ajodhia" userId="2385409aa5fdc2ba" providerId="LiveId" clId="{ECF61AC8-D0A3-423D-BEF4-11A6CDC6BDBC}" dt="2020-06-10T17:56:07.594" v="2536" actId="478"/>
          <ac:spMkLst>
            <pc:docMk/>
            <pc:sldMk cId="3060121418" sldId="1709"/>
            <ac:spMk id="29" creationId="{B85AE9D3-8CA1-42FA-812D-55A906913BFF}"/>
          </ac:spMkLst>
        </pc:spChg>
        <pc:spChg chg="add mod">
          <ac:chgData name="Viren Ajodhia" userId="2385409aa5fdc2ba" providerId="LiveId" clId="{ECF61AC8-D0A3-423D-BEF4-11A6CDC6BDBC}" dt="2020-06-10T17:58:06.651" v="2632" actId="1037"/>
          <ac:spMkLst>
            <pc:docMk/>
            <pc:sldMk cId="3060121418" sldId="1709"/>
            <ac:spMk id="30" creationId="{30F2602E-FD90-477A-B5A1-60580F62AEA2}"/>
          </ac:spMkLst>
        </pc:spChg>
        <pc:spChg chg="add mod">
          <ac:chgData name="Viren Ajodhia" userId="2385409aa5fdc2ba" providerId="LiveId" clId="{ECF61AC8-D0A3-423D-BEF4-11A6CDC6BDBC}" dt="2020-06-10T18:00:46.119" v="2825" actId="20577"/>
          <ac:spMkLst>
            <pc:docMk/>
            <pc:sldMk cId="3060121418" sldId="1709"/>
            <ac:spMk id="32" creationId="{5EA331C2-3F32-43AA-8407-742B55D49E60}"/>
          </ac:spMkLst>
        </pc:spChg>
        <pc:spChg chg="add mod">
          <ac:chgData name="Viren Ajodhia" userId="2385409aa5fdc2ba" providerId="LiveId" clId="{ECF61AC8-D0A3-423D-BEF4-11A6CDC6BDBC}" dt="2020-06-10T18:00:40.143" v="2813" actId="20577"/>
          <ac:spMkLst>
            <pc:docMk/>
            <pc:sldMk cId="3060121418" sldId="1709"/>
            <ac:spMk id="34" creationId="{56FA744C-F8D1-4DA0-BC52-216FC3BEFBC6}"/>
          </ac:spMkLst>
        </pc:spChg>
        <pc:spChg chg="add mod">
          <ac:chgData name="Viren Ajodhia" userId="2385409aa5fdc2ba" providerId="LiveId" clId="{ECF61AC8-D0A3-423D-BEF4-11A6CDC6BDBC}" dt="2020-06-10T18:00:43.088" v="2819" actId="20577"/>
          <ac:spMkLst>
            <pc:docMk/>
            <pc:sldMk cId="3060121418" sldId="1709"/>
            <ac:spMk id="36" creationId="{02B252B8-4AFE-45A1-8E36-4085DCB3294A}"/>
          </ac:spMkLst>
        </pc:spChg>
        <pc:grpChg chg="add del mod">
          <ac:chgData name="Viren Ajodhia" userId="2385409aa5fdc2ba" providerId="LiveId" clId="{ECF61AC8-D0A3-423D-BEF4-11A6CDC6BDBC}" dt="2020-06-10T17:56:24.782" v="2548" actId="478"/>
          <ac:grpSpMkLst>
            <pc:docMk/>
            <pc:sldMk cId="3060121418" sldId="1709"/>
            <ac:grpSpMk id="10" creationId="{864654C1-2256-4F1D-9D34-7E459373EA48}"/>
          </ac:grpSpMkLst>
        </pc:grpChg>
        <pc:picChg chg="add del mod">
          <ac:chgData name="Viren Ajodhia" userId="2385409aa5fdc2ba" providerId="LiveId" clId="{ECF61AC8-D0A3-423D-BEF4-11A6CDC6BDBC}" dt="2020-06-10T17:52:00.393" v="2330" actId="478"/>
          <ac:picMkLst>
            <pc:docMk/>
            <pc:sldMk cId="3060121418" sldId="1709"/>
            <ac:picMk id="4" creationId="{390FD8B2-38C3-47E5-865F-3B2BDBE5B1B2}"/>
          </ac:picMkLst>
        </pc:picChg>
        <pc:picChg chg="add del mod">
          <ac:chgData name="Viren Ajodhia" userId="2385409aa5fdc2ba" providerId="LiveId" clId="{ECF61AC8-D0A3-423D-BEF4-11A6CDC6BDBC}" dt="2020-06-10T17:56:24.782" v="2548" actId="478"/>
          <ac:picMkLst>
            <pc:docMk/>
            <pc:sldMk cId="3060121418" sldId="1709"/>
            <ac:picMk id="5" creationId="{ED6A1261-B847-44F6-B1A0-BADDBE1B64A5}"/>
          </ac:picMkLst>
        </pc:picChg>
        <pc:picChg chg="add del mod">
          <ac:chgData name="Viren Ajodhia" userId="2385409aa5fdc2ba" providerId="LiveId" clId="{ECF61AC8-D0A3-423D-BEF4-11A6CDC6BDBC}" dt="2020-06-10T17:51:59.861" v="2329" actId="478"/>
          <ac:picMkLst>
            <pc:docMk/>
            <pc:sldMk cId="3060121418" sldId="1709"/>
            <ac:picMk id="6" creationId="{FD6A87B3-E754-42DD-A205-CCAF916795E4}"/>
          </ac:picMkLst>
        </pc:picChg>
        <pc:picChg chg="add del mod">
          <ac:chgData name="Viren Ajodhia" userId="2385409aa5fdc2ba" providerId="LiveId" clId="{ECF61AC8-D0A3-423D-BEF4-11A6CDC6BDBC}" dt="2020-06-10T17:52:02.948" v="2331" actId="478"/>
          <ac:picMkLst>
            <pc:docMk/>
            <pc:sldMk cId="3060121418" sldId="1709"/>
            <ac:picMk id="7" creationId="{A09691DF-86D5-482E-B58F-43307E633504}"/>
          </ac:picMkLst>
        </pc:picChg>
        <pc:picChg chg="add mod">
          <ac:chgData name="Viren Ajodhia" userId="2385409aa5fdc2ba" providerId="LiveId" clId="{ECF61AC8-D0A3-423D-BEF4-11A6CDC6BDBC}" dt="2020-06-10T17:50:10.107" v="2097" actId="164"/>
          <ac:picMkLst>
            <pc:docMk/>
            <pc:sldMk cId="3060121418" sldId="1709"/>
            <ac:picMk id="9" creationId="{D945E6F5-8DAB-4934-91B1-DAF7784C1029}"/>
          </ac:picMkLst>
        </pc:picChg>
        <pc:cxnChg chg="add mod">
          <ac:chgData name="Viren Ajodhia" userId="2385409aa5fdc2ba" providerId="LiveId" clId="{ECF61AC8-D0A3-423D-BEF4-11A6CDC6BDBC}" dt="2020-06-10T17:58:06.651" v="2632" actId="1037"/>
          <ac:cxnSpMkLst>
            <pc:docMk/>
            <pc:sldMk cId="3060121418" sldId="1709"/>
            <ac:cxnSpMk id="15" creationId="{229064B1-B0C4-48C3-B3FB-8A63B2012F78}"/>
          </ac:cxnSpMkLst>
        </pc:cxnChg>
        <pc:cxnChg chg="add mod">
          <ac:chgData name="Viren Ajodhia" userId="2385409aa5fdc2ba" providerId="LiveId" clId="{ECF61AC8-D0A3-423D-BEF4-11A6CDC6BDBC}" dt="2020-06-10T17:57:34.245" v="2618" actId="692"/>
          <ac:cxnSpMkLst>
            <pc:docMk/>
            <pc:sldMk cId="3060121418" sldId="1709"/>
            <ac:cxnSpMk id="16" creationId="{CF9B3A7B-4658-4837-9456-2EAADEC544EC}"/>
          </ac:cxnSpMkLst>
        </pc:cxnChg>
        <pc:cxnChg chg="add mod">
          <ac:chgData name="Viren Ajodhia" userId="2385409aa5fdc2ba" providerId="LiveId" clId="{ECF61AC8-D0A3-423D-BEF4-11A6CDC6BDBC}" dt="2020-06-10T17:57:30.285" v="2617" actId="692"/>
          <ac:cxnSpMkLst>
            <pc:docMk/>
            <pc:sldMk cId="3060121418" sldId="1709"/>
            <ac:cxnSpMk id="26" creationId="{96790BC4-FA0F-4B7D-9EA0-D69B18F2EEA4}"/>
          </ac:cxnSpMkLst>
        </pc:cxnChg>
        <pc:cxnChg chg="add mod">
          <ac:chgData name="Viren Ajodhia" userId="2385409aa5fdc2ba" providerId="LiveId" clId="{ECF61AC8-D0A3-423D-BEF4-11A6CDC6BDBC}" dt="2020-06-10T17:57:39.996" v="2619" actId="692"/>
          <ac:cxnSpMkLst>
            <pc:docMk/>
            <pc:sldMk cId="3060121418" sldId="1709"/>
            <ac:cxnSpMk id="31" creationId="{D6253A6E-D698-436B-9A0C-1BD6567F9E49}"/>
          </ac:cxnSpMkLst>
        </pc:cxnChg>
      </pc:sldChg>
      <pc:sldChg chg="add del">
        <pc:chgData name="Viren Ajodhia" userId="2385409aa5fdc2ba" providerId="LiveId" clId="{ECF61AC8-D0A3-423D-BEF4-11A6CDC6BDBC}" dt="2020-06-10T18:28:38.884" v="3702" actId="47"/>
        <pc:sldMkLst>
          <pc:docMk/>
          <pc:sldMk cId="1241100692" sldId="1710"/>
        </pc:sldMkLst>
      </pc:sldChg>
      <pc:sldChg chg="addSp delSp modSp add mod">
        <pc:chgData name="Viren Ajodhia" userId="2385409aa5fdc2ba" providerId="LiveId" clId="{ECF61AC8-D0A3-423D-BEF4-11A6CDC6BDBC}" dt="2020-06-10T18:14:25.897" v="3489" actId="6549"/>
        <pc:sldMkLst>
          <pc:docMk/>
          <pc:sldMk cId="833987662" sldId="1711"/>
        </pc:sldMkLst>
        <pc:spChg chg="mod">
          <ac:chgData name="Viren Ajodhia" userId="2385409aa5fdc2ba" providerId="LiveId" clId="{ECF61AC8-D0A3-423D-BEF4-11A6CDC6BDBC}" dt="2020-06-10T18:03:38.654" v="3076" actId="6549"/>
          <ac:spMkLst>
            <pc:docMk/>
            <pc:sldMk cId="833987662" sldId="1711"/>
            <ac:spMk id="2" creationId="{18C5006F-2826-4368-B742-A1E35D32F2E0}"/>
          </ac:spMkLst>
        </pc:spChg>
        <pc:spChg chg="mod">
          <ac:chgData name="Viren Ajodhia" userId="2385409aa5fdc2ba" providerId="LiveId" clId="{ECF61AC8-D0A3-423D-BEF4-11A6CDC6BDBC}" dt="2020-06-10T18:13:55.007" v="3365" actId="20577"/>
          <ac:spMkLst>
            <pc:docMk/>
            <pc:sldMk cId="833987662" sldId="1711"/>
            <ac:spMk id="11" creationId="{17AAD4CA-FEF1-4FB0-A8B8-D1EA48A480C7}"/>
          </ac:spMkLst>
        </pc:spChg>
        <pc:spChg chg="del">
          <ac:chgData name="Viren Ajodhia" userId="2385409aa5fdc2ba" providerId="LiveId" clId="{ECF61AC8-D0A3-423D-BEF4-11A6CDC6BDBC}" dt="2020-06-10T18:00:03.392" v="2801" actId="478"/>
          <ac:spMkLst>
            <pc:docMk/>
            <pc:sldMk cId="833987662" sldId="1711"/>
            <ac:spMk id="13" creationId="{62DB0EF0-A022-47D9-86A4-3E7552EAC293}"/>
          </ac:spMkLst>
        </pc:spChg>
        <pc:spChg chg="del">
          <ac:chgData name="Viren Ajodhia" userId="2385409aa5fdc2ba" providerId="LiveId" clId="{ECF61AC8-D0A3-423D-BEF4-11A6CDC6BDBC}" dt="2020-06-10T18:00:03.392" v="2801" actId="478"/>
          <ac:spMkLst>
            <pc:docMk/>
            <pc:sldMk cId="833987662" sldId="1711"/>
            <ac:spMk id="17" creationId="{2CE3B6BB-9207-43E5-AF21-A76BC49B0D07}"/>
          </ac:spMkLst>
        </pc:spChg>
        <pc:spChg chg="del">
          <ac:chgData name="Viren Ajodhia" userId="2385409aa5fdc2ba" providerId="LiveId" clId="{ECF61AC8-D0A3-423D-BEF4-11A6CDC6BDBC}" dt="2020-06-10T18:00:03.392" v="2801" actId="478"/>
          <ac:spMkLst>
            <pc:docMk/>
            <pc:sldMk cId="833987662" sldId="1711"/>
            <ac:spMk id="20" creationId="{1F0DCE5C-FAA2-4BD4-9DB4-C62377523E60}"/>
          </ac:spMkLst>
        </pc:spChg>
        <pc:spChg chg="del">
          <ac:chgData name="Viren Ajodhia" userId="2385409aa5fdc2ba" providerId="LiveId" clId="{ECF61AC8-D0A3-423D-BEF4-11A6CDC6BDBC}" dt="2020-06-10T18:00:03.392" v="2801" actId="478"/>
          <ac:spMkLst>
            <pc:docMk/>
            <pc:sldMk cId="833987662" sldId="1711"/>
            <ac:spMk id="21" creationId="{ACFC3292-94B1-4739-BDB0-1F4A79C9A5BE}"/>
          </ac:spMkLst>
        </pc:spChg>
        <pc:spChg chg="del">
          <ac:chgData name="Viren Ajodhia" userId="2385409aa5fdc2ba" providerId="LiveId" clId="{ECF61AC8-D0A3-423D-BEF4-11A6CDC6BDBC}" dt="2020-06-10T18:00:03.392" v="2801" actId="478"/>
          <ac:spMkLst>
            <pc:docMk/>
            <pc:sldMk cId="833987662" sldId="1711"/>
            <ac:spMk id="22" creationId="{2F1D8FA7-432D-4FEE-AC21-EDA3A6B50618}"/>
          </ac:spMkLst>
        </pc:spChg>
        <pc:spChg chg="add mod">
          <ac:chgData name="Viren Ajodhia" userId="2385409aa5fdc2ba" providerId="LiveId" clId="{ECF61AC8-D0A3-423D-BEF4-11A6CDC6BDBC}" dt="2020-06-10T18:14:25.897" v="3489" actId="6549"/>
          <ac:spMkLst>
            <pc:docMk/>
            <pc:sldMk cId="833987662" sldId="1711"/>
            <ac:spMk id="23" creationId="{3FDEF940-305E-4798-A3C8-718F98D5CDFB}"/>
          </ac:spMkLst>
        </pc:spChg>
        <pc:spChg chg="del">
          <ac:chgData name="Viren Ajodhia" userId="2385409aa5fdc2ba" providerId="LiveId" clId="{ECF61AC8-D0A3-423D-BEF4-11A6CDC6BDBC}" dt="2020-06-10T18:00:03.392" v="2801" actId="478"/>
          <ac:spMkLst>
            <pc:docMk/>
            <pc:sldMk cId="833987662" sldId="1711"/>
            <ac:spMk id="24" creationId="{29FF30C6-0A69-474C-AB37-694586AB3BD7}"/>
          </ac:spMkLst>
        </pc:spChg>
        <pc:spChg chg="del">
          <ac:chgData name="Viren Ajodhia" userId="2385409aa5fdc2ba" providerId="LiveId" clId="{ECF61AC8-D0A3-423D-BEF4-11A6CDC6BDBC}" dt="2020-06-10T18:00:03.392" v="2801" actId="478"/>
          <ac:spMkLst>
            <pc:docMk/>
            <pc:sldMk cId="833987662" sldId="1711"/>
            <ac:spMk id="27" creationId="{9CDA382C-5AA1-4413-A5AB-E7C43843C254}"/>
          </ac:spMkLst>
        </pc:spChg>
        <pc:spChg chg="del">
          <ac:chgData name="Viren Ajodhia" userId="2385409aa5fdc2ba" providerId="LiveId" clId="{ECF61AC8-D0A3-423D-BEF4-11A6CDC6BDBC}" dt="2020-06-10T18:00:03.392" v="2801" actId="478"/>
          <ac:spMkLst>
            <pc:docMk/>
            <pc:sldMk cId="833987662" sldId="1711"/>
            <ac:spMk id="30" creationId="{30F2602E-FD90-477A-B5A1-60580F62AEA2}"/>
          </ac:spMkLst>
        </pc:spChg>
        <pc:picChg chg="mod">
          <ac:chgData name="Viren Ajodhia" userId="2385409aa5fdc2ba" providerId="LiveId" clId="{ECF61AC8-D0A3-423D-BEF4-11A6CDC6BDBC}" dt="2020-06-10T18:00:25.180" v="2805" actId="1076"/>
          <ac:picMkLst>
            <pc:docMk/>
            <pc:sldMk cId="833987662" sldId="1711"/>
            <ac:picMk id="5" creationId="{ED6A1261-B847-44F6-B1A0-BADDBE1B64A5}"/>
          </ac:picMkLst>
        </pc:picChg>
        <pc:picChg chg="add mod">
          <ac:chgData name="Viren Ajodhia" userId="2385409aa5fdc2ba" providerId="LiveId" clId="{ECF61AC8-D0A3-423D-BEF4-11A6CDC6BDBC}" dt="2020-06-10T18:01:01.973" v="2834" actId="1076"/>
          <ac:picMkLst>
            <pc:docMk/>
            <pc:sldMk cId="833987662" sldId="1711"/>
            <ac:picMk id="19" creationId="{3D230FF7-EA8C-4569-9BE2-A6C14F8F4D1F}"/>
          </ac:picMkLst>
        </pc:picChg>
        <pc:cxnChg chg="del mod">
          <ac:chgData name="Viren Ajodhia" userId="2385409aa5fdc2ba" providerId="LiveId" clId="{ECF61AC8-D0A3-423D-BEF4-11A6CDC6BDBC}" dt="2020-06-10T18:00:03.392" v="2801" actId="478"/>
          <ac:cxnSpMkLst>
            <pc:docMk/>
            <pc:sldMk cId="833987662" sldId="1711"/>
            <ac:cxnSpMk id="15" creationId="{229064B1-B0C4-48C3-B3FB-8A63B2012F78}"/>
          </ac:cxnSpMkLst>
        </pc:cxnChg>
        <pc:cxnChg chg="del">
          <ac:chgData name="Viren Ajodhia" userId="2385409aa5fdc2ba" providerId="LiveId" clId="{ECF61AC8-D0A3-423D-BEF4-11A6CDC6BDBC}" dt="2020-06-10T18:00:03.392" v="2801" actId="478"/>
          <ac:cxnSpMkLst>
            <pc:docMk/>
            <pc:sldMk cId="833987662" sldId="1711"/>
            <ac:cxnSpMk id="16" creationId="{CF9B3A7B-4658-4837-9456-2EAADEC544EC}"/>
          </ac:cxnSpMkLst>
        </pc:cxnChg>
        <pc:cxnChg chg="del">
          <ac:chgData name="Viren Ajodhia" userId="2385409aa5fdc2ba" providerId="LiveId" clId="{ECF61AC8-D0A3-423D-BEF4-11A6CDC6BDBC}" dt="2020-06-10T18:00:03.392" v="2801" actId="478"/>
          <ac:cxnSpMkLst>
            <pc:docMk/>
            <pc:sldMk cId="833987662" sldId="1711"/>
            <ac:cxnSpMk id="26" creationId="{96790BC4-FA0F-4B7D-9EA0-D69B18F2EEA4}"/>
          </ac:cxnSpMkLst>
        </pc:cxnChg>
      </pc:sldChg>
      <pc:sldChg chg="addSp delSp modSp add mod">
        <pc:chgData name="Viren Ajodhia" userId="2385409aa5fdc2ba" providerId="LiveId" clId="{ECF61AC8-D0A3-423D-BEF4-11A6CDC6BDBC}" dt="2020-06-10T18:15:12.676" v="3546" actId="6549"/>
        <pc:sldMkLst>
          <pc:docMk/>
          <pc:sldMk cId="3456258714" sldId="1712"/>
        </pc:sldMkLst>
        <pc:spChg chg="mod">
          <ac:chgData name="Viren Ajodhia" userId="2385409aa5fdc2ba" providerId="LiveId" clId="{ECF61AC8-D0A3-423D-BEF4-11A6CDC6BDBC}" dt="2020-06-10T18:15:12.676" v="3546" actId="6549"/>
          <ac:spMkLst>
            <pc:docMk/>
            <pc:sldMk cId="3456258714" sldId="1712"/>
            <ac:spMk id="2" creationId="{18C5006F-2826-4368-B742-A1E35D32F2E0}"/>
          </ac:spMkLst>
        </pc:spChg>
        <pc:spChg chg="del">
          <ac:chgData name="Viren Ajodhia" userId="2385409aa5fdc2ba" providerId="LiveId" clId="{ECF61AC8-D0A3-423D-BEF4-11A6CDC6BDBC}" dt="2020-06-10T18:03:48.821" v="3077" actId="478"/>
          <ac:spMkLst>
            <pc:docMk/>
            <pc:sldMk cId="3456258714" sldId="1712"/>
            <ac:spMk id="11" creationId="{17AAD4CA-FEF1-4FB0-A8B8-D1EA48A480C7}"/>
          </ac:spMkLst>
        </pc:spChg>
        <pc:spChg chg="add mod">
          <ac:chgData name="Viren Ajodhia" userId="2385409aa5fdc2ba" providerId="LiveId" clId="{ECF61AC8-D0A3-423D-BEF4-11A6CDC6BDBC}" dt="2020-06-10T18:04:38.990" v="3183" actId="20577"/>
          <ac:spMkLst>
            <pc:docMk/>
            <pc:sldMk cId="3456258714" sldId="1712"/>
            <ac:spMk id="12" creationId="{8A304364-37D1-466F-87A6-BEE3E5DA279D}"/>
          </ac:spMkLst>
        </pc:spChg>
        <pc:spChg chg="del">
          <ac:chgData name="Viren Ajodhia" userId="2385409aa5fdc2ba" providerId="LiveId" clId="{ECF61AC8-D0A3-423D-BEF4-11A6CDC6BDBC}" dt="2020-06-10T18:03:48.821" v="3077" actId="478"/>
          <ac:spMkLst>
            <pc:docMk/>
            <pc:sldMk cId="3456258714" sldId="1712"/>
            <ac:spMk id="23" creationId="{3FDEF940-305E-4798-A3C8-718F98D5CDFB}"/>
          </ac:spMkLst>
        </pc:spChg>
        <pc:grpChg chg="del">
          <ac:chgData name="Viren Ajodhia" userId="2385409aa5fdc2ba" providerId="LiveId" clId="{ECF61AC8-D0A3-423D-BEF4-11A6CDC6BDBC}" dt="2020-06-10T18:03:48.821" v="3077" actId="478"/>
          <ac:grpSpMkLst>
            <pc:docMk/>
            <pc:sldMk cId="3456258714" sldId="1712"/>
            <ac:grpSpMk id="10" creationId="{864654C1-2256-4F1D-9D34-7E459373EA48}"/>
          </ac:grpSpMkLst>
        </pc:grpChg>
        <pc:picChg chg="add mod">
          <ac:chgData name="Viren Ajodhia" userId="2385409aa5fdc2ba" providerId="LiveId" clId="{ECF61AC8-D0A3-423D-BEF4-11A6CDC6BDBC}" dt="2020-06-10T18:04:03.407" v="3080" actId="1076"/>
          <ac:picMkLst>
            <pc:docMk/>
            <pc:sldMk cId="3456258714" sldId="1712"/>
            <ac:picMk id="3" creationId="{94B27CA5-24C9-48FC-8DDA-DCC267B96F06}"/>
          </ac:picMkLst>
        </pc:picChg>
        <pc:picChg chg="del">
          <ac:chgData name="Viren Ajodhia" userId="2385409aa5fdc2ba" providerId="LiveId" clId="{ECF61AC8-D0A3-423D-BEF4-11A6CDC6BDBC}" dt="2020-06-10T18:03:48.821" v="3077" actId="478"/>
          <ac:picMkLst>
            <pc:docMk/>
            <pc:sldMk cId="3456258714" sldId="1712"/>
            <ac:picMk id="5" creationId="{ED6A1261-B847-44F6-B1A0-BADDBE1B64A5}"/>
          </ac:picMkLst>
        </pc:picChg>
        <pc:picChg chg="del">
          <ac:chgData name="Viren Ajodhia" userId="2385409aa5fdc2ba" providerId="LiveId" clId="{ECF61AC8-D0A3-423D-BEF4-11A6CDC6BDBC}" dt="2020-06-10T18:03:50.644" v="3078" actId="478"/>
          <ac:picMkLst>
            <pc:docMk/>
            <pc:sldMk cId="3456258714" sldId="1712"/>
            <ac:picMk id="19" creationId="{3D230FF7-EA8C-4569-9BE2-A6C14F8F4D1F}"/>
          </ac:picMkLst>
        </pc:picChg>
      </pc:sldChg>
      <pc:sldChg chg="addSp delSp modSp add mod">
        <pc:chgData name="Viren Ajodhia" userId="2385409aa5fdc2ba" providerId="LiveId" clId="{ECF61AC8-D0A3-423D-BEF4-11A6CDC6BDBC}" dt="2020-06-10T20:03:01.926" v="3768" actId="1582"/>
        <pc:sldMkLst>
          <pc:docMk/>
          <pc:sldMk cId="2056068578" sldId="1713"/>
        </pc:sldMkLst>
        <pc:spChg chg="mod">
          <ac:chgData name="Viren Ajodhia" userId="2385409aa5fdc2ba" providerId="LiveId" clId="{ECF61AC8-D0A3-423D-BEF4-11A6CDC6BDBC}" dt="2020-06-10T18:14:57.322" v="3517" actId="21"/>
          <ac:spMkLst>
            <pc:docMk/>
            <pc:sldMk cId="2056068578" sldId="1713"/>
            <ac:spMk id="2" creationId="{18C5006F-2826-4368-B742-A1E35D32F2E0}"/>
          </ac:spMkLst>
        </pc:spChg>
        <pc:spChg chg="add mod">
          <ac:chgData name="Viren Ajodhia" userId="2385409aa5fdc2ba" providerId="LiveId" clId="{ECF61AC8-D0A3-423D-BEF4-11A6CDC6BDBC}" dt="2020-06-10T20:02:48.105" v="3765" actId="207"/>
          <ac:spMkLst>
            <pc:docMk/>
            <pc:sldMk cId="2056068578" sldId="1713"/>
            <ac:spMk id="9" creationId="{EC6E7B86-C376-4F1D-B7D8-9A8B5F3461E6}"/>
          </ac:spMkLst>
        </pc:spChg>
        <pc:spChg chg="add del mod">
          <ac:chgData name="Viren Ajodhia" userId="2385409aa5fdc2ba" providerId="LiveId" clId="{ECF61AC8-D0A3-423D-BEF4-11A6CDC6BDBC}" dt="2020-06-10T18:17:36.700" v="3618"/>
          <ac:spMkLst>
            <pc:docMk/>
            <pc:sldMk cId="2056068578" sldId="1713"/>
            <ac:spMk id="10" creationId="{90BC95AB-DCC9-449D-91D8-CD1972B95D9A}"/>
          </ac:spMkLst>
        </pc:spChg>
        <pc:spChg chg="add del mod">
          <ac:chgData name="Viren Ajodhia" userId="2385409aa5fdc2ba" providerId="LiveId" clId="{ECF61AC8-D0A3-423D-BEF4-11A6CDC6BDBC}" dt="2020-06-10T18:17:40.419" v="3622"/>
          <ac:spMkLst>
            <pc:docMk/>
            <pc:sldMk cId="2056068578" sldId="1713"/>
            <ac:spMk id="11" creationId="{7B4618C0-30EB-49B0-9F2A-BAEED6D8094B}"/>
          </ac:spMkLst>
        </pc:spChg>
        <pc:spChg chg="mod">
          <ac:chgData name="Viren Ajodhia" userId="2385409aa5fdc2ba" providerId="LiveId" clId="{ECF61AC8-D0A3-423D-BEF4-11A6CDC6BDBC}" dt="2020-06-10T18:17:06.648" v="3612" actId="6549"/>
          <ac:spMkLst>
            <pc:docMk/>
            <pc:sldMk cId="2056068578" sldId="1713"/>
            <ac:spMk id="12" creationId="{8A304364-37D1-466F-87A6-BEE3E5DA279D}"/>
          </ac:spMkLst>
        </pc:spChg>
        <pc:spChg chg="add mod">
          <ac:chgData name="Viren Ajodhia" userId="2385409aa5fdc2ba" providerId="LiveId" clId="{ECF61AC8-D0A3-423D-BEF4-11A6CDC6BDBC}" dt="2020-06-10T18:17:52.997" v="3699" actId="14100"/>
          <ac:spMkLst>
            <pc:docMk/>
            <pc:sldMk cId="2056068578" sldId="1713"/>
            <ac:spMk id="13" creationId="{2EDC7A7E-6D07-47F6-8EA2-7F344DA565FD}"/>
          </ac:spMkLst>
        </pc:spChg>
        <pc:picChg chg="del">
          <ac:chgData name="Viren Ajodhia" userId="2385409aa5fdc2ba" providerId="LiveId" clId="{ECF61AC8-D0A3-423D-BEF4-11A6CDC6BDBC}" dt="2020-06-10T18:07:09.283" v="3186" actId="478"/>
          <ac:picMkLst>
            <pc:docMk/>
            <pc:sldMk cId="2056068578" sldId="1713"/>
            <ac:picMk id="3" creationId="{94B27CA5-24C9-48FC-8DDA-DCC267B96F06}"/>
          </ac:picMkLst>
        </pc:picChg>
        <pc:picChg chg="add del mod">
          <ac:chgData name="Viren Ajodhia" userId="2385409aa5fdc2ba" providerId="LiveId" clId="{ECF61AC8-D0A3-423D-BEF4-11A6CDC6BDBC}" dt="2020-06-10T18:15:24.318" v="3547" actId="478"/>
          <ac:picMkLst>
            <pc:docMk/>
            <pc:sldMk cId="2056068578" sldId="1713"/>
            <ac:picMk id="4" creationId="{12BBFED1-A3ED-4BA0-B770-959AEACC7457}"/>
          </ac:picMkLst>
        </pc:picChg>
        <pc:picChg chg="add del mod">
          <ac:chgData name="Viren Ajodhia" userId="2385409aa5fdc2ba" providerId="LiveId" clId="{ECF61AC8-D0A3-423D-BEF4-11A6CDC6BDBC}" dt="2020-06-10T18:15:26.037" v="3548" actId="478"/>
          <ac:picMkLst>
            <pc:docMk/>
            <pc:sldMk cId="2056068578" sldId="1713"/>
            <ac:picMk id="5" creationId="{67A28433-E01A-4651-B4C4-87B79D63F185}"/>
          </ac:picMkLst>
        </pc:picChg>
        <pc:picChg chg="add del mod">
          <ac:chgData name="Viren Ajodhia" userId="2385409aa5fdc2ba" providerId="LiveId" clId="{ECF61AC8-D0A3-423D-BEF4-11A6CDC6BDBC}" dt="2020-06-10T18:16:03.886" v="3551" actId="478"/>
          <ac:picMkLst>
            <pc:docMk/>
            <pc:sldMk cId="2056068578" sldId="1713"/>
            <ac:picMk id="6" creationId="{706F3D57-1049-4582-A0FE-F670AAC3229A}"/>
          </ac:picMkLst>
        </pc:picChg>
        <pc:picChg chg="add mod">
          <ac:chgData name="Viren Ajodhia" userId="2385409aa5fdc2ba" providerId="LiveId" clId="{ECF61AC8-D0A3-423D-BEF4-11A6CDC6BDBC}" dt="2020-06-10T18:17:39.758" v="3621" actId="1076"/>
          <ac:picMkLst>
            <pc:docMk/>
            <pc:sldMk cId="2056068578" sldId="1713"/>
            <ac:picMk id="7" creationId="{CD7173BD-C161-4309-8239-84938D372A35}"/>
          </ac:picMkLst>
        </pc:picChg>
        <pc:picChg chg="add mod">
          <ac:chgData name="Viren Ajodhia" userId="2385409aa5fdc2ba" providerId="LiveId" clId="{ECF61AC8-D0A3-423D-BEF4-11A6CDC6BDBC}" dt="2020-06-10T18:17:18.847" v="3614" actId="1076"/>
          <ac:picMkLst>
            <pc:docMk/>
            <pc:sldMk cId="2056068578" sldId="1713"/>
            <ac:picMk id="8" creationId="{A88CB3C7-6CFD-412C-9DC1-AAB0B4D35DEC}"/>
          </ac:picMkLst>
        </pc:picChg>
        <pc:cxnChg chg="add mod">
          <ac:chgData name="Viren Ajodhia" userId="2385409aa5fdc2ba" providerId="LiveId" clId="{ECF61AC8-D0A3-423D-BEF4-11A6CDC6BDBC}" dt="2020-06-10T20:03:01.926" v="3768" actId="1582"/>
          <ac:cxnSpMkLst>
            <pc:docMk/>
            <pc:sldMk cId="2056068578" sldId="1713"/>
            <ac:cxnSpMk id="15" creationId="{E09BE761-7EC2-43FF-B024-8A96BA7DFC9A}"/>
          </ac:cxnSpMkLst>
        </pc:cxnChg>
      </pc:sldChg>
      <pc:sldChg chg="new del">
        <pc:chgData name="Viren Ajodhia" userId="2385409aa5fdc2ba" providerId="LiveId" clId="{ECF61AC8-D0A3-423D-BEF4-11A6CDC6BDBC}" dt="2020-06-10T19:55:46.463" v="3705" actId="47"/>
        <pc:sldMkLst>
          <pc:docMk/>
          <pc:sldMk cId="296677378" sldId="1714"/>
        </pc:sldMkLst>
      </pc:sldChg>
      <pc:sldChg chg="delSp new del mod">
        <pc:chgData name="Viren Ajodhia" userId="2385409aa5fdc2ba" providerId="LiveId" clId="{ECF61AC8-D0A3-423D-BEF4-11A6CDC6BDBC}" dt="2020-06-10T20:03:09.837" v="3769" actId="47"/>
        <pc:sldMkLst>
          <pc:docMk/>
          <pc:sldMk cId="1251853316" sldId="1714"/>
        </pc:sldMkLst>
        <pc:spChg chg="del">
          <ac:chgData name="Viren Ajodhia" userId="2385409aa5fdc2ba" providerId="LiveId" clId="{ECF61AC8-D0A3-423D-BEF4-11A6CDC6BDBC}" dt="2020-06-10T20:02:21.554" v="3727" actId="478"/>
          <ac:spMkLst>
            <pc:docMk/>
            <pc:sldMk cId="1251853316" sldId="1714"/>
            <ac:spMk id="2" creationId="{A0BD3867-EF87-46A2-AC32-73581A71D606}"/>
          </ac:spMkLst>
        </pc:spChg>
      </pc:sldChg>
      <pc:sldChg chg="new del">
        <pc:chgData name="Viren Ajodhia" userId="2385409aa5fdc2ba" providerId="LiveId" clId="{ECF61AC8-D0A3-423D-BEF4-11A6CDC6BDBC}" dt="2020-06-10T18:28:36.190" v="3700" actId="47"/>
        <pc:sldMkLst>
          <pc:docMk/>
          <pc:sldMk cId="3225518387" sldId="1714"/>
        </pc:sldMkLst>
      </pc:sldChg>
      <pc:sldChg chg="addSp modSp add del mod">
        <pc:chgData name="Viren Ajodhia" userId="2385409aa5fdc2ba" providerId="LiveId" clId="{ECF61AC8-D0A3-423D-BEF4-11A6CDC6BDBC}" dt="2020-06-10T19:57:44.592" v="3715" actId="47"/>
        <pc:sldMkLst>
          <pc:docMk/>
          <pc:sldMk cId="1743643204" sldId="1715"/>
        </pc:sldMkLst>
        <pc:graphicFrameChg chg="mod modGraphic">
          <ac:chgData name="Viren Ajodhia" userId="2385409aa5fdc2ba" providerId="LiveId" clId="{ECF61AC8-D0A3-423D-BEF4-11A6CDC6BDBC}" dt="2020-06-10T19:57:31.862" v="3709" actId="1076"/>
          <ac:graphicFrameMkLst>
            <pc:docMk/>
            <pc:sldMk cId="1743643204" sldId="1715"/>
            <ac:graphicFrameMk id="4" creationId="{9EB37269-4427-4D27-BAA7-F235153B8FB6}"/>
          </ac:graphicFrameMkLst>
        </pc:graphicFrameChg>
        <pc:picChg chg="add mod">
          <ac:chgData name="Viren Ajodhia" userId="2385409aa5fdc2ba" providerId="LiveId" clId="{ECF61AC8-D0A3-423D-BEF4-11A6CDC6BDBC}" dt="2020-06-10T19:57:40.828" v="3714" actId="1076"/>
          <ac:picMkLst>
            <pc:docMk/>
            <pc:sldMk cId="1743643204" sldId="1715"/>
            <ac:picMk id="3" creationId="{CB2D61E3-BB43-4104-AA0D-D86BECE811EF}"/>
          </ac:picMkLst>
        </pc:picChg>
      </pc:sldChg>
      <pc:sldChg chg="add del">
        <pc:chgData name="Viren Ajodhia" userId="2385409aa5fdc2ba" providerId="LiveId" clId="{ECF61AC8-D0A3-423D-BEF4-11A6CDC6BDBC}" dt="2020-06-10T18:28:37.565" v="3701" actId="47"/>
        <pc:sldMkLst>
          <pc:docMk/>
          <pc:sldMk cId="4145488670" sldId="1715"/>
        </pc:sldMkLst>
      </pc:sldChg>
      <pc:sldMasterChg chg="delSldLayout modSldLayout">
        <pc:chgData name="Viren Ajodhia" userId="2385409aa5fdc2ba" providerId="LiveId" clId="{ECF61AC8-D0A3-423D-BEF4-11A6CDC6BDBC}" dt="2020-06-10T16:33:01.910" v="347"/>
        <pc:sldMasterMkLst>
          <pc:docMk/>
          <pc:sldMasterMk cId="3546581624" sldId="2147483663"/>
        </pc:sldMasterMkLst>
        <pc:sldLayoutChg chg="modSp">
          <pc:chgData name="Viren Ajodhia" userId="2385409aa5fdc2ba" providerId="LiveId" clId="{ECF61AC8-D0A3-423D-BEF4-11A6CDC6BDBC}" dt="2020-06-10T16:33:01.910" v="347"/>
          <pc:sldLayoutMkLst>
            <pc:docMk/>
            <pc:sldMasterMk cId="3546581624" sldId="2147483663"/>
            <pc:sldLayoutMk cId="3339172275" sldId="2147483672"/>
          </pc:sldLayoutMkLst>
          <pc:spChg chg="mod">
            <ac:chgData name="Viren Ajodhia" userId="2385409aa5fdc2ba" providerId="LiveId" clId="{ECF61AC8-D0A3-423D-BEF4-11A6CDC6BDBC}" dt="2020-06-10T16:33:01.910" v="347"/>
            <ac:spMkLst>
              <pc:docMk/>
              <pc:sldMasterMk cId="3546581624" sldId="2147483663"/>
              <pc:sldLayoutMk cId="3339172275" sldId="2147483672"/>
              <ac:spMk id="3" creationId="{00000000-0000-0000-0000-000000000000}"/>
            </ac:spMkLst>
          </pc:spChg>
        </pc:sldLayoutChg>
        <pc:sldLayoutChg chg="del">
          <pc:chgData name="Viren Ajodhia" userId="2385409aa5fdc2ba" providerId="LiveId" clId="{ECF61AC8-D0A3-423D-BEF4-11A6CDC6BDBC}" dt="2020-06-10T14:00:55.548" v="53" actId="47"/>
          <pc:sldLayoutMkLst>
            <pc:docMk/>
            <pc:sldMasterMk cId="3546581624" sldId="2147483663"/>
            <pc:sldLayoutMk cId="3775766586" sldId="2147483675"/>
          </pc:sldLayoutMkLst>
        </pc:sldLayoutChg>
      </pc:sldMasterChg>
    </pc:docChg>
  </pc:docChgLst>
</pc:chgInfo>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309C6D6-CBE1-451B-902A-3E90E63F83D0}" type="doc">
      <dgm:prSet loTypeId="urn:microsoft.com/office/officeart/2005/8/layout/hProcess4" loCatId="process" qsTypeId="urn:microsoft.com/office/officeart/2005/8/quickstyle/simple1" qsCatId="simple" csTypeId="urn:microsoft.com/office/officeart/2005/8/colors/accent1_2" csCatId="accent1" phldr="1"/>
      <dgm:spPr/>
      <dgm:t>
        <a:bodyPr/>
        <a:lstStyle/>
        <a:p>
          <a:endParaRPr lang="en-US"/>
        </a:p>
      </dgm:t>
    </dgm:pt>
    <dgm:pt modelId="{01EFE0F3-8E6E-4248-A5CD-20720F1DF2CA}">
      <dgm:prSet phldrT="[Text]"/>
      <dgm:spPr/>
      <dgm:t>
        <a:bodyPr/>
        <a:lstStyle/>
        <a:p>
          <a:r>
            <a:rPr lang="en-US" dirty="0"/>
            <a:t>Competitive bidding (int’l)</a:t>
          </a:r>
        </a:p>
      </dgm:t>
    </dgm:pt>
    <dgm:pt modelId="{491D083F-53DD-48EC-ABCD-46FADC7F852A}" type="parTrans" cxnId="{5114DFE6-E96B-40FF-90A7-AA09AA349D5C}">
      <dgm:prSet/>
      <dgm:spPr/>
      <dgm:t>
        <a:bodyPr/>
        <a:lstStyle/>
        <a:p>
          <a:endParaRPr lang="en-US"/>
        </a:p>
      </dgm:t>
    </dgm:pt>
    <dgm:pt modelId="{AC7F45A2-C36F-4472-8EB4-29B333EADC13}" type="sibTrans" cxnId="{5114DFE6-E96B-40FF-90A7-AA09AA349D5C}">
      <dgm:prSet/>
      <dgm:spPr/>
      <dgm:t>
        <a:bodyPr/>
        <a:lstStyle/>
        <a:p>
          <a:endParaRPr lang="en-US"/>
        </a:p>
      </dgm:t>
    </dgm:pt>
    <dgm:pt modelId="{72B4AE90-BB8D-4EA0-A20B-50A389D0994A}">
      <dgm:prSet phldrT="[Text]"/>
      <dgm:spPr/>
      <dgm:t>
        <a:bodyPr/>
        <a:lstStyle/>
        <a:p>
          <a:r>
            <a:rPr lang="en-US" dirty="0"/>
            <a:t>IPP Operations</a:t>
          </a:r>
        </a:p>
      </dgm:t>
    </dgm:pt>
    <dgm:pt modelId="{AD2FEEFA-FD25-4422-A25B-86644194CCCC}" type="parTrans" cxnId="{171B3D80-1250-41AB-A38A-58845C035F83}">
      <dgm:prSet/>
      <dgm:spPr/>
      <dgm:t>
        <a:bodyPr/>
        <a:lstStyle/>
        <a:p>
          <a:endParaRPr lang="en-US"/>
        </a:p>
      </dgm:t>
    </dgm:pt>
    <dgm:pt modelId="{4D88E817-AB00-4B7D-B63A-250EAB8C2B50}" type="sibTrans" cxnId="{171B3D80-1250-41AB-A38A-58845C035F83}">
      <dgm:prSet/>
      <dgm:spPr/>
      <dgm:t>
        <a:bodyPr/>
        <a:lstStyle/>
        <a:p>
          <a:endParaRPr lang="en-US"/>
        </a:p>
      </dgm:t>
    </dgm:pt>
    <dgm:pt modelId="{46D350DA-4B3B-4332-A76E-891B53E4CE0E}">
      <dgm:prSet phldrT="[Text]"/>
      <dgm:spPr/>
      <dgm:t>
        <a:bodyPr/>
        <a:lstStyle/>
        <a:p>
          <a:r>
            <a:rPr lang="en-US" dirty="0"/>
            <a:t>Commercial Operating Date</a:t>
          </a:r>
        </a:p>
      </dgm:t>
    </dgm:pt>
    <dgm:pt modelId="{15046549-4F8D-42C3-B38C-7F42864121CA}" type="parTrans" cxnId="{E18B2D7C-A656-4BC4-B4C6-3FB5FD784388}">
      <dgm:prSet/>
      <dgm:spPr/>
      <dgm:t>
        <a:bodyPr/>
        <a:lstStyle/>
        <a:p>
          <a:endParaRPr lang="en-US"/>
        </a:p>
      </dgm:t>
    </dgm:pt>
    <dgm:pt modelId="{C0E54C00-6B8D-4FD6-83CB-D9725FC5E284}" type="sibTrans" cxnId="{E18B2D7C-A656-4BC4-B4C6-3FB5FD784388}">
      <dgm:prSet/>
      <dgm:spPr/>
      <dgm:t>
        <a:bodyPr/>
        <a:lstStyle/>
        <a:p>
          <a:endParaRPr lang="en-US"/>
        </a:p>
      </dgm:t>
    </dgm:pt>
    <dgm:pt modelId="{F0406930-665C-497B-976D-EC6D1D5D741B}">
      <dgm:prSet phldrT="[Text]"/>
      <dgm:spPr/>
      <dgm:t>
        <a:bodyPr/>
        <a:lstStyle/>
        <a:p>
          <a:r>
            <a:rPr lang="en-US" dirty="0"/>
            <a:t>Tendering</a:t>
          </a:r>
        </a:p>
      </dgm:t>
    </dgm:pt>
    <dgm:pt modelId="{8FEF0473-6E89-4279-9CE7-F47ECC386B17}" type="parTrans" cxnId="{FE764F42-B519-4F20-BE6A-4AD8BC6DB339}">
      <dgm:prSet/>
      <dgm:spPr/>
      <dgm:t>
        <a:bodyPr/>
        <a:lstStyle/>
        <a:p>
          <a:endParaRPr lang="en-US"/>
        </a:p>
      </dgm:t>
    </dgm:pt>
    <dgm:pt modelId="{15560228-6049-4A5E-AF42-B8E12B8DA97D}" type="sibTrans" cxnId="{FE764F42-B519-4F20-BE6A-4AD8BC6DB339}">
      <dgm:prSet/>
      <dgm:spPr/>
      <dgm:t>
        <a:bodyPr/>
        <a:lstStyle/>
        <a:p>
          <a:endParaRPr lang="en-US"/>
        </a:p>
      </dgm:t>
    </dgm:pt>
    <dgm:pt modelId="{E5907896-F1F1-45E5-99A9-92C776A1F696}">
      <dgm:prSet phldrT="[Text]"/>
      <dgm:spPr/>
      <dgm:t>
        <a:bodyPr/>
        <a:lstStyle/>
        <a:p>
          <a:r>
            <a:rPr lang="en-US" dirty="0"/>
            <a:t>Permits and licences</a:t>
          </a:r>
        </a:p>
      </dgm:t>
    </dgm:pt>
    <dgm:pt modelId="{E1C6133F-3988-4C14-8577-500F411CC230}" type="parTrans" cxnId="{1E70DD48-F8F5-4DBE-8E24-90B0A7AAA5D7}">
      <dgm:prSet/>
      <dgm:spPr/>
      <dgm:t>
        <a:bodyPr/>
        <a:lstStyle/>
        <a:p>
          <a:endParaRPr lang="en-US"/>
        </a:p>
      </dgm:t>
    </dgm:pt>
    <dgm:pt modelId="{55A44300-9805-41D6-B0DB-169A6123C1B9}" type="sibTrans" cxnId="{1E70DD48-F8F5-4DBE-8E24-90B0A7AAA5D7}">
      <dgm:prSet/>
      <dgm:spPr/>
      <dgm:t>
        <a:bodyPr/>
        <a:lstStyle/>
        <a:p>
          <a:endParaRPr lang="en-US"/>
        </a:p>
      </dgm:t>
    </dgm:pt>
    <dgm:pt modelId="{A02D4F28-2D51-43B5-963C-A9037DFA9FBB}">
      <dgm:prSet phldrT="[Text]"/>
      <dgm:spPr/>
      <dgm:t>
        <a:bodyPr/>
        <a:lstStyle/>
        <a:p>
          <a:r>
            <a:rPr lang="en-US" dirty="0"/>
            <a:t>Planning</a:t>
          </a:r>
        </a:p>
      </dgm:t>
    </dgm:pt>
    <dgm:pt modelId="{3FC9626F-B5B3-4978-9EAD-86FFA1F642A6}" type="parTrans" cxnId="{03C0C89E-DDF7-4350-905C-C2D2157D7724}">
      <dgm:prSet/>
      <dgm:spPr/>
      <dgm:t>
        <a:bodyPr/>
        <a:lstStyle/>
        <a:p>
          <a:endParaRPr lang="en-US"/>
        </a:p>
      </dgm:t>
    </dgm:pt>
    <dgm:pt modelId="{E6607D93-2CF2-46E4-857C-D28058119FEB}" type="sibTrans" cxnId="{03C0C89E-DDF7-4350-905C-C2D2157D7724}">
      <dgm:prSet/>
      <dgm:spPr/>
      <dgm:t>
        <a:bodyPr/>
        <a:lstStyle/>
        <a:p>
          <a:endParaRPr lang="en-US"/>
        </a:p>
      </dgm:t>
    </dgm:pt>
    <dgm:pt modelId="{D8C8DB5A-E7B6-4B3D-81F1-D7034E4D3C42}">
      <dgm:prSet phldrT="[Text]"/>
      <dgm:spPr/>
      <dgm:t>
        <a:bodyPr/>
        <a:lstStyle/>
        <a:p>
          <a:r>
            <a:rPr lang="en-US" dirty="0"/>
            <a:t>Energy mix targets</a:t>
          </a:r>
        </a:p>
      </dgm:t>
    </dgm:pt>
    <dgm:pt modelId="{E5BEE02D-550B-4C2F-9ECC-29D89B318E45}" type="parTrans" cxnId="{F0D7A647-1D47-4055-BE59-84A54D611674}">
      <dgm:prSet/>
      <dgm:spPr/>
      <dgm:t>
        <a:bodyPr/>
        <a:lstStyle/>
        <a:p>
          <a:endParaRPr lang="en-US"/>
        </a:p>
      </dgm:t>
    </dgm:pt>
    <dgm:pt modelId="{D5D79EFC-97C0-4DF1-9F6F-331FDF00C3D6}" type="sibTrans" cxnId="{F0D7A647-1D47-4055-BE59-84A54D611674}">
      <dgm:prSet/>
      <dgm:spPr/>
      <dgm:t>
        <a:bodyPr/>
        <a:lstStyle/>
        <a:p>
          <a:endParaRPr lang="en-US"/>
        </a:p>
      </dgm:t>
    </dgm:pt>
    <dgm:pt modelId="{8A9F6B64-911B-4172-9F5E-C52537558972}">
      <dgm:prSet phldrT="[Text]"/>
      <dgm:spPr/>
      <dgm:t>
        <a:bodyPr/>
        <a:lstStyle/>
        <a:p>
          <a:r>
            <a:rPr lang="en-US" dirty="0"/>
            <a:t>PPA signing</a:t>
          </a:r>
        </a:p>
      </dgm:t>
    </dgm:pt>
    <dgm:pt modelId="{5D1EA44D-E923-4B39-A6B7-0808977D7EE7}" type="parTrans" cxnId="{4A65ABF8-F89A-4B3E-BE78-A9BC399EF882}">
      <dgm:prSet/>
      <dgm:spPr/>
      <dgm:t>
        <a:bodyPr/>
        <a:lstStyle/>
        <a:p>
          <a:endParaRPr lang="en-US"/>
        </a:p>
      </dgm:t>
    </dgm:pt>
    <dgm:pt modelId="{69AB5B98-F44C-4DE4-A701-A909C33479B7}" type="sibTrans" cxnId="{4A65ABF8-F89A-4B3E-BE78-A9BC399EF882}">
      <dgm:prSet/>
      <dgm:spPr/>
      <dgm:t>
        <a:bodyPr/>
        <a:lstStyle/>
        <a:p>
          <a:endParaRPr lang="en-US"/>
        </a:p>
      </dgm:t>
    </dgm:pt>
    <dgm:pt modelId="{3D09AD5A-A2F4-407A-BD76-3CC846D5F2C5}">
      <dgm:prSet phldrT="[Text]"/>
      <dgm:spPr/>
      <dgm:t>
        <a:bodyPr/>
        <a:lstStyle/>
        <a:p>
          <a:r>
            <a:rPr lang="en-US" dirty="0"/>
            <a:t>Start production and invoicing</a:t>
          </a:r>
        </a:p>
      </dgm:t>
    </dgm:pt>
    <dgm:pt modelId="{0AFE7162-7865-4A0B-85BA-598390E71903}" type="parTrans" cxnId="{39915359-B5AF-41A0-B543-7270BDFC61EC}">
      <dgm:prSet/>
      <dgm:spPr/>
      <dgm:t>
        <a:bodyPr/>
        <a:lstStyle/>
        <a:p>
          <a:endParaRPr lang="en-US"/>
        </a:p>
      </dgm:t>
    </dgm:pt>
    <dgm:pt modelId="{1B3CDF62-A6EA-4545-9F7F-E1CE3ABAAE07}" type="sibTrans" cxnId="{39915359-B5AF-41A0-B543-7270BDFC61EC}">
      <dgm:prSet/>
      <dgm:spPr/>
      <dgm:t>
        <a:bodyPr/>
        <a:lstStyle/>
        <a:p>
          <a:endParaRPr lang="en-US"/>
        </a:p>
      </dgm:t>
    </dgm:pt>
    <dgm:pt modelId="{510A889D-303C-4B54-98A3-AB17EDA0B05A}">
      <dgm:prSet phldrT="[Text]"/>
      <dgm:spPr/>
      <dgm:t>
        <a:bodyPr/>
        <a:lstStyle/>
        <a:p>
          <a:r>
            <a:rPr lang="en-US" dirty="0"/>
            <a:t>General principles</a:t>
          </a:r>
        </a:p>
      </dgm:t>
    </dgm:pt>
    <dgm:pt modelId="{895C12AC-383A-4FB3-BBEE-8163CE01F5EC}" type="parTrans" cxnId="{F961C0F2-A151-4F8C-84BA-19573CFE6BE9}">
      <dgm:prSet/>
      <dgm:spPr/>
      <dgm:t>
        <a:bodyPr/>
        <a:lstStyle/>
        <a:p>
          <a:endParaRPr lang="en-US"/>
        </a:p>
      </dgm:t>
    </dgm:pt>
    <dgm:pt modelId="{CF74209D-B40D-41C8-90BA-80A64547B950}" type="sibTrans" cxnId="{F961C0F2-A151-4F8C-84BA-19573CFE6BE9}">
      <dgm:prSet/>
      <dgm:spPr/>
      <dgm:t>
        <a:bodyPr/>
        <a:lstStyle/>
        <a:p>
          <a:endParaRPr lang="en-US"/>
        </a:p>
      </dgm:t>
    </dgm:pt>
    <dgm:pt modelId="{CA3621FB-32FF-4B01-B57A-A73BE7361DAE}">
      <dgm:prSet phldrT="[Text]"/>
      <dgm:spPr/>
      <dgm:t>
        <a:bodyPr/>
        <a:lstStyle/>
        <a:p>
          <a:r>
            <a:rPr lang="en-US" dirty="0"/>
            <a:t>Capacity needs identified</a:t>
          </a:r>
        </a:p>
      </dgm:t>
    </dgm:pt>
    <dgm:pt modelId="{5F5FACA4-D2A4-4C83-96C1-F7D0C422EB40}" type="parTrans" cxnId="{4AFD272E-5DC1-4F0B-A198-8FD45E6D52D4}">
      <dgm:prSet/>
      <dgm:spPr/>
      <dgm:t>
        <a:bodyPr/>
        <a:lstStyle/>
        <a:p>
          <a:endParaRPr lang="en-US"/>
        </a:p>
      </dgm:t>
    </dgm:pt>
    <dgm:pt modelId="{F1D48C79-70A0-41B7-94A1-685EECBA7281}" type="sibTrans" cxnId="{4AFD272E-5DC1-4F0B-A198-8FD45E6D52D4}">
      <dgm:prSet/>
      <dgm:spPr/>
      <dgm:t>
        <a:bodyPr/>
        <a:lstStyle/>
        <a:p>
          <a:endParaRPr lang="en-US"/>
        </a:p>
      </dgm:t>
    </dgm:pt>
    <dgm:pt modelId="{35B879C6-4FC4-42D9-AB00-4CAFF926357F}">
      <dgm:prSet phldrT="[Text]"/>
      <dgm:spPr/>
      <dgm:t>
        <a:bodyPr/>
        <a:lstStyle/>
        <a:p>
          <a:r>
            <a:rPr lang="en-US" dirty="0"/>
            <a:t>Financial clearance</a:t>
          </a:r>
        </a:p>
      </dgm:t>
    </dgm:pt>
    <dgm:pt modelId="{EF4878A6-F25B-41E6-96D5-604FD3567A1C}" type="parTrans" cxnId="{DEB0F922-0E1C-46F6-A02F-2B7B6E771295}">
      <dgm:prSet/>
      <dgm:spPr/>
      <dgm:t>
        <a:bodyPr/>
        <a:lstStyle/>
        <a:p>
          <a:endParaRPr lang="en-US"/>
        </a:p>
      </dgm:t>
    </dgm:pt>
    <dgm:pt modelId="{AC8E11D9-6C34-48CE-9CE7-C4225D365FC8}" type="sibTrans" cxnId="{DEB0F922-0E1C-46F6-A02F-2B7B6E771295}">
      <dgm:prSet/>
      <dgm:spPr/>
      <dgm:t>
        <a:bodyPr/>
        <a:lstStyle/>
        <a:p>
          <a:endParaRPr lang="en-US"/>
        </a:p>
      </dgm:t>
    </dgm:pt>
    <dgm:pt modelId="{0E09901E-2D10-4858-94EC-298BBF7D0276}">
      <dgm:prSet phldrT="[Text]"/>
      <dgm:spPr/>
      <dgm:t>
        <a:bodyPr/>
        <a:lstStyle/>
        <a:p>
          <a:r>
            <a:rPr lang="en-US" dirty="0"/>
            <a:t>Construction completed</a:t>
          </a:r>
        </a:p>
      </dgm:t>
    </dgm:pt>
    <dgm:pt modelId="{56E8E5A6-1927-49B3-858C-EBE2F90C5288}" type="parTrans" cxnId="{DC65BE31-D504-49CF-9A83-B45D4146A206}">
      <dgm:prSet/>
      <dgm:spPr/>
      <dgm:t>
        <a:bodyPr/>
        <a:lstStyle/>
        <a:p>
          <a:endParaRPr lang="en-US"/>
        </a:p>
      </dgm:t>
    </dgm:pt>
    <dgm:pt modelId="{8C142F90-6118-483B-BE20-C24DAB6B41D6}" type="sibTrans" cxnId="{DC65BE31-D504-49CF-9A83-B45D4146A206}">
      <dgm:prSet/>
      <dgm:spPr/>
      <dgm:t>
        <a:bodyPr/>
        <a:lstStyle/>
        <a:p>
          <a:endParaRPr lang="en-US"/>
        </a:p>
      </dgm:t>
    </dgm:pt>
    <dgm:pt modelId="{56975EBB-D279-4947-82AF-7D9F438E670E}">
      <dgm:prSet phldrT="[Text]"/>
      <dgm:spPr/>
      <dgm:t>
        <a:bodyPr/>
        <a:lstStyle/>
        <a:p>
          <a:r>
            <a:rPr lang="en-US" dirty="0"/>
            <a:t>Tests successful</a:t>
          </a:r>
        </a:p>
      </dgm:t>
    </dgm:pt>
    <dgm:pt modelId="{9770C04B-6A95-4C25-81F9-E6141684C217}" type="parTrans" cxnId="{EC429043-D011-4623-A6E3-F024AABF9C24}">
      <dgm:prSet/>
      <dgm:spPr/>
      <dgm:t>
        <a:bodyPr/>
        <a:lstStyle/>
        <a:p>
          <a:endParaRPr lang="en-US"/>
        </a:p>
      </dgm:t>
    </dgm:pt>
    <dgm:pt modelId="{BA52BD2D-8A7A-4358-9F95-A06529849031}" type="sibTrans" cxnId="{EC429043-D011-4623-A6E3-F024AABF9C24}">
      <dgm:prSet/>
      <dgm:spPr/>
      <dgm:t>
        <a:bodyPr/>
        <a:lstStyle/>
        <a:p>
          <a:endParaRPr lang="en-US"/>
        </a:p>
      </dgm:t>
    </dgm:pt>
    <dgm:pt modelId="{CD6996C2-2F2A-4197-9B04-67279F0E33C8}">
      <dgm:prSet phldrT="[Text]"/>
      <dgm:spPr/>
      <dgm:t>
        <a:bodyPr/>
        <a:lstStyle/>
        <a:p>
          <a:r>
            <a:rPr lang="en-US"/>
            <a:t>Construction </a:t>
          </a:r>
          <a:r>
            <a:rPr lang="en-US" dirty="0"/>
            <a:t>start</a:t>
          </a:r>
        </a:p>
      </dgm:t>
    </dgm:pt>
    <dgm:pt modelId="{92DCF2C5-02AD-4897-B0A5-CD5351986FF2}" type="parTrans" cxnId="{35371FAA-958F-4635-8FB7-AC973EA3B0A8}">
      <dgm:prSet/>
      <dgm:spPr/>
      <dgm:t>
        <a:bodyPr/>
        <a:lstStyle/>
        <a:p>
          <a:endParaRPr lang="en-US"/>
        </a:p>
      </dgm:t>
    </dgm:pt>
    <dgm:pt modelId="{97D334E0-A4C1-4F79-86D9-A8F8C36B8957}" type="sibTrans" cxnId="{35371FAA-958F-4635-8FB7-AC973EA3B0A8}">
      <dgm:prSet/>
      <dgm:spPr/>
      <dgm:t>
        <a:bodyPr/>
        <a:lstStyle/>
        <a:p>
          <a:endParaRPr lang="en-US"/>
        </a:p>
      </dgm:t>
    </dgm:pt>
    <dgm:pt modelId="{A07F2AED-367E-4A2F-9910-61831DC5DFDB}">
      <dgm:prSet phldrT="[Text]"/>
      <dgm:spPr/>
      <dgm:t>
        <a:bodyPr/>
        <a:lstStyle/>
        <a:p>
          <a:r>
            <a:rPr lang="en-US" dirty="0"/>
            <a:t>Evaluate/Select</a:t>
          </a:r>
        </a:p>
      </dgm:t>
    </dgm:pt>
    <dgm:pt modelId="{FA973FC8-D9F9-4769-BBEE-8C569B6B7496}" type="parTrans" cxnId="{B641188A-E5A1-4AD7-9918-332BEDBDDA37}">
      <dgm:prSet/>
      <dgm:spPr/>
      <dgm:t>
        <a:bodyPr/>
        <a:lstStyle/>
        <a:p>
          <a:endParaRPr lang="en-US"/>
        </a:p>
      </dgm:t>
    </dgm:pt>
    <dgm:pt modelId="{82FC5899-1DAB-48C9-8956-8D97038E4098}" type="sibTrans" cxnId="{B641188A-E5A1-4AD7-9918-332BEDBDDA37}">
      <dgm:prSet/>
      <dgm:spPr/>
      <dgm:t>
        <a:bodyPr/>
        <a:lstStyle/>
        <a:p>
          <a:endParaRPr lang="en-US"/>
        </a:p>
      </dgm:t>
    </dgm:pt>
    <dgm:pt modelId="{A98F0D8C-2E88-4D00-9C87-746415F87E09}">
      <dgm:prSet phldrT="[Text]"/>
      <dgm:spPr/>
      <dgm:t>
        <a:bodyPr/>
        <a:lstStyle/>
        <a:p>
          <a:r>
            <a:rPr lang="en-US"/>
            <a:t>PPA </a:t>
          </a:r>
          <a:r>
            <a:rPr lang="en-US" dirty="0"/>
            <a:t>as collateral</a:t>
          </a:r>
        </a:p>
      </dgm:t>
    </dgm:pt>
    <dgm:pt modelId="{11D98BEE-A627-4573-85DE-4740FDF1D278}" type="parTrans" cxnId="{10CA7D39-4B53-4952-B91E-E9AA3BE99FFF}">
      <dgm:prSet/>
      <dgm:spPr/>
      <dgm:t>
        <a:bodyPr/>
        <a:lstStyle/>
        <a:p>
          <a:endParaRPr lang="en-US"/>
        </a:p>
      </dgm:t>
    </dgm:pt>
    <dgm:pt modelId="{F9F17A59-EA0B-40AC-8548-9FD693A9449A}" type="sibTrans" cxnId="{10CA7D39-4B53-4952-B91E-E9AA3BE99FFF}">
      <dgm:prSet/>
      <dgm:spPr/>
      <dgm:t>
        <a:bodyPr/>
        <a:lstStyle/>
        <a:p>
          <a:endParaRPr lang="en-US"/>
        </a:p>
      </dgm:t>
    </dgm:pt>
    <dgm:pt modelId="{2779BF20-790F-4C39-AD59-4641C18AAB22}">
      <dgm:prSet phldrT="[Text]"/>
      <dgm:spPr/>
      <dgm:t>
        <a:bodyPr/>
        <a:lstStyle/>
        <a:p>
          <a:r>
            <a:rPr lang="en-US" dirty="0"/>
            <a:t>Projects identified (MW/Technology)</a:t>
          </a:r>
        </a:p>
      </dgm:t>
    </dgm:pt>
    <dgm:pt modelId="{63FF6414-C5FC-4178-B2B2-2F53114CCBE3}" type="parTrans" cxnId="{720C45F1-7D10-4092-80BD-DFA41733E9A5}">
      <dgm:prSet/>
      <dgm:spPr/>
      <dgm:t>
        <a:bodyPr/>
        <a:lstStyle/>
        <a:p>
          <a:endParaRPr lang="en-US"/>
        </a:p>
      </dgm:t>
    </dgm:pt>
    <dgm:pt modelId="{715F2EB3-3B15-4DEE-9EFE-40E069B06C25}" type="sibTrans" cxnId="{720C45F1-7D10-4092-80BD-DFA41733E9A5}">
      <dgm:prSet/>
      <dgm:spPr/>
      <dgm:t>
        <a:bodyPr/>
        <a:lstStyle/>
        <a:p>
          <a:endParaRPr lang="en-US"/>
        </a:p>
      </dgm:t>
    </dgm:pt>
    <dgm:pt modelId="{82C4268B-C0CF-42C8-AF6D-3EA33C0A75BC}">
      <dgm:prSet phldrT="[Text]"/>
      <dgm:spPr/>
      <dgm:t>
        <a:bodyPr/>
        <a:lstStyle/>
        <a:p>
          <a:r>
            <a:rPr lang="en-US" dirty="0"/>
            <a:t>Regulatory Framework</a:t>
          </a:r>
        </a:p>
      </dgm:t>
    </dgm:pt>
    <dgm:pt modelId="{7C2D7BA8-A26A-4F6B-B0E6-4384326D156D}" type="parTrans" cxnId="{9FC1FF14-6516-4B7A-B943-53884231F3CD}">
      <dgm:prSet/>
      <dgm:spPr/>
      <dgm:t>
        <a:bodyPr/>
        <a:lstStyle/>
        <a:p>
          <a:endParaRPr lang="en-US"/>
        </a:p>
      </dgm:t>
    </dgm:pt>
    <dgm:pt modelId="{68D4856B-2A31-4E83-BFBA-9E3C4599845C}" type="sibTrans" cxnId="{9FC1FF14-6516-4B7A-B943-53884231F3CD}">
      <dgm:prSet/>
      <dgm:spPr/>
      <dgm:t>
        <a:bodyPr/>
        <a:lstStyle/>
        <a:p>
          <a:endParaRPr lang="en-US"/>
        </a:p>
      </dgm:t>
    </dgm:pt>
    <dgm:pt modelId="{2BE1C99C-ED82-4FBD-8CBF-DDCBABAE6CF1}">
      <dgm:prSet phldrT="[Text]"/>
      <dgm:spPr/>
      <dgm:t>
        <a:bodyPr/>
        <a:lstStyle/>
        <a:p>
          <a:r>
            <a:rPr lang="en-US" dirty="0"/>
            <a:t>Legal framework</a:t>
          </a:r>
        </a:p>
      </dgm:t>
    </dgm:pt>
    <dgm:pt modelId="{C3676217-EF7E-4D9F-A483-C9FDFB2D09D6}" type="parTrans" cxnId="{6544C54E-9410-4B5B-9383-D363653E2528}">
      <dgm:prSet/>
      <dgm:spPr/>
      <dgm:t>
        <a:bodyPr/>
        <a:lstStyle/>
        <a:p>
          <a:endParaRPr lang="en-US"/>
        </a:p>
      </dgm:t>
    </dgm:pt>
    <dgm:pt modelId="{8C198D49-A92D-4F08-9159-7DF04A9E52EE}" type="sibTrans" cxnId="{6544C54E-9410-4B5B-9383-D363653E2528}">
      <dgm:prSet/>
      <dgm:spPr/>
      <dgm:t>
        <a:bodyPr/>
        <a:lstStyle/>
        <a:p>
          <a:endParaRPr lang="en-US"/>
        </a:p>
      </dgm:t>
    </dgm:pt>
    <dgm:pt modelId="{E011967B-C3CE-4F83-B2DE-D9C75C0B758F}">
      <dgm:prSet phldrT="[Text]"/>
      <dgm:spPr/>
      <dgm:t>
        <a:bodyPr/>
        <a:lstStyle/>
        <a:p>
          <a:r>
            <a:rPr lang="en-US" dirty="0"/>
            <a:t>Policy framework</a:t>
          </a:r>
        </a:p>
      </dgm:t>
    </dgm:pt>
    <dgm:pt modelId="{F860EA8B-2BF8-4546-8CB2-D18BE72DB1EF}" type="parTrans" cxnId="{C4C70C0D-9118-47A1-A15E-50DE6953BC01}">
      <dgm:prSet/>
      <dgm:spPr/>
      <dgm:t>
        <a:bodyPr/>
        <a:lstStyle/>
        <a:p>
          <a:endParaRPr lang="en-US"/>
        </a:p>
      </dgm:t>
    </dgm:pt>
    <dgm:pt modelId="{81DEB923-3186-4F26-B89B-9B75372C6BCA}" type="sibTrans" cxnId="{C4C70C0D-9118-47A1-A15E-50DE6953BC01}">
      <dgm:prSet/>
      <dgm:spPr/>
      <dgm:t>
        <a:bodyPr/>
        <a:lstStyle/>
        <a:p>
          <a:endParaRPr lang="en-US"/>
        </a:p>
      </dgm:t>
    </dgm:pt>
    <dgm:pt modelId="{46643841-7E96-4B93-8301-FC200FBDCEFA}" type="pres">
      <dgm:prSet presAssocID="{9309C6D6-CBE1-451B-902A-3E90E63F83D0}" presName="Name0" presStyleCnt="0">
        <dgm:presLayoutVars>
          <dgm:dir/>
          <dgm:animLvl val="lvl"/>
          <dgm:resizeHandles val="exact"/>
        </dgm:presLayoutVars>
      </dgm:prSet>
      <dgm:spPr/>
    </dgm:pt>
    <dgm:pt modelId="{F36DFBAD-8CEE-49C9-BADF-64DE935CC8EF}" type="pres">
      <dgm:prSet presAssocID="{9309C6D6-CBE1-451B-902A-3E90E63F83D0}" presName="tSp" presStyleCnt="0"/>
      <dgm:spPr/>
    </dgm:pt>
    <dgm:pt modelId="{92012FBC-8D67-4CB7-AC1A-8015CFD2824D}" type="pres">
      <dgm:prSet presAssocID="{9309C6D6-CBE1-451B-902A-3E90E63F83D0}" presName="bSp" presStyleCnt="0"/>
      <dgm:spPr/>
    </dgm:pt>
    <dgm:pt modelId="{7D5D5551-B343-48C5-9B75-ADB7B25D04AF}" type="pres">
      <dgm:prSet presAssocID="{9309C6D6-CBE1-451B-902A-3E90E63F83D0}" presName="process" presStyleCnt="0"/>
      <dgm:spPr/>
    </dgm:pt>
    <dgm:pt modelId="{D3028F68-DE62-4E65-871C-05493F9B3A13}" type="pres">
      <dgm:prSet presAssocID="{82C4268B-C0CF-42C8-AF6D-3EA33C0A75BC}" presName="composite1" presStyleCnt="0"/>
      <dgm:spPr/>
    </dgm:pt>
    <dgm:pt modelId="{BF717EA6-09BB-49D4-B1D7-B1D597DDB360}" type="pres">
      <dgm:prSet presAssocID="{82C4268B-C0CF-42C8-AF6D-3EA33C0A75BC}" presName="dummyNode1" presStyleLbl="node1" presStyleIdx="0" presStyleCnt="7"/>
      <dgm:spPr/>
    </dgm:pt>
    <dgm:pt modelId="{CDFF52B6-7BC3-48EE-8E6D-033079412772}" type="pres">
      <dgm:prSet presAssocID="{82C4268B-C0CF-42C8-AF6D-3EA33C0A75BC}" presName="childNode1" presStyleLbl="bgAcc1" presStyleIdx="0" presStyleCnt="7">
        <dgm:presLayoutVars>
          <dgm:bulletEnabled val="1"/>
        </dgm:presLayoutVars>
      </dgm:prSet>
      <dgm:spPr/>
    </dgm:pt>
    <dgm:pt modelId="{137B1519-4AE0-4B03-BC79-58EDEAD280A6}" type="pres">
      <dgm:prSet presAssocID="{82C4268B-C0CF-42C8-AF6D-3EA33C0A75BC}" presName="childNode1tx" presStyleLbl="bgAcc1" presStyleIdx="0" presStyleCnt="7">
        <dgm:presLayoutVars>
          <dgm:bulletEnabled val="1"/>
        </dgm:presLayoutVars>
      </dgm:prSet>
      <dgm:spPr/>
    </dgm:pt>
    <dgm:pt modelId="{BA4A9F0A-EFED-4409-8ED3-F62A803FC874}" type="pres">
      <dgm:prSet presAssocID="{82C4268B-C0CF-42C8-AF6D-3EA33C0A75BC}" presName="parentNode1" presStyleLbl="node1" presStyleIdx="0" presStyleCnt="7">
        <dgm:presLayoutVars>
          <dgm:chMax val="1"/>
          <dgm:bulletEnabled val="1"/>
        </dgm:presLayoutVars>
      </dgm:prSet>
      <dgm:spPr/>
    </dgm:pt>
    <dgm:pt modelId="{E8F66A02-DE27-407D-ADE5-4BFF195CD868}" type="pres">
      <dgm:prSet presAssocID="{82C4268B-C0CF-42C8-AF6D-3EA33C0A75BC}" presName="connSite1" presStyleCnt="0"/>
      <dgm:spPr/>
    </dgm:pt>
    <dgm:pt modelId="{7137B4AE-23AB-4840-8465-D512462AD5C0}" type="pres">
      <dgm:prSet presAssocID="{68D4856B-2A31-4E83-BFBA-9E3C4599845C}" presName="Name9" presStyleLbl="sibTrans2D1" presStyleIdx="0" presStyleCnt="6"/>
      <dgm:spPr/>
    </dgm:pt>
    <dgm:pt modelId="{A5B56D7F-3ABB-4B64-BF90-BFE8A5C79A7D}" type="pres">
      <dgm:prSet presAssocID="{A02D4F28-2D51-43B5-963C-A9037DFA9FBB}" presName="composite2" presStyleCnt="0"/>
      <dgm:spPr/>
    </dgm:pt>
    <dgm:pt modelId="{53C47E38-38B0-4C49-AA15-80EB9D2BDF6E}" type="pres">
      <dgm:prSet presAssocID="{A02D4F28-2D51-43B5-963C-A9037DFA9FBB}" presName="dummyNode2" presStyleLbl="node1" presStyleIdx="0" presStyleCnt="7"/>
      <dgm:spPr/>
    </dgm:pt>
    <dgm:pt modelId="{5738B14D-F737-4B13-9FD4-BC52A794267F}" type="pres">
      <dgm:prSet presAssocID="{A02D4F28-2D51-43B5-963C-A9037DFA9FBB}" presName="childNode2" presStyleLbl="bgAcc1" presStyleIdx="1" presStyleCnt="7">
        <dgm:presLayoutVars>
          <dgm:bulletEnabled val="1"/>
        </dgm:presLayoutVars>
      </dgm:prSet>
      <dgm:spPr/>
    </dgm:pt>
    <dgm:pt modelId="{B63B3448-EBBE-43FF-BC92-0B5BF731AF14}" type="pres">
      <dgm:prSet presAssocID="{A02D4F28-2D51-43B5-963C-A9037DFA9FBB}" presName="childNode2tx" presStyleLbl="bgAcc1" presStyleIdx="1" presStyleCnt="7">
        <dgm:presLayoutVars>
          <dgm:bulletEnabled val="1"/>
        </dgm:presLayoutVars>
      </dgm:prSet>
      <dgm:spPr/>
    </dgm:pt>
    <dgm:pt modelId="{A46C53D1-6A0E-4639-8D6A-7BA19305119E}" type="pres">
      <dgm:prSet presAssocID="{A02D4F28-2D51-43B5-963C-A9037DFA9FBB}" presName="parentNode2" presStyleLbl="node1" presStyleIdx="1" presStyleCnt="7">
        <dgm:presLayoutVars>
          <dgm:chMax val="0"/>
          <dgm:bulletEnabled val="1"/>
        </dgm:presLayoutVars>
      </dgm:prSet>
      <dgm:spPr/>
    </dgm:pt>
    <dgm:pt modelId="{13E1D515-9504-445E-AE5D-23B30E153F68}" type="pres">
      <dgm:prSet presAssocID="{A02D4F28-2D51-43B5-963C-A9037DFA9FBB}" presName="connSite2" presStyleCnt="0"/>
      <dgm:spPr/>
    </dgm:pt>
    <dgm:pt modelId="{9C3D2B2E-440C-4FB1-9272-908A2D6092A5}" type="pres">
      <dgm:prSet presAssocID="{E6607D93-2CF2-46E4-857C-D28058119FEB}" presName="Name18" presStyleLbl="sibTrans2D1" presStyleIdx="1" presStyleCnt="6"/>
      <dgm:spPr/>
    </dgm:pt>
    <dgm:pt modelId="{5A5945A5-EE5E-48E4-A5BE-2E6D4480F6D8}" type="pres">
      <dgm:prSet presAssocID="{F0406930-665C-497B-976D-EC6D1D5D741B}" presName="composite1" presStyleCnt="0"/>
      <dgm:spPr/>
    </dgm:pt>
    <dgm:pt modelId="{6C914116-C908-4712-93C2-91480DAFA929}" type="pres">
      <dgm:prSet presAssocID="{F0406930-665C-497B-976D-EC6D1D5D741B}" presName="dummyNode1" presStyleLbl="node1" presStyleIdx="1" presStyleCnt="7"/>
      <dgm:spPr/>
    </dgm:pt>
    <dgm:pt modelId="{EB792781-465C-4841-9E24-4B7238640091}" type="pres">
      <dgm:prSet presAssocID="{F0406930-665C-497B-976D-EC6D1D5D741B}" presName="childNode1" presStyleLbl="bgAcc1" presStyleIdx="2" presStyleCnt="7">
        <dgm:presLayoutVars>
          <dgm:bulletEnabled val="1"/>
        </dgm:presLayoutVars>
      </dgm:prSet>
      <dgm:spPr/>
    </dgm:pt>
    <dgm:pt modelId="{B4BF0D86-FCD0-4677-8796-537E29C2D72A}" type="pres">
      <dgm:prSet presAssocID="{F0406930-665C-497B-976D-EC6D1D5D741B}" presName="childNode1tx" presStyleLbl="bgAcc1" presStyleIdx="2" presStyleCnt="7">
        <dgm:presLayoutVars>
          <dgm:bulletEnabled val="1"/>
        </dgm:presLayoutVars>
      </dgm:prSet>
      <dgm:spPr/>
    </dgm:pt>
    <dgm:pt modelId="{D869431F-49C7-461E-BCC1-C2A69416B651}" type="pres">
      <dgm:prSet presAssocID="{F0406930-665C-497B-976D-EC6D1D5D741B}" presName="parentNode1" presStyleLbl="node1" presStyleIdx="2" presStyleCnt="7">
        <dgm:presLayoutVars>
          <dgm:chMax val="1"/>
          <dgm:bulletEnabled val="1"/>
        </dgm:presLayoutVars>
      </dgm:prSet>
      <dgm:spPr/>
    </dgm:pt>
    <dgm:pt modelId="{876AB762-B508-4C52-8B0F-EFC95AC5766B}" type="pres">
      <dgm:prSet presAssocID="{F0406930-665C-497B-976D-EC6D1D5D741B}" presName="connSite1" presStyleCnt="0"/>
      <dgm:spPr/>
    </dgm:pt>
    <dgm:pt modelId="{E72689A3-0F38-4832-8B7B-ACC5963DECD5}" type="pres">
      <dgm:prSet presAssocID="{15560228-6049-4A5E-AF42-B8E12B8DA97D}" presName="Name9" presStyleLbl="sibTrans2D1" presStyleIdx="2" presStyleCnt="6"/>
      <dgm:spPr/>
    </dgm:pt>
    <dgm:pt modelId="{C655B1A1-FBCB-46FA-8CB2-156E13D1F9BB}" type="pres">
      <dgm:prSet presAssocID="{8A9F6B64-911B-4172-9F5E-C52537558972}" presName="composite2" presStyleCnt="0"/>
      <dgm:spPr/>
    </dgm:pt>
    <dgm:pt modelId="{DEAA7972-21D9-4BF9-A961-C2FC484D6AFA}" type="pres">
      <dgm:prSet presAssocID="{8A9F6B64-911B-4172-9F5E-C52537558972}" presName="dummyNode2" presStyleLbl="node1" presStyleIdx="2" presStyleCnt="7"/>
      <dgm:spPr/>
    </dgm:pt>
    <dgm:pt modelId="{BF744CE9-1CD6-4057-9642-7912AEAFDA3F}" type="pres">
      <dgm:prSet presAssocID="{8A9F6B64-911B-4172-9F5E-C52537558972}" presName="childNode2" presStyleLbl="bgAcc1" presStyleIdx="3" presStyleCnt="7">
        <dgm:presLayoutVars>
          <dgm:bulletEnabled val="1"/>
        </dgm:presLayoutVars>
      </dgm:prSet>
      <dgm:spPr/>
    </dgm:pt>
    <dgm:pt modelId="{34CE8156-A04D-4AA3-8220-B9DDCAB8351C}" type="pres">
      <dgm:prSet presAssocID="{8A9F6B64-911B-4172-9F5E-C52537558972}" presName="childNode2tx" presStyleLbl="bgAcc1" presStyleIdx="3" presStyleCnt="7">
        <dgm:presLayoutVars>
          <dgm:bulletEnabled val="1"/>
        </dgm:presLayoutVars>
      </dgm:prSet>
      <dgm:spPr/>
    </dgm:pt>
    <dgm:pt modelId="{A0E57CF9-88E0-461D-9EA2-B5E731955B7B}" type="pres">
      <dgm:prSet presAssocID="{8A9F6B64-911B-4172-9F5E-C52537558972}" presName="parentNode2" presStyleLbl="node1" presStyleIdx="3" presStyleCnt="7">
        <dgm:presLayoutVars>
          <dgm:chMax val="0"/>
          <dgm:bulletEnabled val="1"/>
        </dgm:presLayoutVars>
      </dgm:prSet>
      <dgm:spPr/>
    </dgm:pt>
    <dgm:pt modelId="{8796772D-1867-48D1-A8F3-BBF2777D70DA}" type="pres">
      <dgm:prSet presAssocID="{8A9F6B64-911B-4172-9F5E-C52537558972}" presName="connSite2" presStyleCnt="0"/>
      <dgm:spPr/>
    </dgm:pt>
    <dgm:pt modelId="{B8B881C9-1002-49E9-8D00-6D53F521DF53}" type="pres">
      <dgm:prSet presAssocID="{69AB5B98-F44C-4DE4-A701-A909C33479B7}" presName="Name18" presStyleLbl="sibTrans2D1" presStyleIdx="3" presStyleCnt="6"/>
      <dgm:spPr/>
    </dgm:pt>
    <dgm:pt modelId="{053E6629-4C86-4E80-AACD-42B4BB753D75}" type="pres">
      <dgm:prSet presAssocID="{35B879C6-4FC4-42D9-AB00-4CAFF926357F}" presName="composite1" presStyleCnt="0"/>
      <dgm:spPr/>
    </dgm:pt>
    <dgm:pt modelId="{95705313-572C-43F0-9D2B-6191C35E7AEE}" type="pres">
      <dgm:prSet presAssocID="{35B879C6-4FC4-42D9-AB00-4CAFF926357F}" presName="dummyNode1" presStyleLbl="node1" presStyleIdx="3" presStyleCnt="7"/>
      <dgm:spPr/>
    </dgm:pt>
    <dgm:pt modelId="{FC388D5C-0214-4F43-A4DB-3A4D27ADB201}" type="pres">
      <dgm:prSet presAssocID="{35B879C6-4FC4-42D9-AB00-4CAFF926357F}" presName="childNode1" presStyleLbl="bgAcc1" presStyleIdx="4" presStyleCnt="7">
        <dgm:presLayoutVars>
          <dgm:bulletEnabled val="1"/>
        </dgm:presLayoutVars>
      </dgm:prSet>
      <dgm:spPr/>
    </dgm:pt>
    <dgm:pt modelId="{E716ADA2-B3C9-4A55-8174-7343805E49C3}" type="pres">
      <dgm:prSet presAssocID="{35B879C6-4FC4-42D9-AB00-4CAFF926357F}" presName="childNode1tx" presStyleLbl="bgAcc1" presStyleIdx="4" presStyleCnt="7">
        <dgm:presLayoutVars>
          <dgm:bulletEnabled val="1"/>
        </dgm:presLayoutVars>
      </dgm:prSet>
      <dgm:spPr/>
    </dgm:pt>
    <dgm:pt modelId="{83A8FE61-0EFE-41EC-A34B-95B07DF5A0F8}" type="pres">
      <dgm:prSet presAssocID="{35B879C6-4FC4-42D9-AB00-4CAFF926357F}" presName="parentNode1" presStyleLbl="node1" presStyleIdx="4" presStyleCnt="7">
        <dgm:presLayoutVars>
          <dgm:chMax val="1"/>
          <dgm:bulletEnabled val="1"/>
        </dgm:presLayoutVars>
      </dgm:prSet>
      <dgm:spPr/>
    </dgm:pt>
    <dgm:pt modelId="{014CBBC6-0F1E-4BF2-BDCF-724A472B107B}" type="pres">
      <dgm:prSet presAssocID="{35B879C6-4FC4-42D9-AB00-4CAFF926357F}" presName="connSite1" presStyleCnt="0"/>
      <dgm:spPr/>
    </dgm:pt>
    <dgm:pt modelId="{33C9E6D5-87E8-4F60-AEF2-C64D1F3EF178}" type="pres">
      <dgm:prSet presAssocID="{AC8E11D9-6C34-48CE-9CE7-C4225D365FC8}" presName="Name9" presStyleLbl="sibTrans2D1" presStyleIdx="4" presStyleCnt="6"/>
      <dgm:spPr/>
    </dgm:pt>
    <dgm:pt modelId="{179DE3C8-4644-4F81-B43E-A373D2570675}" type="pres">
      <dgm:prSet presAssocID="{0E09901E-2D10-4858-94EC-298BBF7D0276}" presName="composite2" presStyleCnt="0"/>
      <dgm:spPr/>
    </dgm:pt>
    <dgm:pt modelId="{478B2E6B-A35E-419A-B1B9-564EFB503E3E}" type="pres">
      <dgm:prSet presAssocID="{0E09901E-2D10-4858-94EC-298BBF7D0276}" presName="dummyNode2" presStyleLbl="node1" presStyleIdx="4" presStyleCnt="7"/>
      <dgm:spPr/>
    </dgm:pt>
    <dgm:pt modelId="{B9F8B43C-23C9-4B3E-AA71-391755438CED}" type="pres">
      <dgm:prSet presAssocID="{0E09901E-2D10-4858-94EC-298BBF7D0276}" presName="childNode2" presStyleLbl="bgAcc1" presStyleIdx="5" presStyleCnt="7">
        <dgm:presLayoutVars>
          <dgm:bulletEnabled val="1"/>
        </dgm:presLayoutVars>
      </dgm:prSet>
      <dgm:spPr/>
    </dgm:pt>
    <dgm:pt modelId="{89A08D61-04CF-45CC-BD75-BF273B21EF7B}" type="pres">
      <dgm:prSet presAssocID="{0E09901E-2D10-4858-94EC-298BBF7D0276}" presName="childNode2tx" presStyleLbl="bgAcc1" presStyleIdx="5" presStyleCnt="7">
        <dgm:presLayoutVars>
          <dgm:bulletEnabled val="1"/>
        </dgm:presLayoutVars>
      </dgm:prSet>
      <dgm:spPr/>
    </dgm:pt>
    <dgm:pt modelId="{249EB4A9-9440-487F-AB58-5EF8C179ADCA}" type="pres">
      <dgm:prSet presAssocID="{0E09901E-2D10-4858-94EC-298BBF7D0276}" presName="parentNode2" presStyleLbl="node1" presStyleIdx="5" presStyleCnt="7">
        <dgm:presLayoutVars>
          <dgm:chMax val="0"/>
          <dgm:bulletEnabled val="1"/>
        </dgm:presLayoutVars>
      </dgm:prSet>
      <dgm:spPr/>
    </dgm:pt>
    <dgm:pt modelId="{6CA7FDDF-23B2-4150-B34C-01BB6CBD5A3B}" type="pres">
      <dgm:prSet presAssocID="{0E09901E-2D10-4858-94EC-298BBF7D0276}" presName="connSite2" presStyleCnt="0"/>
      <dgm:spPr/>
    </dgm:pt>
    <dgm:pt modelId="{39CCB813-5E46-4474-A434-8B1DC4C27518}" type="pres">
      <dgm:prSet presAssocID="{8C142F90-6118-483B-BE20-C24DAB6B41D6}" presName="Name18" presStyleLbl="sibTrans2D1" presStyleIdx="5" presStyleCnt="6"/>
      <dgm:spPr/>
    </dgm:pt>
    <dgm:pt modelId="{2E187F6E-FDD9-46BA-8DAF-91941896277B}" type="pres">
      <dgm:prSet presAssocID="{72B4AE90-BB8D-4EA0-A20B-50A389D0994A}" presName="composite1" presStyleCnt="0"/>
      <dgm:spPr/>
    </dgm:pt>
    <dgm:pt modelId="{52576DBB-F68C-4BBE-B0A1-574653540229}" type="pres">
      <dgm:prSet presAssocID="{72B4AE90-BB8D-4EA0-A20B-50A389D0994A}" presName="dummyNode1" presStyleLbl="node1" presStyleIdx="5" presStyleCnt="7"/>
      <dgm:spPr/>
    </dgm:pt>
    <dgm:pt modelId="{F1826F01-C46E-40F7-83B1-7AEC3A0602BC}" type="pres">
      <dgm:prSet presAssocID="{72B4AE90-BB8D-4EA0-A20B-50A389D0994A}" presName="childNode1" presStyleLbl="bgAcc1" presStyleIdx="6" presStyleCnt="7">
        <dgm:presLayoutVars>
          <dgm:bulletEnabled val="1"/>
        </dgm:presLayoutVars>
      </dgm:prSet>
      <dgm:spPr/>
    </dgm:pt>
    <dgm:pt modelId="{BE8C3696-126C-498D-AC23-E2FDFDA3405C}" type="pres">
      <dgm:prSet presAssocID="{72B4AE90-BB8D-4EA0-A20B-50A389D0994A}" presName="childNode1tx" presStyleLbl="bgAcc1" presStyleIdx="6" presStyleCnt="7">
        <dgm:presLayoutVars>
          <dgm:bulletEnabled val="1"/>
        </dgm:presLayoutVars>
      </dgm:prSet>
      <dgm:spPr/>
    </dgm:pt>
    <dgm:pt modelId="{53F3FD49-FC9A-4A9C-A92B-0B31CBA59DBF}" type="pres">
      <dgm:prSet presAssocID="{72B4AE90-BB8D-4EA0-A20B-50A389D0994A}" presName="parentNode1" presStyleLbl="node1" presStyleIdx="6" presStyleCnt="7">
        <dgm:presLayoutVars>
          <dgm:chMax val="1"/>
          <dgm:bulletEnabled val="1"/>
        </dgm:presLayoutVars>
      </dgm:prSet>
      <dgm:spPr/>
    </dgm:pt>
    <dgm:pt modelId="{1CAC795E-8693-42F5-8D4B-44B4B612504C}" type="pres">
      <dgm:prSet presAssocID="{72B4AE90-BB8D-4EA0-A20B-50A389D0994A}" presName="connSite1" presStyleCnt="0"/>
      <dgm:spPr/>
    </dgm:pt>
  </dgm:ptLst>
  <dgm:cxnLst>
    <dgm:cxn modelId="{7E163B05-F84B-41BB-B420-B14CB270CDCD}" type="presOf" srcId="{CA3621FB-32FF-4B01-B57A-A73BE7361DAE}" destId="{EB792781-465C-4841-9E24-4B7238640091}" srcOrd="0" destOrd="0" presId="urn:microsoft.com/office/officeart/2005/8/layout/hProcess4"/>
    <dgm:cxn modelId="{C4C70C0D-9118-47A1-A15E-50DE6953BC01}" srcId="{82C4268B-C0CF-42C8-AF6D-3EA33C0A75BC}" destId="{E011967B-C3CE-4F83-B2DE-D9C75C0B758F}" srcOrd="1" destOrd="0" parTransId="{F860EA8B-2BF8-4546-8CB2-D18BE72DB1EF}" sibTransId="{81DEB923-3186-4F26-B89B-9B75372C6BCA}"/>
    <dgm:cxn modelId="{9FC1FF14-6516-4B7A-B943-53884231F3CD}" srcId="{9309C6D6-CBE1-451B-902A-3E90E63F83D0}" destId="{82C4268B-C0CF-42C8-AF6D-3EA33C0A75BC}" srcOrd="0" destOrd="0" parTransId="{7C2D7BA8-A26A-4F6B-B0E6-4384326D156D}" sibTransId="{68D4856B-2A31-4E83-BFBA-9E3C4599845C}"/>
    <dgm:cxn modelId="{4661B31D-F91A-4FFD-8B14-FF329CDEB8BE}" type="presOf" srcId="{2BE1C99C-ED82-4FBD-8CBF-DDCBABAE6CF1}" destId="{CDFF52B6-7BC3-48EE-8E6D-033079412772}" srcOrd="0" destOrd="0" presId="urn:microsoft.com/office/officeart/2005/8/layout/hProcess4"/>
    <dgm:cxn modelId="{DEB0F922-0E1C-46F6-A02F-2B7B6E771295}" srcId="{9309C6D6-CBE1-451B-902A-3E90E63F83D0}" destId="{35B879C6-4FC4-42D9-AB00-4CAFF926357F}" srcOrd="4" destOrd="0" parTransId="{EF4878A6-F25B-41E6-96D5-604FD3567A1C}" sibTransId="{AC8E11D9-6C34-48CE-9CE7-C4225D365FC8}"/>
    <dgm:cxn modelId="{00324629-4E5C-4F77-9935-E9A229790210}" type="presOf" srcId="{01EFE0F3-8E6E-4248-A5CD-20720F1DF2CA}" destId="{34CE8156-A04D-4AA3-8220-B9DDCAB8351C}" srcOrd="1" destOrd="0" presId="urn:microsoft.com/office/officeart/2005/8/layout/hProcess4"/>
    <dgm:cxn modelId="{4386332A-5864-4663-985A-14387EFBEDB4}" type="presOf" srcId="{15560228-6049-4A5E-AF42-B8E12B8DA97D}" destId="{E72689A3-0F38-4832-8B7B-ACC5963DECD5}" srcOrd="0" destOrd="0" presId="urn:microsoft.com/office/officeart/2005/8/layout/hProcess4"/>
    <dgm:cxn modelId="{4AFD272E-5DC1-4F0B-A198-8FD45E6D52D4}" srcId="{F0406930-665C-497B-976D-EC6D1D5D741B}" destId="{CA3621FB-32FF-4B01-B57A-A73BE7361DAE}" srcOrd="0" destOrd="0" parTransId="{5F5FACA4-D2A4-4C83-96C1-F7D0C422EB40}" sibTransId="{F1D48C79-70A0-41B7-94A1-685EECBA7281}"/>
    <dgm:cxn modelId="{D0162530-7882-4505-9AC0-28FDA2E75A14}" type="presOf" srcId="{CD6996C2-2F2A-4197-9B04-67279F0E33C8}" destId="{89A08D61-04CF-45CC-BD75-BF273B21EF7B}" srcOrd="1" destOrd="0" presId="urn:microsoft.com/office/officeart/2005/8/layout/hProcess4"/>
    <dgm:cxn modelId="{DC65BE31-D504-49CF-9A83-B45D4146A206}" srcId="{9309C6D6-CBE1-451B-902A-3E90E63F83D0}" destId="{0E09901E-2D10-4858-94EC-298BBF7D0276}" srcOrd="5" destOrd="0" parTransId="{56E8E5A6-1927-49B3-858C-EBE2F90C5288}" sibTransId="{8C142F90-6118-483B-BE20-C24DAB6B41D6}"/>
    <dgm:cxn modelId="{4A163D32-F129-4BC0-A739-3266F1B347E9}" type="presOf" srcId="{46D350DA-4B3B-4332-A76E-891B53E4CE0E}" destId="{F1826F01-C46E-40F7-83B1-7AEC3A0602BC}" srcOrd="0" destOrd="0" presId="urn:microsoft.com/office/officeart/2005/8/layout/hProcess4"/>
    <dgm:cxn modelId="{947E5333-1733-4F13-863F-7CF878661EC7}" type="presOf" srcId="{AC8E11D9-6C34-48CE-9CE7-C4225D365FC8}" destId="{33C9E6D5-87E8-4F60-AEF2-C64D1F3EF178}" srcOrd="0" destOrd="0" presId="urn:microsoft.com/office/officeart/2005/8/layout/hProcess4"/>
    <dgm:cxn modelId="{14767F33-261C-4E1D-B52B-4268DDA19C5D}" type="presOf" srcId="{72B4AE90-BB8D-4EA0-A20B-50A389D0994A}" destId="{53F3FD49-FC9A-4A9C-A92B-0B31CBA59DBF}" srcOrd="0" destOrd="0" presId="urn:microsoft.com/office/officeart/2005/8/layout/hProcess4"/>
    <dgm:cxn modelId="{E74A0D35-FED7-46C4-B63D-77D8864602DA}" type="presOf" srcId="{E6607D93-2CF2-46E4-857C-D28058119FEB}" destId="{9C3D2B2E-440C-4FB1-9272-908A2D6092A5}" srcOrd="0" destOrd="0" presId="urn:microsoft.com/office/officeart/2005/8/layout/hProcess4"/>
    <dgm:cxn modelId="{E8104339-6605-415B-AD3F-E6B65D347120}" type="presOf" srcId="{46D350DA-4B3B-4332-A76E-891B53E4CE0E}" destId="{BE8C3696-126C-498D-AC23-E2FDFDA3405C}" srcOrd="1" destOrd="0" presId="urn:microsoft.com/office/officeart/2005/8/layout/hProcess4"/>
    <dgm:cxn modelId="{10CA7D39-4B53-4952-B91E-E9AA3BE99FFF}" srcId="{35B879C6-4FC4-42D9-AB00-4CAFF926357F}" destId="{A98F0D8C-2E88-4D00-9C87-746415F87E09}" srcOrd="1" destOrd="0" parTransId="{11D98BEE-A627-4573-85DE-4740FDF1D278}" sibTransId="{F9F17A59-EA0B-40AC-8548-9FD693A9449A}"/>
    <dgm:cxn modelId="{F3D54F3F-BE18-4672-80DB-52C67D3C223C}" type="presOf" srcId="{E5907896-F1F1-45E5-99A9-92C776A1F696}" destId="{FC388D5C-0214-4F43-A4DB-3A4D27ADB201}" srcOrd="0" destOrd="0" presId="urn:microsoft.com/office/officeart/2005/8/layout/hProcess4"/>
    <dgm:cxn modelId="{4026B340-1886-42AD-BB56-A628F0BCE826}" type="presOf" srcId="{CA3621FB-32FF-4B01-B57A-A73BE7361DAE}" destId="{B4BF0D86-FCD0-4677-8796-537E29C2D72A}" srcOrd="1" destOrd="0" presId="urn:microsoft.com/office/officeart/2005/8/layout/hProcess4"/>
    <dgm:cxn modelId="{8411A35E-03B0-4A84-9A43-BE05C6F36C35}" type="presOf" srcId="{CD6996C2-2F2A-4197-9B04-67279F0E33C8}" destId="{B9F8B43C-23C9-4B3E-AA71-391755438CED}" srcOrd="0" destOrd="0" presId="urn:microsoft.com/office/officeart/2005/8/layout/hProcess4"/>
    <dgm:cxn modelId="{31D83241-EF0D-49CA-9059-8B473C2D43F5}" type="presOf" srcId="{68D4856B-2A31-4E83-BFBA-9E3C4599845C}" destId="{7137B4AE-23AB-4840-8465-D512462AD5C0}" srcOrd="0" destOrd="0" presId="urn:microsoft.com/office/officeart/2005/8/layout/hProcess4"/>
    <dgm:cxn modelId="{FE764F42-B519-4F20-BE6A-4AD8BC6DB339}" srcId="{9309C6D6-CBE1-451B-902A-3E90E63F83D0}" destId="{F0406930-665C-497B-976D-EC6D1D5D741B}" srcOrd="2" destOrd="0" parTransId="{8FEF0473-6E89-4279-9CE7-F47ECC386B17}" sibTransId="{15560228-6049-4A5E-AF42-B8E12B8DA97D}"/>
    <dgm:cxn modelId="{EC429043-D011-4623-A6E3-F024AABF9C24}" srcId="{0E09901E-2D10-4858-94EC-298BBF7D0276}" destId="{56975EBB-D279-4947-82AF-7D9F438E670E}" srcOrd="1" destOrd="0" parTransId="{9770C04B-6A95-4C25-81F9-E6141684C217}" sibTransId="{BA52BD2D-8A7A-4358-9F95-A06529849031}"/>
    <dgm:cxn modelId="{601B0466-A463-44B8-A9C4-BC678E02A269}" type="presOf" srcId="{E5907896-F1F1-45E5-99A9-92C776A1F696}" destId="{E716ADA2-B3C9-4A55-8174-7343805E49C3}" srcOrd="1" destOrd="0" presId="urn:microsoft.com/office/officeart/2005/8/layout/hProcess4"/>
    <dgm:cxn modelId="{F0D7A647-1D47-4055-BE59-84A54D611674}" srcId="{A02D4F28-2D51-43B5-963C-A9037DFA9FBB}" destId="{D8C8DB5A-E7B6-4B3D-81F1-D7034E4D3C42}" srcOrd="1" destOrd="0" parTransId="{E5BEE02D-550B-4C2F-9ECC-29D89B318E45}" sibTransId="{D5D79EFC-97C0-4DF1-9F6F-331FDF00C3D6}"/>
    <dgm:cxn modelId="{1E70DD48-F8F5-4DBE-8E24-90B0A7AAA5D7}" srcId="{35B879C6-4FC4-42D9-AB00-4CAFF926357F}" destId="{E5907896-F1F1-45E5-99A9-92C776A1F696}" srcOrd="0" destOrd="0" parTransId="{E1C6133F-3988-4C14-8577-500F411CC230}" sibTransId="{55A44300-9805-41D6-B0DB-169A6123C1B9}"/>
    <dgm:cxn modelId="{4914D849-DDD5-4633-A701-4E371693FDB0}" type="presOf" srcId="{56975EBB-D279-4947-82AF-7D9F438E670E}" destId="{89A08D61-04CF-45CC-BD75-BF273B21EF7B}" srcOrd="1" destOrd="1" presId="urn:microsoft.com/office/officeart/2005/8/layout/hProcess4"/>
    <dgm:cxn modelId="{7999446B-611A-45A9-A277-9CA456999607}" type="presOf" srcId="{56975EBB-D279-4947-82AF-7D9F438E670E}" destId="{B9F8B43C-23C9-4B3E-AA71-391755438CED}" srcOrd="0" destOrd="1" presId="urn:microsoft.com/office/officeart/2005/8/layout/hProcess4"/>
    <dgm:cxn modelId="{6544C54E-9410-4B5B-9383-D363653E2528}" srcId="{82C4268B-C0CF-42C8-AF6D-3EA33C0A75BC}" destId="{2BE1C99C-ED82-4FBD-8CBF-DDCBABAE6CF1}" srcOrd="0" destOrd="0" parTransId="{C3676217-EF7E-4D9F-A483-C9FDFB2D09D6}" sibTransId="{8C198D49-A92D-4F08-9159-7DF04A9E52EE}"/>
    <dgm:cxn modelId="{DCE2264F-A4C3-4DC2-AFB4-29BBD3BA839B}" type="presOf" srcId="{A98F0D8C-2E88-4D00-9C87-746415F87E09}" destId="{E716ADA2-B3C9-4A55-8174-7343805E49C3}" srcOrd="1" destOrd="1" presId="urn:microsoft.com/office/officeart/2005/8/layout/hProcess4"/>
    <dgm:cxn modelId="{A8B44973-6510-43B5-90BC-00DD5F9AFA72}" type="presOf" srcId="{2779BF20-790F-4C39-AD59-4641C18AAB22}" destId="{B4BF0D86-FCD0-4677-8796-537E29C2D72A}" srcOrd="1" destOrd="1" presId="urn:microsoft.com/office/officeart/2005/8/layout/hProcess4"/>
    <dgm:cxn modelId="{B4AA8F56-5FD1-4C20-BEC7-0ED71B8B8F0C}" type="presOf" srcId="{E011967B-C3CE-4F83-B2DE-D9C75C0B758F}" destId="{137B1519-4AE0-4B03-BC79-58EDEAD280A6}" srcOrd="1" destOrd="1" presId="urn:microsoft.com/office/officeart/2005/8/layout/hProcess4"/>
    <dgm:cxn modelId="{39915359-B5AF-41A0-B543-7270BDFC61EC}" srcId="{72B4AE90-BB8D-4EA0-A20B-50A389D0994A}" destId="{3D09AD5A-A2F4-407A-BD76-3CC846D5F2C5}" srcOrd="1" destOrd="0" parTransId="{0AFE7162-7865-4A0B-85BA-598390E71903}" sibTransId="{1B3CDF62-A6EA-4545-9F7F-E1CE3ABAAE07}"/>
    <dgm:cxn modelId="{E18B2D7C-A656-4BC4-B4C6-3FB5FD784388}" srcId="{72B4AE90-BB8D-4EA0-A20B-50A389D0994A}" destId="{46D350DA-4B3B-4332-A76E-891B53E4CE0E}" srcOrd="0" destOrd="0" parTransId="{15046549-4F8D-42C3-B38C-7F42864121CA}" sibTransId="{C0E54C00-6B8D-4FD6-83CB-D9725FC5E284}"/>
    <dgm:cxn modelId="{171B3D80-1250-41AB-A38A-58845C035F83}" srcId="{9309C6D6-CBE1-451B-902A-3E90E63F83D0}" destId="{72B4AE90-BB8D-4EA0-A20B-50A389D0994A}" srcOrd="6" destOrd="0" parTransId="{AD2FEEFA-FD25-4422-A25B-86644194CCCC}" sibTransId="{4D88E817-AB00-4B7D-B63A-250EAB8C2B50}"/>
    <dgm:cxn modelId="{7DD59880-4E82-4018-AEE7-AA617BDC4923}" type="presOf" srcId="{A07F2AED-367E-4A2F-9910-61831DC5DFDB}" destId="{BF744CE9-1CD6-4057-9642-7912AEAFDA3F}" srcOrd="0" destOrd="1" presId="urn:microsoft.com/office/officeart/2005/8/layout/hProcess4"/>
    <dgm:cxn modelId="{292C5B84-1744-486C-9B6A-58E5F6257270}" type="presOf" srcId="{A07F2AED-367E-4A2F-9910-61831DC5DFDB}" destId="{34CE8156-A04D-4AA3-8220-B9DDCAB8351C}" srcOrd="1" destOrd="1" presId="urn:microsoft.com/office/officeart/2005/8/layout/hProcess4"/>
    <dgm:cxn modelId="{57932786-644C-4123-B435-9F10B321ECDA}" type="presOf" srcId="{9309C6D6-CBE1-451B-902A-3E90E63F83D0}" destId="{46643841-7E96-4B93-8301-FC200FBDCEFA}" srcOrd="0" destOrd="0" presId="urn:microsoft.com/office/officeart/2005/8/layout/hProcess4"/>
    <dgm:cxn modelId="{A6066F86-F14E-4B80-9E59-D9E41E65FA7B}" type="presOf" srcId="{0E09901E-2D10-4858-94EC-298BBF7D0276}" destId="{249EB4A9-9440-487F-AB58-5EF8C179ADCA}" srcOrd="0" destOrd="0" presId="urn:microsoft.com/office/officeart/2005/8/layout/hProcess4"/>
    <dgm:cxn modelId="{B641188A-E5A1-4AD7-9918-332BEDBDDA37}" srcId="{8A9F6B64-911B-4172-9F5E-C52537558972}" destId="{A07F2AED-367E-4A2F-9910-61831DC5DFDB}" srcOrd="1" destOrd="0" parTransId="{FA973FC8-D9F9-4769-BBEE-8C569B6B7496}" sibTransId="{82FC5899-1DAB-48C9-8956-8D97038E4098}"/>
    <dgm:cxn modelId="{DEE1C78B-CED4-45A4-83A8-8902ED87C2EC}" type="presOf" srcId="{2BE1C99C-ED82-4FBD-8CBF-DDCBABAE6CF1}" destId="{137B1519-4AE0-4B03-BC79-58EDEAD280A6}" srcOrd="1" destOrd="0" presId="urn:microsoft.com/office/officeart/2005/8/layout/hProcess4"/>
    <dgm:cxn modelId="{342B6E8D-6E76-4343-90AF-CF1539F9CBE4}" type="presOf" srcId="{2779BF20-790F-4C39-AD59-4641C18AAB22}" destId="{EB792781-465C-4841-9E24-4B7238640091}" srcOrd="0" destOrd="1" presId="urn:microsoft.com/office/officeart/2005/8/layout/hProcess4"/>
    <dgm:cxn modelId="{D82F229B-5FF6-41E9-8D40-F965B02EEABE}" type="presOf" srcId="{69AB5B98-F44C-4DE4-A701-A909C33479B7}" destId="{B8B881C9-1002-49E9-8D00-6D53F521DF53}" srcOrd="0" destOrd="0" presId="urn:microsoft.com/office/officeart/2005/8/layout/hProcess4"/>
    <dgm:cxn modelId="{4AFB039D-9F39-4B3B-96F3-64426988BF55}" type="presOf" srcId="{3D09AD5A-A2F4-407A-BD76-3CC846D5F2C5}" destId="{F1826F01-C46E-40F7-83B1-7AEC3A0602BC}" srcOrd="0" destOrd="1" presId="urn:microsoft.com/office/officeart/2005/8/layout/hProcess4"/>
    <dgm:cxn modelId="{03C0C89E-DDF7-4350-905C-C2D2157D7724}" srcId="{9309C6D6-CBE1-451B-902A-3E90E63F83D0}" destId="{A02D4F28-2D51-43B5-963C-A9037DFA9FBB}" srcOrd="1" destOrd="0" parTransId="{3FC9626F-B5B3-4978-9EAD-86FFA1F642A6}" sibTransId="{E6607D93-2CF2-46E4-857C-D28058119FEB}"/>
    <dgm:cxn modelId="{85A18AA5-3C41-4999-8FF9-CFCCFC618B27}" type="presOf" srcId="{E011967B-C3CE-4F83-B2DE-D9C75C0B758F}" destId="{CDFF52B6-7BC3-48EE-8E6D-033079412772}" srcOrd="0" destOrd="1" presId="urn:microsoft.com/office/officeart/2005/8/layout/hProcess4"/>
    <dgm:cxn modelId="{F15772A7-9AFA-46AF-97A5-FD52E5950758}" type="presOf" srcId="{35B879C6-4FC4-42D9-AB00-4CAFF926357F}" destId="{83A8FE61-0EFE-41EC-A34B-95B07DF5A0F8}" srcOrd="0" destOrd="0" presId="urn:microsoft.com/office/officeart/2005/8/layout/hProcess4"/>
    <dgm:cxn modelId="{35371FAA-958F-4635-8FB7-AC973EA3B0A8}" srcId="{0E09901E-2D10-4858-94EC-298BBF7D0276}" destId="{CD6996C2-2F2A-4197-9B04-67279F0E33C8}" srcOrd="0" destOrd="0" parTransId="{92DCF2C5-02AD-4897-B0A5-CD5351986FF2}" sibTransId="{97D334E0-A4C1-4F79-86D9-A8F8C36B8957}"/>
    <dgm:cxn modelId="{5B1E93AF-1528-4E4B-AD67-1359809193D3}" type="presOf" srcId="{01EFE0F3-8E6E-4248-A5CD-20720F1DF2CA}" destId="{BF744CE9-1CD6-4057-9642-7912AEAFDA3F}" srcOrd="0" destOrd="0" presId="urn:microsoft.com/office/officeart/2005/8/layout/hProcess4"/>
    <dgm:cxn modelId="{ACB5A1B4-C640-4D32-B95D-8B60E45564E0}" type="presOf" srcId="{F0406930-665C-497B-976D-EC6D1D5D741B}" destId="{D869431F-49C7-461E-BCC1-C2A69416B651}" srcOrd="0" destOrd="0" presId="urn:microsoft.com/office/officeart/2005/8/layout/hProcess4"/>
    <dgm:cxn modelId="{3112EFC8-3FE1-444A-8BF2-1D55CF15E79D}" type="presOf" srcId="{510A889D-303C-4B54-98A3-AB17EDA0B05A}" destId="{B63B3448-EBBE-43FF-BC92-0B5BF731AF14}" srcOrd="1" destOrd="0" presId="urn:microsoft.com/office/officeart/2005/8/layout/hProcess4"/>
    <dgm:cxn modelId="{86508FCD-F94C-4537-BCC0-4A0A7B4C229E}" type="presOf" srcId="{8A9F6B64-911B-4172-9F5E-C52537558972}" destId="{A0E57CF9-88E0-461D-9EA2-B5E731955B7B}" srcOrd="0" destOrd="0" presId="urn:microsoft.com/office/officeart/2005/8/layout/hProcess4"/>
    <dgm:cxn modelId="{CE934BD6-475B-4FFD-82A6-4E58335C3F37}" type="presOf" srcId="{D8C8DB5A-E7B6-4B3D-81F1-D7034E4D3C42}" destId="{B63B3448-EBBE-43FF-BC92-0B5BF731AF14}" srcOrd="1" destOrd="1" presId="urn:microsoft.com/office/officeart/2005/8/layout/hProcess4"/>
    <dgm:cxn modelId="{F19A8CD7-455E-41B5-AEE7-5C1CF9A25562}" type="presOf" srcId="{3D09AD5A-A2F4-407A-BD76-3CC846D5F2C5}" destId="{BE8C3696-126C-498D-AC23-E2FDFDA3405C}" srcOrd="1" destOrd="1" presId="urn:microsoft.com/office/officeart/2005/8/layout/hProcess4"/>
    <dgm:cxn modelId="{5114DFE6-E96B-40FF-90A7-AA09AA349D5C}" srcId="{8A9F6B64-911B-4172-9F5E-C52537558972}" destId="{01EFE0F3-8E6E-4248-A5CD-20720F1DF2CA}" srcOrd="0" destOrd="0" parTransId="{491D083F-53DD-48EC-ABCD-46FADC7F852A}" sibTransId="{AC7F45A2-C36F-4472-8EB4-29B333EADC13}"/>
    <dgm:cxn modelId="{7310FEE8-EE87-4A23-A1F7-CF90683828D9}" type="presOf" srcId="{A02D4F28-2D51-43B5-963C-A9037DFA9FBB}" destId="{A46C53D1-6A0E-4639-8D6A-7BA19305119E}" srcOrd="0" destOrd="0" presId="urn:microsoft.com/office/officeart/2005/8/layout/hProcess4"/>
    <dgm:cxn modelId="{DE1AF3EC-B703-4F2B-BD83-AE2C753E0829}" type="presOf" srcId="{8C142F90-6118-483B-BE20-C24DAB6B41D6}" destId="{39CCB813-5E46-4474-A434-8B1DC4C27518}" srcOrd="0" destOrd="0" presId="urn:microsoft.com/office/officeart/2005/8/layout/hProcess4"/>
    <dgm:cxn modelId="{BA4EA0F0-1CFE-480B-A27E-3675EB04AA20}" type="presOf" srcId="{D8C8DB5A-E7B6-4B3D-81F1-D7034E4D3C42}" destId="{5738B14D-F737-4B13-9FD4-BC52A794267F}" srcOrd="0" destOrd="1" presId="urn:microsoft.com/office/officeart/2005/8/layout/hProcess4"/>
    <dgm:cxn modelId="{720C45F1-7D10-4092-80BD-DFA41733E9A5}" srcId="{F0406930-665C-497B-976D-EC6D1D5D741B}" destId="{2779BF20-790F-4C39-AD59-4641C18AAB22}" srcOrd="1" destOrd="0" parTransId="{63FF6414-C5FC-4178-B2B2-2F53114CCBE3}" sibTransId="{715F2EB3-3B15-4DEE-9EFE-40E069B06C25}"/>
    <dgm:cxn modelId="{EC25FBF1-D3CE-4F07-8D4F-D71E640D1611}" type="presOf" srcId="{510A889D-303C-4B54-98A3-AB17EDA0B05A}" destId="{5738B14D-F737-4B13-9FD4-BC52A794267F}" srcOrd="0" destOrd="0" presId="urn:microsoft.com/office/officeart/2005/8/layout/hProcess4"/>
    <dgm:cxn modelId="{F961C0F2-A151-4F8C-84BA-19573CFE6BE9}" srcId="{A02D4F28-2D51-43B5-963C-A9037DFA9FBB}" destId="{510A889D-303C-4B54-98A3-AB17EDA0B05A}" srcOrd="0" destOrd="0" parTransId="{895C12AC-383A-4FB3-BBEE-8163CE01F5EC}" sibTransId="{CF74209D-B40D-41C8-90BA-80A64547B950}"/>
    <dgm:cxn modelId="{A481B7F6-8E52-4EF0-9BD1-FA1E17DF2CA1}" type="presOf" srcId="{82C4268B-C0CF-42C8-AF6D-3EA33C0A75BC}" destId="{BA4A9F0A-EFED-4409-8ED3-F62A803FC874}" srcOrd="0" destOrd="0" presId="urn:microsoft.com/office/officeart/2005/8/layout/hProcess4"/>
    <dgm:cxn modelId="{4A65ABF8-F89A-4B3E-BE78-A9BC399EF882}" srcId="{9309C6D6-CBE1-451B-902A-3E90E63F83D0}" destId="{8A9F6B64-911B-4172-9F5E-C52537558972}" srcOrd="3" destOrd="0" parTransId="{5D1EA44D-E923-4B39-A6B7-0808977D7EE7}" sibTransId="{69AB5B98-F44C-4DE4-A701-A909C33479B7}"/>
    <dgm:cxn modelId="{BE444CFC-86D6-4F72-B3D6-0447143685F0}" type="presOf" srcId="{A98F0D8C-2E88-4D00-9C87-746415F87E09}" destId="{FC388D5C-0214-4F43-A4DB-3A4D27ADB201}" srcOrd="0" destOrd="1" presId="urn:microsoft.com/office/officeart/2005/8/layout/hProcess4"/>
    <dgm:cxn modelId="{C7D71BA9-7813-47DC-9E57-5DD661AD2683}" type="presParOf" srcId="{46643841-7E96-4B93-8301-FC200FBDCEFA}" destId="{F36DFBAD-8CEE-49C9-BADF-64DE935CC8EF}" srcOrd="0" destOrd="0" presId="urn:microsoft.com/office/officeart/2005/8/layout/hProcess4"/>
    <dgm:cxn modelId="{689C7551-1361-404C-8F35-F36B4E9FC939}" type="presParOf" srcId="{46643841-7E96-4B93-8301-FC200FBDCEFA}" destId="{92012FBC-8D67-4CB7-AC1A-8015CFD2824D}" srcOrd="1" destOrd="0" presId="urn:microsoft.com/office/officeart/2005/8/layout/hProcess4"/>
    <dgm:cxn modelId="{FBA3F64C-28D1-46FD-A7D1-9D94E13CC01A}" type="presParOf" srcId="{46643841-7E96-4B93-8301-FC200FBDCEFA}" destId="{7D5D5551-B343-48C5-9B75-ADB7B25D04AF}" srcOrd="2" destOrd="0" presId="urn:microsoft.com/office/officeart/2005/8/layout/hProcess4"/>
    <dgm:cxn modelId="{E7FD473A-3A5C-49B2-A2F7-2FE86709E20F}" type="presParOf" srcId="{7D5D5551-B343-48C5-9B75-ADB7B25D04AF}" destId="{D3028F68-DE62-4E65-871C-05493F9B3A13}" srcOrd="0" destOrd="0" presId="urn:microsoft.com/office/officeart/2005/8/layout/hProcess4"/>
    <dgm:cxn modelId="{36705023-17BF-4B3F-8604-804A242F7251}" type="presParOf" srcId="{D3028F68-DE62-4E65-871C-05493F9B3A13}" destId="{BF717EA6-09BB-49D4-B1D7-B1D597DDB360}" srcOrd="0" destOrd="0" presId="urn:microsoft.com/office/officeart/2005/8/layout/hProcess4"/>
    <dgm:cxn modelId="{3FEB64FB-90FE-44CA-8C5C-EB347CA079DC}" type="presParOf" srcId="{D3028F68-DE62-4E65-871C-05493F9B3A13}" destId="{CDFF52B6-7BC3-48EE-8E6D-033079412772}" srcOrd="1" destOrd="0" presId="urn:microsoft.com/office/officeart/2005/8/layout/hProcess4"/>
    <dgm:cxn modelId="{84121510-ACCF-497E-8FC2-DFAFB59765AA}" type="presParOf" srcId="{D3028F68-DE62-4E65-871C-05493F9B3A13}" destId="{137B1519-4AE0-4B03-BC79-58EDEAD280A6}" srcOrd="2" destOrd="0" presId="urn:microsoft.com/office/officeart/2005/8/layout/hProcess4"/>
    <dgm:cxn modelId="{42F02218-DA83-48D4-9E86-092956C94A81}" type="presParOf" srcId="{D3028F68-DE62-4E65-871C-05493F9B3A13}" destId="{BA4A9F0A-EFED-4409-8ED3-F62A803FC874}" srcOrd="3" destOrd="0" presId="urn:microsoft.com/office/officeart/2005/8/layout/hProcess4"/>
    <dgm:cxn modelId="{F5F9743C-80BD-4ABE-AD65-E37D83A313EF}" type="presParOf" srcId="{D3028F68-DE62-4E65-871C-05493F9B3A13}" destId="{E8F66A02-DE27-407D-ADE5-4BFF195CD868}" srcOrd="4" destOrd="0" presId="urn:microsoft.com/office/officeart/2005/8/layout/hProcess4"/>
    <dgm:cxn modelId="{C0F22CD4-8B04-4A08-A15E-1ABF8BFF0080}" type="presParOf" srcId="{7D5D5551-B343-48C5-9B75-ADB7B25D04AF}" destId="{7137B4AE-23AB-4840-8465-D512462AD5C0}" srcOrd="1" destOrd="0" presId="urn:microsoft.com/office/officeart/2005/8/layout/hProcess4"/>
    <dgm:cxn modelId="{FCBBE18E-11F7-4306-8E88-17284E2ED667}" type="presParOf" srcId="{7D5D5551-B343-48C5-9B75-ADB7B25D04AF}" destId="{A5B56D7F-3ABB-4B64-BF90-BFE8A5C79A7D}" srcOrd="2" destOrd="0" presId="urn:microsoft.com/office/officeart/2005/8/layout/hProcess4"/>
    <dgm:cxn modelId="{6D10987D-EF94-49F2-A235-93513C522BFB}" type="presParOf" srcId="{A5B56D7F-3ABB-4B64-BF90-BFE8A5C79A7D}" destId="{53C47E38-38B0-4C49-AA15-80EB9D2BDF6E}" srcOrd="0" destOrd="0" presId="urn:microsoft.com/office/officeart/2005/8/layout/hProcess4"/>
    <dgm:cxn modelId="{EF46BE43-7427-4A87-B0BE-40C79292C7CE}" type="presParOf" srcId="{A5B56D7F-3ABB-4B64-BF90-BFE8A5C79A7D}" destId="{5738B14D-F737-4B13-9FD4-BC52A794267F}" srcOrd="1" destOrd="0" presId="urn:microsoft.com/office/officeart/2005/8/layout/hProcess4"/>
    <dgm:cxn modelId="{8D0675B3-B045-418B-9E5D-A49CAEF55C9B}" type="presParOf" srcId="{A5B56D7F-3ABB-4B64-BF90-BFE8A5C79A7D}" destId="{B63B3448-EBBE-43FF-BC92-0B5BF731AF14}" srcOrd="2" destOrd="0" presId="urn:microsoft.com/office/officeart/2005/8/layout/hProcess4"/>
    <dgm:cxn modelId="{77345024-4F6B-44BC-BD17-45B37D4A06BF}" type="presParOf" srcId="{A5B56D7F-3ABB-4B64-BF90-BFE8A5C79A7D}" destId="{A46C53D1-6A0E-4639-8D6A-7BA19305119E}" srcOrd="3" destOrd="0" presId="urn:microsoft.com/office/officeart/2005/8/layout/hProcess4"/>
    <dgm:cxn modelId="{FED6D801-A678-4723-9D82-8BEE89C64343}" type="presParOf" srcId="{A5B56D7F-3ABB-4B64-BF90-BFE8A5C79A7D}" destId="{13E1D515-9504-445E-AE5D-23B30E153F68}" srcOrd="4" destOrd="0" presId="urn:microsoft.com/office/officeart/2005/8/layout/hProcess4"/>
    <dgm:cxn modelId="{CE10677C-933B-431D-9FA0-310C77B3FE62}" type="presParOf" srcId="{7D5D5551-B343-48C5-9B75-ADB7B25D04AF}" destId="{9C3D2B2E-440C-4FB1-9272-908A2D6092A5}" srcOrd="3" destOrd="0" presId="urn:microsoft.com/office/officeart/2005/8/layout/hProcess4"/>
    <dgm:cxn modelId="{2C099887-77E7-4520-91A8-889561CA3AB2}" type="presParOf" srcId="{7D5D5551-B343-48C5-9B75-ADB7B25D04AF}" destId="{5A5945A5-EE5E-48E4-A5BE-2E6D4480F6D8}" srcOrd="4" destOrd="0" presId="urn:microsoft.com/office/officeart/2005/8/layout/hProcess4"/>
    <dgm:cxn modelId="{A837E9CC-20C8-4D80-A8DD-FD088032B501}" type="presParOf" srcId="{5A5945A5-EE5E-48E4-A5BE-2E6D4480F6D8}" destId="{6C914116-C908-4712-93C2-91480DAFA929}" srcOrd="0" destOrd="0" presId="urn:microsoft.com/office/officeart/2005/8/layout/hProcess4"/>
    <dgm:cxn modelId="{D81C57E9-D95C-48B8-BE96-F144533A5F0C}" type="presParOf" srcId="{5A5945A5-EE5E-48E4-A5BE-2E6D4480F6D8}" destId="{EB792781-465C-4841-9E24-4B7238640091}" srcOrd="1" destOrd="0" presId="urn:microsoft.com/office/officeart/2005/8/layout/hProcess4"/>
    <dgm:cxn modelId="{12C3FE51-EC8B-49A9-84EE-E7E5F9054D91}" type="presParOf" srcId="{5A5945A5-EE5E-48E4-A5BE-2E6D4480F6D8}" destId="{B4BF0D86-FCD0-4677-8796-537E29C2D72A}" srcOrd="2" destOrd="0" presId="urn:microsoft.com/office/officeart/2005/8/layout/hProcess4"/>
    <dgm:cxn modelId="{CE913E78-916B-4953-9455-789F6BF1BD1D}" type="presParOf" srcId="{5A5945A5-EE5E-48E4-A5BE-2E6D4480F6D8}" destId="{D869431F-49C7-461E-BCC1-C2A69416B651}" srcOrd="3" destOrd="0" presId="urn:microsoft.com/office/officeart/2005/8/layout/hProcess4"/>
    <dgm:cxn modelId="{80BBE4CD-0A03-4CC5-9F6B-EDF174BD571E}" type="presParOf" srcId="{5A5945A5-EE5E-48E4-A5BE-2E6D4480F6D8}" destId="{876AB762-B508-4C52-8B0F-EFC95AC5766B}" srcOrd="4" destOrd="0" presId="urn:microsoft.com/office/officeart/2005/8/layout/hProcess4"/>
    <dgm:cxn modelId="{E8D2B840-7497-477F-9307-1EAA741C486C}" type="presParOf" srcId="{7D5D5551-B343-48C5-9B75-ADB7B25D04AF}" destId="{E72689A3-0F38-4832-8B7B-ACC5963DECD5}" srcOrd="5" destOrd="0" presId="urn:microsoft.com/office/officeart/2005/8/layout/hProcess4"/>
    <dgm:cxn modelId="{5BE65129-B509-4C2F-AD71-1B4B02432EA9}" type="presParOf" srcId="{7D5D5551-B343-48C5-9B75-ADB7B25D04AF}" destId="{C655B1A1-FBCB-46FA-8CB2-156E13D1F9BB}" srcOrd="6" destOrd="0" presId="urn:microsoft.com/office/officeart/2005/8/layout/hProcess4"/>
    <dgm:cxn modelId="{A9E28EFE-FEC8-4A00-913C-B4B0387583B3}" type="presParOf" srcId="{C655B1A1-FBCB-46FA-8CB2-156E13D1F9BB}" destId="{DEAA7972-21D9-4BF9-A961-C2FC484D6AFA}" srcOrd="0" destOrd="0" presId="urn:microsoft.com/office/officeart/2005/8/layout/hProcess4"/>
    <dgm:cxn modelId="{F2B0A515-57C8-4F66-9E98-890C72631F6B}" type="presParOf" srcId="{C655B1A1-FBCB-46FA-8CB2-156E13D1F9BB}" destId="{BF744CE9-1CD6-4057-9642-7912AEAFDA3F}" srcOrd="1" destOrd="0" presId="urn:microsoft.com/office/officeart/2005/8/layout/hProcess4"/>
    <dgm:cxn modelId="{F310CCCE-4175-4E0E-A251-42193F2B61D2}" type="presParOf" srcId="{C655B1A1-FBCB-46FA-8CB2-156E13D1F9BB}" destId="{34CE8156-A04D-4AA3-8220-B9DDCAB8351C}" srcOrd="2" destOrd="0" presId="urn:microsoft.com/office/officeart/2005/8/layout/hProcess4"/>
    <dgm:cxn modelId="{1093B257-3050-4063-8D32-81EAF0E7BEDD}" type="presParOf" srcId="{C655B1A1-FBCB-46FA-8CB2-156E13D1F9BB}" destId="{A0E57CF9-88E0-461D-9EA2-B5E731955B7B}" srcOrd="3" destOrd="0" presId="urn:microsoft.com/office/officeart/2005/8/layout/hProcess4"/>
    <dgm:cxn modelId="{9966BD40-D761-441A-8389-2D8BEEBD9802}" type="presParOf" srcId="{C655B1A1-FBCB-46FA-8CB2-156E13D1F9BB}" destId="{8796772D-1867-48D1-A8F3-BBF2777D70DA}" srcOrd="4" destOrd="0" presId="urn:microsoft.com/office/officeart/2005/8/layout/hProcess4"/>
    <dgm:cxn modelId="{66EF3B55-1F5E-4040-A63B-9C62E5012CE7}" type="presParOf" srcId="{7D5D5551-B343-48C5-9B75-ADB7B25D04AF}" destId="{B8B881C9-1002-49E9-8D00-6D53F521DF53}" srcOrd="7" destOrd="0" presId="urn:microsoft.com/office/officeart/2005/8/layout/hProcess4"/>
    <dgm:cxn modelId="{C05F8989-C77B-46EA-8E44-FEAD6BAB4BB3}" type="presParOf" srcId="{7D5D5551-B343-48C5-9B75-ADB7B25D04AF}" destId="{053E6629-4C86-4E80-AACD-42B4BB753D75}" srcOrd="8" destOrd="0" presId="urn:microsoft.com/office/officeart/2005/8/layout/hProcess4"/>
    <dgm:cxn modelId="{12B0B6F0-E556-4DF4-8E7A-68E939CB5675}" type="presParOf" srcId="{053E6629-4C86-4E80-AACD-42B4BB753D75}" destId="{95705313-572C-43F0-9D2B-6191C35E7AEE}" srcOrd="0" destOrd="0" presId="urn:microsoft.com/office/officeart/2005/8/layout/hProcess4"/>
    <dgm:cxn modelId="{1D699563-2B18-4FCE-BF3E-6D6AF8BA2843}" type="presParOf" srcId="{053E6629-4C86-4E80-AACD-42B4BB753D75}" destId="{FC388D5C-0214-4F43-A4DB-3A4D27ADB201}" srcOrd="1" destOrd="0" presId="urn:microsoft.com/office/officeart/2005/8/layout/hProcess4"/>
    <dgm:cxn modelId="{954FC381-0DB2-4468-8F0E-D2691A67B641}" type="presParOf" srcId="{053E6629-4C86-4E80-AACD-42B4BB753D75}" destId="{E716ADA2-B3C9-4A55-8174-7343805E49C3}" srcOrd="2" destOrd="0" presId="urn:microsoft.com/office/officeart/2005/8/layout/hProcess4"/>
    <dgm:cxn modelId="{DCC6094B-2D11-4026-8D93-05DA6FD56783}" type="presParOf" srcId="{053E6629-4C86-4E80-AACD-42B4BB753D75}" destId="{83A8FE61-0EFE-41EC-A34B-95B07DF5A0F8}" srcOrd="3" destOrd="0" presId="urn:microsoft.com/office/officeart/2005/8/layout/hProcess4"/>
    <dgm:cxn modelId="{D1654A49-78D8-450A-9DD2-B4F43EE6566E}" type="presParOf" srcId="{053E6629-4C86-4E80-AACD-42B4BB753D75}" destId="{014CBBC6-0F1E-4BF2-BDCF-724A472B107B}" srcOrd="4" destOrd="0" presId="urn:microsoft.com/office/officeart/2005/8/layout/hProcess4"/>
    <dgm:cxn modelId="{CE86A886-DF5F-4430-B755-6257A9670E64}" type="presParOf" srcId="{7D5D5551-B343-48C5-9B75-ADB7B25D04AF}" destId="{33C9E6D5-87E8-4F60-AEF2-C64D1F3EF178}" srcOrd="9" destOrd="0" presId="urn:microsoft.com/office/officeart/2005/8/layout/hProcess4"/>
    <dgm:cxn modelId="{F739CF1A-E417-4F2B-B8E0-38D887B46886}" type="presParOf" srcId="{7D5D5551-B343-48C5-9B75-ADB7B25D04AF}" destId="{179DE3C8-4644-4F81-B43E-A373D2570675}" srcOrd="10" destOrd="0" presId="urn:microsoft.com/office/officeart/2005/8/layout/hProcess4"/>
    <dgm:cxn modelId="{04CFF727-BE0A-47CA-AD38-E21A82CD363B}" type="presParOf" srcId="{179DE3C8-4644-4F81-B43E-A373D2570675}" destId="{478B2E6B-A35E-419A-B1B9-564EFB503E3E}" srcOrd="0" destOrd="0" presId="urn:microsoft.com/office/officeart/2005/8/layout/hProcess4"/>
    <dgm:cxn modelId="{FE8CD9F4-9E0B-412A-AF09-0CE8FD1F3DF8}" type="presParOf" srcId="{179DE3C8-4644-4F81-B43E-A373D2570675}" destId="{B9F8B43C-23C9-4B3E-AA71-391755438CED}" srcOrd="1" destOrd="0" presId="urn:microsoft.com/office/officeart/2005/8/layout/hProcess4"/>
    <dgm:cxn modelId="{B1304E73-9E0E-4591-95B8-1AF5FC10596C}" type="presParOf" srcId="{179DE3C8-4644-4F81-B43E-A373D2570675}" destId="{89A08D61-04CF-45CC-BD75-BF273B21EF7B}" srcOrd="2" destOrd="0" presId="urn:microsoft.com/office/officeart/2005/8/layout/hProcess4"/>
    <dgm:cxn modelId="{D80A1F44-5808-4C79-82BA-C93E7F298EA9}" type="presParOf" srcId="{179DE3C8-4644-4F81-B43E-A373D2570675}" destId="{249EB4A9-9440-487F-AB58-5EF8C179ADCA}" srcOrd="3" destOrd="0" presId="urn:microsoft.com/office/officeart/2005/8/layout/hProcess4"/>
    <dgm:cxn modelId="{A1D2AAFC-9B88-4181-BFD1-95E114E3687C}" type="presParOf" srcId="{179DE3C8-4644-4F81-B43E-A373D2570675}" destId="{6CA7FDDF-23B2-4150-B34C-01BB6CBD5A3B}" srcOrd="4" destOrd="0" presId="urn:microsoft.com/office/officeart/2005/8/layout/hProcess4"/>
    <dgm:cxn modelId="{180315AD-F0AF-49C3-979F-B579CCB1A6E4}" type="presParOf" srcId="{7D5D5551-B343-48C5-9B75-ADB7B25D04AF}" destId="{39CCB813-5E46-4474-A434-8B1DC4C27518}" srcOrd="11" destOrd="0" presId="urn:microsoft.com/office/officeart/2005/8/layout/hProcess4"/>
    <dgm:cxn modelId="{E1E5852B-AC5E-4A69-9663-225F360CD7F6}" type="presParOf" srcId="{7D5D5551-B343-48C5-9B75-ADB7B25D04AF}" destId="{2E187F6E-FDD9-46BA-8DAF-91941896277B}" srcOrd="12" destOrd="0" presId="urn:microsoft.com/office/officeart/2005/8/layout/hProcess4"/>
    <dgm:cxn modelId="{199862EF-D468-4560-A1ED-058DF8216475}" type="presParOf" srcId="{2E187F6E-FDD9-46BA-8DAF-91941896277B}" destId="{52576DBB-F68C-4BBE-B0A1-574653540229}" srcOrd="0" destOrd="0" presId="urn:microsoft.com/office/officeart/2005/8/layout/hProcess4"/>
    <dgm:cxn modelId="{E7B7B46E-3FE3-4A13-8ED3-ADC1091A4818}" type="presParOf" srcId="{2E187F6E-FDD9-46BA-8DAF-91941896277B}" destId="{F1826F01-C46E-40F7-83B1-7AEC3A0602BC}" srcOrd="1" destOrd="0" presId="urn:microsoft.com/office/officeart/2005/8/layout/hProcess4"/>
    <dgm:cxn modelId="{A482E814-03DE-4D53-8B10-EB48CC6BF22E}" type="presParOf" srcId="{2E187F6E-FDD9-46BA-8DAF-91941896277B}" destId="{BE8C3696-126C-498D-AC23-E2FDFDA3405C}" srcOrd="2" destOrd="0" presId="urn:microsoft.com/office/officeart/2005/8/layout/hProcess4"/>
    <dgm:cxn modelId="{2897B7D7-2E59-4469-B86D-939F2CC490C2}" type="presParOf" srcId="{2E187F6E-FDD9-46BA-8DAF-91941896277B}" destId="{53F3FD49-FC9A-4A9C-A92B-0B31CBA59DBF}" srcOrd="3" destOrd="0" presId="urn:microsoft.com/office/officeart/2005/8/layout/hProcess4"/>
    <dgm:cxn modelId="{A8EC243F-049D-4512-92C1-29EFEC068566}" type="presParOf" srcId="{2E187F6E-FDD9-46BA-8DAF-91941896277B}" destId="{1CAC795E-8693-42F5-8D4B-44B4B612504C}" srcOrd="4" destOrd="0" presId="urn:microsoft.com/office/officeart/2005/8/layout/hProcess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9309C6D6-CBE1-451B-902A-3E90E63F83D0}" type="doc">
      <dgm:prSet loTypeId="urn:microsoft.com/office/officeart/2005/8/layout/StepDownProcess" loCatId="process" qsTypeId="urn:microsoft.com/office/officeart/2005/8/quickstyle/simple1" qsCatId="simple" csTypeId="urn:microsoft.com/office/officeart/2005/8/colors/accent1_2" csCatId="accent1" phldr="1"/>
      <dgm:spPr/>
      <dgm:t>
        <a:bodyPr/>
        <a:lstStyle/>
        <a:p>
          <a:endParaRPr lang="en-US"/>
        </a:p>
      </dgm:t>
    </dgm:pt>
    <dgm:pt modelId="{E9E6D10B-6770-49EF-B54F-C8752B79E40D}">
      <dgm:prSet phldrT="[Text]" custT="1"/>
      <dgm:spPr>
        <a:solidFill>
          <a:schemeClr val="accent2"/>
        </a:solidFill>
      </dgm:spPr>
      <dgm:t>
        <a:bodyPr/>
        <a:lstStyle/>
        <a:p>
          <a:r>
            <a:rPr lang="en-US" sz="1100" dirty="0"/>
            <a:t>Regulatory Framework</a:t>
          </a:r>
        </a:p>
      </dgm:t>
    </dgm:pt>
    <dgm:pt modelId="{3F0EA90E-84A1-47D3-806E-54EA4640F508}" type="sibTrans" cxnId="{D17EA118-00F0-47BF-9DAA-0DEA6128E1B6}">
      <dgm:prSet/>
      <dgm:spPr/>
      <dgm:t>
        <a:bodyPr/>
        <a:lstStyle/>
        <a:p>
          <a:endParaRPr lang="en-US" sz="4000"/>
        </a:p>
      </dgm:t>
    </dgm:pt>
    <dgm:pt modelId="{9FB12B60-70D0-44E0-BF4E-B60897EC7F33}" type="parTrans" cxnId="{D17EA118-00F0-47BF-9DAA-0DEA6128E1B6}">
      <dgm:prSet/>
      <dgm:spPr/>
      <dgm:t>
        <a:bodyPr/>
        <a:lstStyle/>
        <a:p>
          <a:endParaRPr lang="en-US" sz="4000"/>
        </a:p>
      </dgm:t>
    </dgm:pt>
    <dgm:pt modelId="{A02D4F28-2D51-43B5-963C-A9037DFA9FBB}">
      <dgm:prSet phldrT="[Text]" custT="1"/>
      <dgm:spPr/>
      <dgm:t>
        <a:bodyPr/>
        <a:lstStyle/>
        <a:p>
          <a:r>
            <a:rPr lang="en-US" sz="1100" dirty="0"/>
            <a:t>PPA selection guidelines</a:t>
          </a:r>
        </a:p>
      </dgm:t>
    </dgm:pt>
    <dgm:pt modelId="{E6607D93-2CF2-46E4-857C-D28058119FEB}" type="sibTrans" cxnId="{03C0C89E-DDF7-4350-905C-C2D2157D7724}">
      <dgm:prSet/>
      <dgm:spPr/>
      <dgm:t>
        <a:bodyPr/>
        <a:lstStyle/>
        <a:p>
          <a:endParaRPr lang="en-US" sz="4000"/>
        </a:p>
      </dgm:t>
    </dgm:pt>
    <dgm:pt modelId="{3FC9626F-B5B3-4978-9EAD-86FFA1F642A6}" type="parTrans" cxnId="{03C0C89E-DDF7-4350-905C-C2D2157D7724}">
      <dgm:prSet/>
      <dgm:spPr/>
      <dgm:t>
        <a:bodyPr/>
        <a:lstStyle/>
        <a:p>
          <a:endParaRPr lang="en-US" sz="4000"/>
        </a:p>
      </dgm:t>
    </dgm:pt>
    <dgm:pt modelId="{4DF74929-B6CF-4F51-B052-5244F2ED1420}">
      <dgm:prSet phldrT="[Text]" custT="1"/>
      <dgm:spPr/>
      <dgm:t>
        <a:bodyPr/>
        <a:lstStyle/>
        <a:p>
          <a:r>
            <a:rPr lang="en-US" sz="1100" dirty="0"/>
            <a:t>Definition of project</a:t>
          </a:r>
        </a:p>
      </dgm:t>
    </dgm:pt>
    <dgm:pt modelId="{01BDD579-F104-4E41-A378-61C95804D740}" type="parTrans" cxnId="{900782DB-CB4F-4996-909A-062160A5603C}">
      <dgm:prSet/>
      <dgm:spPr/>
      <dgm:t>
        <a:bodyPr/>
        <a:lstStyle/>
        <a:p>
          <a:endParaRPr lang="en-US" sz="4000"/>
        </a:p>
      </dgm:t>
    </dgm:pt>
    <dgm:pt modelId="{B19DF922-CBF9-4A32-9D9A-C9426BA16C78}" type="sibTrans" cxnId="{900782DB-CB4F-4996-909A-062160A5603C}">
      <dgm:prSet/>
      <dgm:spPr/>
      <dgm:t>
        <a:bodyPr/>
        <a:lstStyle/>
        <a:p>
          <a:endParaRPr lang="en-US" sz="4000"/>
        </a:p>
      </dgm:t>
    </dgm:pt>
    <dgm:pt modelId="{4FAE12D2-E364-4C79-9D89-05D8F31DE884}">
      <dgm:prSet phldrT="[Text]" custT="1"/>
      <dgm:spPr/>
      <dgm:t>
        <a:bodyPr/>
        <a:lstStyle/>
        <a:p>
          <a:r>
            <a:rPr lang="en-US" sz="1100" dirty="0"/>
            <a:t>Organisation of bidding</a:t>
          </a:r>
        </a:p>
      </dgm:t>
    </dgm:pt>
    <dgm:pt modelId="{832FD5AB-EE34-4A9E-8F3F-761F83F37571}" type="parTrans" cxnId="{7025B80A-032D-4101-81E7-6A27EE01B826}">
      <dgm:prSet/>
      <dgm:spPr/>
      <dgm:t>
        <a:bodyPr/>
        <a:lstStyle/>
        <a:p>
          <a:endParaRPr lang="en-US" sz="4000"/>
        </a:p>
      </dgm:t>
    </dgm:pt>
    <dgm:pt modelId="{C396BCE6-906F-4415-B927-1A884E7C0FB3}" type="sibTrans" cxnId="{7025B80A-032D-4101-81E7-6A27EE01B826}">
      <dgm:prSet/>
      <dgm:spPr/>
      <dgm:t>
        <a:bodyPr/>
        <a:lstStyle/>
        <a:p>
          <a:endParaRPr lang="en-US" sz="4000"/>
        </a:p>
      </dgm:t>
    </dgm:pt>
    <dgm:pt modelId="{601A249C-002A-44A8-AECB-B2DDB92C5F24}">
      <dgm:prSet phldrT="[Text]" custT="1"/>
      <dgm:spPr>
        <a:solidFill>
          <a:schemeClr val="accent2"/>
        </a:solidFill>
      </dgm:spPr>
      <dgm:t>
        <a:bodyPr/>
        <a:lstStyle/>
        <a:p>
          <a:r>
            <a:rPr lang="en-US" sz="1100" dirty="0"/>
            <a:t>PPA signing</a:t>
          </a:r>
        </a:p>
      </dgm:t>
    </dgm:pt>
    <dgm:pt modelId="{2C933E88-EE13-4FC5-ACB1-1FD34797E2B3}" type="parTrans" cxnId="{7A8EE3FB-B49A-43A8-9F0A-14323E66028A}">
      <dgm:prSet/>
      <dgm:spPr/>
      <dgm:t>
        <a:bodyPr/>
        <a:lstStyle/>
        <a:p>
          <a:endParaRPr lang="en-US" sz="4000"/>
        </a:p>
      </dgm:t>
    </dgm:pt>
    <dgm:pt modelId="{0D632F80-C919-4DFA-BCEB-85A68C2F7BF3}" type="sibTrans" cxnId="{7A8EE3FB-B49A-43A8-9F0A-14323E66028A}">
      <dgm:prSet/>
      <dgm:spPr/>
      <dgm:t>
        <a:bodyPr/>
        <a:lstStyle/>
        <a:p>
          <a:endParaRPr lang="en-US" sz="4000"/>
        </a:p>
      </dgm:t>
    </dgm:pt>
    <dgm:pt modelId="{FD0B4C05-E884-4724-8383-852341C1CADF}">
      <dgm:prSet phldrT="[Text]" custT="1"/>
      <dgm:spPr/>
      <dgm:t>
        <a:bodyPr/>
        <a:lstStyle/>
        <a:p>
          <a:r>
            <a:rPr lang="en-US" sz="1100" dirty="0"/>
            <a:t>Evaluation of bids</a:t>
          </a:r>
        </a:p>
      </dgm:t>
    </dgm:pt>
    <dgm:pt modelId="{D3E4A82D-D066-476A-A8DB-44064386C481}" type="parTrans" cxnId="{1825575C-CABA-4A35-B587-AEB06EB0443C}">
      <dgm:prSet/>
      <dgm:spPr/>
      <dgm:t>
        <a:bodyPr/>
        <a:lstStyle/>
        <a:p>
          <a:endParaRPr lang="en-US"/>
        </a:p>
      </dgm:t>
    </dgm:pt>
    <dgm:pt modelId="{CC35B20E-1E80-4A5B-A870-2DAFB629418C}" type="sibTrans" cxnId="{1825575C-CABA-4A35-B587-AEB06EB0443C}">
      <dgm:prSet/>
      <dgm:spPr/>
      <dgm:t>
        <a:bodyPr/>
        <a:lstStyle/>
        <a:p>
          <a:endParaRPr lang="en-US"/>
        </a:p>
      </dgm:t>
    </dgm:pt>
    <dgm:pt modelId="{AE420122-7D35-45CF-821A-C1D412683D07}">
      <dgm:prSet phldrT="[Text]" custT="1"/>
      <dgm:spPr/>
      <dgm:t>
        <a:bodyPr/>
        <a:lstStyle/>
        <a:p>
          <a:r>
            <a:rPr lang="en-US" sz="1100" dirty="0"/>
            <a:t>Selection of winning bid</a:t>
          </a:r>
        </a:p>
      </dgm:t>
    </dgm:pt>
    <dgm:pt modelId="{1D926C78-8193-4009-88F9-766E165589E3}" type="parTrans" cxnId="{53CB98D7-2540-4E36-BD40-99DD718BC922}">
      <dgm:prSet/>
      <dgm:spPr/>
      <dgm:t>
        <a:bodyPr/>
        <a:lstStyle/>
        <a:p>
          <a:endParaRPr lang="en-US"/>
        </a:p>
      </dgm:t>
    </dgm:pt>
    <dgm:pt modelId="{B495C928-218A-4414-B5ED-3969AAD2FC9C}" type="sibTrans" cxnId="{53CB98D7-2540-4E36-BD40-99DD718BC922}">
      <dgm:prSet/>
      <dgm:spPr/>
      <dgm:t>
        <a:bodyPr/>
        <a:lstStyle/>
        <a:p>
          <a:endParaRPr lang="en-US"/>
        </a:p>
      </dgm:t>
    </dgm:pt>
    <dgm:pt modelId="{D5336630-9D4B-4AD2-9BEF-5034755758DB}">
      <dgm:prSet phldrT="[Text]" custT="1"/>
      <dgm:spPr/>
      <dgm:t>
        <a:bodyPr/>
        <a:lstStyle/>
        <a:p>
          <a:r>
            <a:rPr lang="en-US" sz="1100" dirty="0"/>
            <a:t>Approval by Regulator</a:t>
          </a:r>
        </a:p>
      </dgm:t>
    </dgm:pt>
    <dgm:pt modelId="{C9FB0FEA-0566-4482-9C8C-F4F0199C9B3C}" type="parTrans" cxnId="{33B975B7-FB30-4E26-A715-6E0C73C1F816}">
      <dgm:prSet/>
      <dgm:spPr/>
      <dgm:t>
        <a:bodyPr/>
        <a:lstStyle/>
        <a:p>
          <a:endParaRPr lang="en-US"/>
        </a:p>
      </dgm:t>
    </dgm:pt>
    <dgm:pt modelId="{77B925CE-4199-4377-9C1A-DEAC66CA4494}" type="sibTrans" cxnId="{33B975B7-FB30-4E26-A715-6E0C73C1F816}">
      <dgm:prSet/>
      <dgm:spPr/>
      <dgm:t>
        <a:bodyPr/>
        <a:lstStyle/>
        <a:p>
          <a:endParaRPr lang="en-US"/>
        </a:p>
      </dgm:t>
    </dgm:pt>
    <dgm:pt modelId="{F4B9F19F-9DFA-4758-AE3D-D06A4A8DF916}">
      <dgm:prSet phldrT="[Text]" custT="1"/>
      <dgm:spPr/>
      <dgm:t>
        <a:bodyPr/>
        <a:lstStyle/>
        <a:p>
          <a:r>
            <a:rPr lang="en-US" sz="1100" dirty="0"/>
            <a:t>Issued by Buyer</a:t>
          </a:r>
        </a:p>
      </dgm:t>
    </dgm:pt>
    <dgm:pt modelId="{BF98F238-CAEC-4737-8A3D-9154016339EE}" type="parTrans" cxnId="{88D90F23-BB1E-427C-B90A-4A4F32D83C00}">
      <dgm:prSet/>
      <dgm:spPr/>
      <dgm:t>
        <a:bodyPr/>
        <a:lstStyle/>
        <a:p>
          <a:endParaRPr lang="en-US"/>
        </a:p>
      </dgm:t>
    </dgm:pt>
    <dgm:pt modelId="{838A0C9D-2622-48A3-B8C6-3565CAA28007}" type="sibTrans" cxnId="{88D90F23-BB1E-427C-B90A-4A4F32D83C00}">
      <dgm:prSet/>
      <dgm:spPr/>
      <dgm:t>
        <a:bodyPr/>
        <a:lstStyle/>
        <a:p>
          <a:endParaRPr lang="en-US"/>
        </a:p>
      </dgm:t>
    </dgm:pt>
    <dgm:pt modelId="{60DC7BDB-FBE7-4F45-85C9-F9CFC8023AF6}">
      <dgm:prSet phldrT="[Text]" custT="1"/>
      <dgm:spPr/>
      <dgm:t>
        <a:bodyPr/>
        <a:lstStyle/>
        <a:p>
          <a:r>
            <a:rPr lang="en-US" sz="1100" dirty="0"/>
            <a:t>Approved by Regulator</a:t>
          </a:r>
        </a:p>
      </dgm:t>
    </dgm:pt>
    <dgm:pt modelId="{40D1F580-6D63-4D34-9EDD-96ED1C7AB893}" type="parTrans" cxnId="{452876E7-2E65-44B9-AE80-495FE0435946}">
      <dgm:prSet/>
      <dgm:spPr/>
      <dgm:t>
        <a:bodyPr/>
        <a:lstStyle/>
        <a:p>
          <a:endParaRPr lang="en-US"/>
        </a:p>
      </dgm:t>
    </dgm:pt>
    <dgm:pt modelId="{92FAAAF4-0D3C-458D-96B2-439924015827}" type="sibTrans" cxnId="{452876E7-2E65-44B9-AE80-495FE0435946}">
      <dgm:prSet/>
      <dgm:spPr/>
      <dgm:t>
        <a:bodyPr/>
        <a:lstStyle/>
        <a:p>
          <a:endParaRPr lang="en-US"/>
        </a:p>
      </dgm:t>
    </dgm:pt>
    <dgm:pt modelId="{09906C9D-989F-4A6C-986F-30D596B9F193}">
      <dgm:prSet phldrT="[Text]" custT="1"/>
      <dgm:spPr/>
      <dgm:t>
        <a:bodyPr/>
        <a:lstStyle/>
        <a:p>
          <a:r>
            <a:rPr lang="en-US" sz="1100" dirty="0"/>
            <a:t>Technical criteria</a:t>
          </a:r>
        </a:p>
      </dgm:t>
    </dgm:pt>
    <dgm:pt modelId="{906B103C-01E4-44E8-BA03-5A96DC20099A}" type="parTrans" cxnId="{B605348A-17A8-4570-83D6-B1C7885DCA79}">
      <dgm:prSet/>
      <dgm:spPr/>
      <dgm:t>
        <a:bodyPr/>
        <a:lstStyle/>
        <a:p>
          <a:endParaRPr lang="en-US"/>
        </a:p>
      </dgm:t>
    </dgm:pt>
    <dgm:pt modelId="{51F9BE58-BEE8-4C1E-9C92-2A690ACCFE9B}" type="sibTrans" cxnId="{B605348A-17A8-4570-83D6-B1C7885DCA79}">
      <dgm:prSet/>
      <dgm:spPr/>
      <dgm:t>
        <a:bodyPr/>
        <a:lstStyle/>
        <a:p>
          <a:endParaRPr lang="en-US"/>
        </a:p>
      </dgm:t>
    </dgm:pt>
    <dgm:pt modelId="{7AEBEC79-68ED-4229-8FE7-3C165024D865}">
      <dgm:prSet phldrT="[Text]" custT="1"/>
      <dgm:spPr/>
      <dgm:t>
        <a:bodyPr/>
        <a:lstStyle/>
        <a:p>
          <a:r>
            <a:rPr lang="en-US" sz="1100" dirty="0"/>
            <a:t>Price criteria</a:t>
          </a:r>
        </a:p>
      </dgm:t>
    </dgm:pt>
    <dgm:pt modelId="{5CC11FAD-9962-4E9F-A5E1-1886E4ADB10C}" type="parTrans" cxnId="{4EB7038C-9C8C-459A-B652-FB538284B365}">
      <dgm:prSet/>
      <dgm:spPr/>
      <dgm:t>
        <a:bodyPr/>
        <a:lstStyle/>
        <a:p>
          <a:endParaRPr lang="en-US"/>
        </a:p>
      </dgm:t>
    </dgm:pt>
    <dgm:pt modelId="{984E4FCF-BAE2-4D53-85F1-158CD252C486}" type="sibTrans" cxnId="{4EB7038C-9C8C-459A-B652-FB538284B365}">
      <dgm:prSet/>
      <dgm:spPr/>
      <dgm:t>
        <a:bodyPr/>
        <a:lstStyle/>
        <a:p>
          <a:endParaRPr lang="en-US"/>
        </a:p>
      </dgm:t>
    </dgm:pt>
    <dgm:pt modelId="{61193074-205A-47B6-A123-49643D12922B}">
      <dgm:prSet phldrT="[Text]" custT="1"/>
      <dgm:spPr/>
      <dgm:t>
        <a:bodyPr/>
        <a:lstStyle/>
        <a:p>
          <a:r>
            <a:rPr lang="en-US" sz="1100" dirty="0"/>
            <a:t>Size, technology, location, interconnection</a:t>
          </a:r>
        </a:p>
      </dgm:t>
    </dgm:pt>
    <dgm:pt modelId="{C2B908E7-C2C5-4FDE-9827-7E63C0D1E9EA}" type="parTrans" cxnId="{9FED2E2E-DF0A-41F4-BB03-FFC7304D3617}">
      <dgm:prSet/>
      <dgm:spPr/>
      <dgm:t>
        <a:bodyPr/>
        <a:lstStyle/>
        <a:p>
          <a:endParaRPr lang="en-US"/>
        </a:p>
      </dgm:t>
    </dgm:pt>
    <dgm:pt modelId="{7802CA5E-F812-46AE-AB28-A0C48D6746D4}" type="sibTrans" cxnId="{9FED2E2E-DF0A-41F4-BB03-FFC7304D3617}">
      <dgm:prSet/>
      <dgm:spPr/>
      <dgm:t>
        <a:bodyPr/>
        <a:lstStyle/>
        <a:p>
          <a:endParaRPr lang="en-US"/>
        </a:p>
      </dgm:t>
    </dgm:pt>
    <dgm:pt modelId="{6BF600F7-A394-4EF5-BAEA-B6652FC0D6CE}">
      <dgm:prSet phldrT="[Text]" custT="1"/>
      <dgm:spPr/>
      <dgm:t>
        <a:bodyPr/>
        <a:lstStyle/>
        <a:p>
          <a:r>
            <a:rPr lang="en-US" sz="1100" dirty="0"/>
            <a:t>Competitive process</a:t>
          </a:r>
        </a:p>
      </dgm:t>
    </dgm:pt>
    <dgm:pt modelId="{1073E14F-3DAA-4BF4-97BD-44ED9189F20C}" type="parTrans" cxnId="{453EBEBE-D343-4996-9516-FA54AADDC83A}">
      <dgm:prSet/>
      <dgm:spPr/>
      <dgm:t>
        <a:bodyPr/>
        <a:lstStyle/>
        <a:p>
          <a:endParaRPr lang="en-US"/>
        </a:p>
      </dgm:t>
    </dgm:pt>
    <dgm:pt modelId="{A38DD65B-A2D9-4C91-B7DE-0D5B52CAEC69}" type="sibTrans" cxnId="{453EBEBE-D343-4996-9516-FA54AADDC83A}">
      <dgm:prSet/>
      <dgm:spPr/>
      <dgm:t>
        <a:bodyPr/>
        <a:lstStyle/>
        <a:p>
          <a:endParaRPr lang="en-US"/>
        </a:p>
      </dgm:t>
    </dgm:pt>
    <dgm:pt modelId="{0E51F627-2E7D-4A95-A99B-CE811BF8C0F8}">
      <dgm:prSet phldrT="[Text]" custT="1"/>
      <dgm:spPr/>
      <dgm:t>
        <a:bodyPr/>
        <a:lstStyle/>
        <a:p>
          <a:r>
            <a:rPr lang="en-US" sz="1100" dirty="0"/>
            <a:t>International announcement</a:t>
          </a:r>
        </a:p>
      </dgm:t>
    </dgm:pt>
    <dgm:pt modelId="{B2570108-D189-495E-B957-67EFE1158FA5}" type="parTrans" cxnId="{621F9461-0580-4429-8331-FD4761DBFB91}">
      <dgm:prSet/>
      <dgm:spPr/>
      <dgm:t>
        <a:bodyPr/>
        <a:lstStyle/>
        <a:p>
          <a:endParaRPr lang="en-US"/>
        </a:p>
      </dgm:t>
    </dgm:pt>
    <dgm:pt modelId="{C39B3224-2C13-4B06-965E-1600D4FD2037}" type="sibTrans" cxnId="{621F9461-0580-4429-8331-FD4761DBFB91}">
      <dgm:prSet/>
      <dgm:spPr/>
      <dgm:t>
        <a:bodyPr/>
        <a:lstStyle/>
        <a:p>
          <a:endParaRPr lang="en-US"/>
        </a:p>
      </dgm:t>
    </dgm:pt>
    <dgm:pt modelId="{7B344AFC-4940-4933-97C9-2D9ADAD23949}" type="pres">
      <dgm:prSet presAssocID="{9309C6D6-CBE1-451B-902A-3E90E63F83D0}" presName="rootnode" presStyleCnt="0">
        <dgm:presLayoutVars>
          <dgm:chMax/>
          <dgm:chPref/>
          <dgm:dir/>
          <dgm:animLvl val="lvl"/>
        </dgm:presLayoutVars>
      </dgm:prSet>
      <dgm:spPr/>
    </dgm:pt>
    <dgm:pt modelId="{35E8D7E9-503D-46DD-880C-6F8224721230}" type="pres">
      <dgm:prSet presAssocID="{E9E6D10B-6770-49EF-B54F-C8752B79E40D}" presName="composite" presStyleCnt="0"/>
      <dgm:spPr/>
    </dgm:pt>
    <dgm:pt modelId="{0C659ED8-56AC-4451-B6B9-7FB8B67FC813}" type="pres">
      <dgm:prSet presAssocID="{E9E6D10B-6770-49EF-B54F-C8752B79E40D}" presName="bentUpArrow1" presStyleLbl="alignImgPlace1" presStyleIdx="0" presStyleCnt="6"/>
      <dgm:spPr/>
    </dgm:pt>
    <dgm:pt modelId="{E58FC1D9-9BA2-443C-88AD-E16C6D0EC000}" type="pres">
      <dgm:prSet presAssocID="{E9E6D10B-6770-49EF-B54F-C8752B79E40D}" presName="ParentText" presStyleLbl="node1" presStyleIdx="0" presStyleCnt="7">
        <dgm:presLayoutVars>
          <dgm:chMax val="1"/>
          <dgm:chPref val="1"/>
          <dgm:bulletEnabled val="1"/>
        </dgm:presLayoutVars>
      </dgm:prSet>
      <dgm:spPr/>
    </dgm:pt>
    <dgm:pt modelId="{8CF6244E-55A1-4F57-BD83-5A3E87790380}" type="pres">
      <dgm:prSet presAssocID="{E9E6D10B-6770-49EF-B54F-C8752B79E40D}" presName="ChildText" presStyleLbl="revTx" presStyleIdx="0" presStyleCnt="6">
        <dgm:presLayoutVars>
          <dgm:chMax val="0"/>
          <dgm:chPref val="0"/>
          <dgm:bulletEnabled val="1"/>
        </dgm:presLayoutVars>
      </dgm:prSet>
      <dgm:spPr/>
    </dgm:pt>
    <dgm:pt modelId="{DFC32901-4BE0-4561-9507-C1ADF5241144}" type="pres">
      <dgm:prSet presAssocID="{3F0EA90E-84A1-47D3-806E-54EA4640F508}" presName="sibTrans" presStyleCnt="0"/>
      <dgm:spPr/>
    </dgm:pt>
    <dgm:pt modelId="{094D9452-5BA9-45A4-A710-D4E20A96B5D2}" type="pres">
      <dgm:prSet presAssocID="{A02D4F28-2D51-43B5-963C-A9037DFA9FBB}" presName="composite" presStyleCnt="0"/>
      <dgm:spPr/>
    </dgm:pt>
    <dgm:pt modelId="{568B27E1-8210-4A23-BDCA-D52B609455E8}" type="pres">
      <dgm:prSet presAssocID="{A02D4F28-2D51-43B5-963C-A9037DFA9FBB}" presName="bentUpArrow1" presStyleLbl="alignImgPlace1" presStyleIdx="1" presStyleCnt="6"/>
      <dgm:spPr/>
    </dgm:pt>
    <dgm:pt modelId="{854719B4-243D-434F-AFF0-8A7BBE52FBD3}" type="pres">
      <dgm:prSet presAssocID="{A02D4F28-2D51-43B5-963C-A9037DFA9FBB}" presName="ParentText" presStyleLbl="node1" presStyleIdx="1" presStyleCnt="7" custScaleX="163504">
        <dgm:presLayoutVars>
          <dgm:chMax val="1"/>
          <dgm:chPref val="1"/>
          <dgm:bulletEnabled val="1"/>
        </dgm:presLayoutVars>
      </dgm:prSet>
      <dgm:spPr/>
    </dgm:pt>
    <dgm:pt modelId="{1614FE0B-A050-4746-958B-9A945ED5EB10}" type="pres">
      <dgm:prSet presAssocID="{A02D4F28-2D51-43B5-963C-A9037DFA9FBB}" presName="ChildText" presStyleLbl="revTx" presStyleIdx="1" presStyleCnt="6" custScaleX="298021" custLinFactX="67538" custLinFactNeighborX="100000" custLinFactNeighborY="3812">
        <dgm:presLayoutVars>
          <dgm:chMax val="0"/>
          <dgm:chPref val="0"/>
          <dgm:bulletEnabled val="1"/>
        </dgm:presLayoutVars>
      </dgm:prSet>
      <dgm:spPr/>
    </dgm:pt>
    <dgm:pt modelId="{C3B1C01E-A876-463E-B71A-4D95C986DC2E}" type="pres">
      <dgm:prSet presAssocID="{E6607D93-2CF2-46E4-857C-D28058119FEB}" presName="sibTrans" presStyleCnt="0"/>
      <dgm:spPr/>
    </dgm:pt>
    <dgm:pt modelId="{882D7EEF-AEA7-408D-B1C6-4AB716697473}" type="pres">
      <dgm:prSet presAssocID="{4DF74929-B6CF-4F51-B052-5244F2ED1420}" presName="composite" presStyleCnt="0"/>
      <dgm:spPr/>
    </dgm:pt>
    <dgm:pt modelId="{CA022C8E-090D-4248-9BD4-F8E2B582961D}" type="pres">
      <dgm:prSet presAssocID="{4DF74929-B6CF-4F51-B052-5244F2ED1420}" presName="bentUpArrow1" presStyleLbl="alignImgPlace1" presStyleIdx="2" presStyleCnt="6"/>
      <dgm:spPr/>
    </dgm:pt>
    <dgm:pt modelId="{3D9E979D-4E36-4AB1-8BB9-8266C0539F90}" type="pres">
      <dgm:prSet presAssocID="{4DF74929-B6CF-4F51-B052-5244F2ED1420}" presName="ParentText" presStyleLbl="node1" presStyleIdx="2" presStyleCnt="7" custScaleX="174094">
        <dgm:presLayoutVars>
          <dgm:chMax val="1"/>
          <dgm:chPref val="1"/>
          <dgm:bulletEnabled val="1"/>
        </dgm:presLayoutVars>
      </dgm:prSet>
      <dgm:spPr/>
    </dgm:pt>
    <dgm:pt modelId="{297E83D9-8C79-493F-8E0D-E687ADEF429D}" type="pres">
      <dgm:prSet presAssocID="{4DF74929-B6CF-4F51-B052-5244F2ED1420}" presName="ChildText" presStyleLbl="revTx" presStyleIdx="2" presStyleCnt="6" custScaleX="201024" custLinFactX="23059" custLinFactNeighborX="100000" custLinFactNeighborY="7624">
        <dgm:presLayoutVars>
          <dgm:chMax val="0"/>
          <dgm:chPref val="0"/>
          <dgm:bulletEnabled val="1"/>
        </dgm:presLayoutVars>
      </dgm:prSet>
      <dgm:spPr/>
    </dgm:pt>
    <dgm:pt modelId="{537F4B61-EDC8-4399-8EE9-DFA98CA16E93}" type="pres">
      <dgm:prSet presAssocID="{B19DF922-CBF9-4A32-9D9A-C9426BA16C78}" presName="sibTrans" presStyleCnt="0"/>
      <dgm:spPr/>
    </dgm:pt>
    <dgm:pt modelId="{A01E4837-1375-4CD8-B050-FC9D293EC436}" type="pres">
      <dgm:prSet presAssocID="{4FAE12D2-E364-4C79-9D89-05D8F31DE884}" presName="composite" presStyleCnt="0"/>
      <dgm:spPr/>
    </dgm:pt>
    <dgm:pt modelId="{0CDAE291-6CB2-431E-B8C6-FB6FB64DF41D}" type="pres">
      <dgm:prSet presAssocID="{4FAE12D2-E364-4C79-9D89-05D8F31DE884}" presName="bentUpArrow1" presStyleLbl="alignImgPlace1" presStyleIdx="3" presStyleCnt="6"/>
      <dgm:spPr/>
    </dgm:pt>
    <dgm:pt modelId="{19AAF1B5-DE6D-4D96-9A70-8BC88417A22B}" type="pres">
      <dgm:prSet presAssocID="{4FAE12D2-E364-4C79-9D89-05D8F31DE884}" presName="ParentText" presStyleLbl="node1" presStyleIdx="3" presStyleCnt="7" custScaleX="170375">
        <dgm:presLayoutVars>
          <dgm:chMax val="1"/>
          <dgm:chPref val="1"/>
          <dgm:bulletEnabled val="1"/>
        </dgm:presLayoutVars>
      </dgm:prSet>
      <dgm:spPr/>
    </dgm:pt>
    <dgm:pt modelId="{A99521D7-266D-4BC8-9EFE-EAA5C640C656}" type="pres">
      <dgm:prSet presAssocID="{4FAE12D2-E364-4C79-9D89-05D8F31DE884}" presName="ChildText" presStyleLbl="revTx" presStyleIdx="3" presStyleCnt="6" custScaleX="227227" custLinFactX="45298" custLinFactNeighborX="100000" custLinFactNeighborY="-1906">
        <dgm:presLayoutVars>
          <dgm:chMax val="0"/>
          <dgm:chPref val="0"/>
          <dgm:bulletEnabled val="1"/>
        </dgm:presLayoutVars>
      </dgm:prSet>
      <dgm:spPr/>
    </dgm:pt>
    <dgm:pt modelId="{27A0F049-0EF2-45BD-A45A-6695CDAA3B6B}" type="pres">
      <dgm:prSet presAssocID="{C396BCE6-906F-4415-B927-1A884E7C0FB3}" presName="sibTrans" presStyleCnt="0"/>
      <dgm:spPr/>
    </dgm:pt>
    <dgm:pt modelId="{C2FB5BAB-A5F1-4315-A0D9-2189201EDEE1}" type="pres">
      <dgm:prSet presAssocID="{FD0B4C05-E884-4724-8383-852341C1CADF}" presName="composite" presStyleCnt="0"/>
      <dgm:spPr/>
    </dgm:pt>
    <dgm:pt modelId="{772351AF-4B6D-498C-B317-C525CC050E94}" type="pres">
      <dgm:prSet presAssocID="{FD0B4C05-E884-4724-8383-852341C1CADF}" presName="bentUpArrow1" presStyleLbl="alignImgPlace1" presStyleIdx="4" presStyleCnt="6"/>
      <dgm:spPr/>
    </dgm:pt>
    <dgm:pt modelId="{420F6E50-7C7E-43EB-800A-263EE403ED12}" type="pres">
      <dgm:prSet presAssocID="{FD0B4C05-E884-4724-8383-852341C1CADF}" presName="ParentText" presStyleLbl="node1" presStyleIdx="4" presStyleCnt="7" custScaleX="171947">
        <dgm:presLayoutVars>
          <dgm:chMax val="1"/>
          <dgm:chPref val="1"/>
          <dgm:bulletEnabled val="1"/>
        </dgm:presLayoutVars>
      </dgm:prSet>
      <dgm:spPr/>
    </dgm:pt>
    <dgm:pt modelId="{3B2DB7D5-9916-4AAB-8255-1FD61A239A33}" type="pres">
      <dgm:prSet presAssocID="{FD0B4C05-E884-4724-8383-852341C1CADF}" presName="ChildText" presStyleLbl="revTx" presStyleIdx="4" presStyleCnt="6" custScaleX="264754" custLinFactX="57159" custLinFactNeighborX="100000" custLinFactNeighborY="5718">
        <dgm:presLayoutVars>
          <dgm:chMax val="0"/>
          <dgm:chPref val="0"/>
          <dgm:bulletEnabled val="1"/>
        </dgm:presLayoutVars>
      </dgm:prSet>
      <dgm:spPr/>
    </dgm:pt>
    <dgm:pt modelId="{55A662F0-F95F-4B76-B4DC-BED81F27C924}" type="pres">
      <dgm:prSet presAssocID="{CC35B20E-1E80-4A5B-A870-2DAFB629418C}" presName="sibTrans" presStyleCnt="0"/>
      <dgm:spPr/>
    </dgm:pt>
    <dgm:pt modelId="{2376B7E6-5F73-475E-A30A-00F75A6B2595}" type="pres">
      <dgm:prSet presAssocID="{AE420122-7D35-45CF-821A-C1D412683D07}" presName="composite" presStyleCnt="0"/>
      <dgm:spPr/>
    </dgm:pt>
    <dgm:pt modelId="{C7199256-6FBA-48A1-937E-CCFB994A475B}" type="pres">
      <dgm:prSet presAssocID="{AE420122-7D35-45CF-821A-C1D412683D07}" presName="bentUpArrow1" presStyleLbl="alignImgPlace1" presStyleIdx="5" presStyleCnt="6"/>
      <dgm:spPr/>
    </dgm:pt>
    <dgm:pt modelId="{BF4A8492-CDE8-488D-AF77-F6908B5DC770}" type="pres">
      <dgm:prSet presAssocID="{AE420122-7D35-45CF-821A-C1D412683D07}" presName="ParentText" presStyleLbl="node1" presStyleIdx="5" presStyleCnt="7" custScaleX="185128">
        <dgm:presLayoutVars>
          <dgm:chMax val="1"/>
          <dgm:chPref val="1"/>
          <dgm:bulletEnabled val="1"/>
        </dgm:presLayoutVars>
      </dgm:prSet>
      <dgm:spPr/>
    </dgm:pt>
    <dgm:pt modelId="{5FF66C90-6501-4335-88F2-55AC1F34026A}" type="pres">
      <dgm:prSet presAssocID="{AE420122-7D35-45CF-821A-C1D412683D07}" presName="ChildText" presStyleLbl="revTx" presStyleIdx="5" presStyleCnt="6" custScaleX="259156" custLinFactX="57159" custLinFactNeighborX="100000" custLinFactNeighborY="-1906">
        <dgm:presLayoutVars>
          <dgm:chMax val="0"/>
          <dgm:chPref val="0"/>
          <dgm:bulletEnabled val="1"/>
        </dgm:presLayoutVars>
      </dgm:prSet>
      <dgm:spPr/>
    </dgm:pt>
    <dgm:pt modelId="{C8EA2AA7-96AA-4E2B-BD2E-3091B5D828C0}" type="pres">
      <dgm:prSet presAssocID="{B495C928-218A-4414-B5ED-3969AAD2FC9C}" presName="sibTrans" presStyleCnt="0"/>
      <dgm:spPr/>
    </dgm:pt>
    <dgm:pt modelId="{3A305796-8F5D-458C-8C8D-78EB20F2C92F}" type="pres">
      <dgm:prSet presAssocID="{601A249C-002A-44A8-AECB-B2DDB92C5F24}" presName="composite" presStyleCnt="0"/>
      <dgm:spPr/>
    </dgm:pt>
    <dgm:pt modelId="{923D57F6-2775-4C4D-B577-D574043A5388}" type="pres">
      <dgm:prSet presAssocID="{601A249C-002A-44A8-AECB-B2DDB92C5F24}" presName="ParentText" presStyleLbl="node1" presStyleIdx="6" presStyleCnt="7" custScaleX="103806">
        <dgm:presLayoutVars>
          <dgm:chMax val="1"/>
          <dgm:chPref val="1"/>
          <dgm:bulletEnabled val="1"/>
        </dgm:presLayoutVars>
      </dgm:prSet>
      <dgm:spPr/>
    </dgm:pt>
  </dgm:ptLst>
  <dgm:cxnLst>
    <dgm:cxn modelId="{F0C9EE04-BA26-41CF-BF10-52F099FC8ABE}" type="presOf" srcId="{6BF600F7-A394-4EF5-BAEA-B6652FC0D6CE}" destId="{A99521D7-266D-4BC8-9EFE-EAA5C640C656}" srcOrd="0" destOrd="0" presId="urn:microsoft.com/office/officeart/2005/8/layout/StepDownProcess"/>
    <dgm:cxn modelId="{413F3408-9120-4B83-A84E-A04F16D41399}" type="presOf" srcId="{9309C6D6-CBE1-451B-902A-3E90E63F83D0}" destId="{7B344AFC-4940-4933-97C9-2D9ADAD23949}" srcOrd="0" destOrd="0" presId="urn:microsoft.com/office/officeart/2005/8/layout/StepDownProcess"/>
    <dgm:cxn modelId="{7025B80A-032D-4101-81E7-6A27EE01B826}" srcId="{9309C6D6-CBE1-451B-902A-3E90E63F83D0}" destId="{4FAE12D2-E364-4C79-9D89-05D8F31DE884}" srcOrd="3" destOrd="0" parTransId="{832FD5AB-EE34-4A9E-8F3F-761F83F37571}" sibTransId="{C396BCE6-906F-4415-B927-1A884E7C0FB3}"/>
    <dgm:cxn modelId="{29C78D0E-A7FB-43AB-A751-7B9AFC55B5D6}" type="presOf" srcId="{A02D4F28-2D51-43B5-963C-A9037DFA9FBB}" destId="{854719B4-243D-434F-AFF0-8A7BBE52FBD3}" srcOrd="0" destOrd="0" presId="urn:microsoft.com/office/officeart/2005/8/layout/StepDownProcess"/>
    <dgm:cxn modelId="{D17EA118-00F0-47BF-9DAA-0DEA6128E1B6}" srcId="{9309C6D6-CBE1-451B-902A-3E90E63F83D0}" destId="{E9E6D10B-6770-49EF-B54F-C8752B79E40D}" srcOrd="0" destOrd="0" parTransId="{9FB12B60-70D0-44E0-BF4E-B60897EC7F33}" sibTransId="{3F0EA90E-84A1-47D3-806E-54EA4640F508}"/>
    <dgm:cxn modelId="{ED8A7822-6220-4AC9-9F92-0C531A9D02C4}" type="presOf" srcId="{F4B9F19F-9DFA-4758-AE3D-D06A4A8DF916}" destId="{1614FE0B-A050-4746-958B-9A945ED5EB10}" srcOrd="0" destOrd="0" presId="urn:microsoft.com/office/officeart/2005/8/layout/StepDownProcess"/>
    <dgm:cxn modelId="{88D90F23-BB1E-427C-B90A-4A4F32D83C00}" srcId="{A02D4F28-2D51-43B5-963C-A9037DFA9FBB}" destId="{F4B9F19F-9DFA-4758-AE3D-D06A4A8DF916}" srcOrd="0" destOrd="0" parTransId="{BF98F238-CAEC-4737-8A3D-9154016339EE}" sibTransId="{838A0C9D-2622-48A3-B8C6-3565CAA28007}"/>
    <dgm:cxn modelId="{E17F8323-3F2D-4931-8B6A-2B5762E58895}" type="presOf" srcId="{0E51F627-2E7D-4A95-A99B-CE811BF8C0F8}" destId="{A99521D7-266D-4BC8-9EFE-EAA5C640C656}" srcOrd="0" destOrd="1" presId="urn:microsoft.com/office/officeart/2005/8/layout/StepDownProcess"/>
    <dgm:cxn modelId="{9FED2E2E-DF0A-41F4-BB03-FFC7304D3617}" srcId="{4DF74929-B6CF-4F51-B052-5244F2ED1420}" destId="{61193074-205A-47B6-A123-49643D12922B}" srcOrd="0" destOrd="0" parTransId="{C2B908E7-C2C5-4FDE-9827-7E63C0D1E9EA}" sibTransId="{7802CA5E-F812-46AE-AB28-A0C48D6746D4}"/>
    <dgm:cxn modelId="{6A9FA43E-4528-4340-8E72-46E65B5C7296}" type="presOf" srcId="{FD0B4C05-E884-4724-8383-852341C1CADF}" destId="{420F6E50-7C7E-43EB-800A-263EE403ED12}" srcOrd="0" destOrd="0" presId="urn:microsoft.com/office/officeart/2005/8/layout/StepDownProcess"/>
    <dgm:cxn modelId="{1825575C-CABA-4A35-B587-AEB06EB0443C}" srcId="{9309C6D6-CBE1-451B-902A-3E90E63F83D0}" destId="{FD0B4C05-E884-4724-8383-852341C1CADF}" srcOrd="4" destOrd="0" parTransId="{D3E4A82D-D066-476A-A8DB-44064386C481}" sibTransId="{CC35B20E-1E80-4A5B-A870-2DAFB629418C}"/>
    <dgm:cxn modelId="{621F9461-0580-4429-8331-FD4761DBFB91}" srcId="{4FAE12D2-E364-4C79-9D89-05D8F31DE884}" destId="{0E51F627-2E7D-4A95-A99B-CE811BF8C0F8}" srcOrd="1" destOrd="0" parTransId="{B2570108-D189-495E-B957-67EFE1158FA5}" sibTransId="{C39B3224-2C13-4B06-965E-1600D4FD2037}"/>
    <dgm:cxn modelId="{A4DE9567-C79B-4D11-A5FF-D6849403BC9C}" type="presOf" srcId="{61193074-205A-47B6-A123-49643D12922B}" destId="{297E83D9-8C79-493F-8E0D-E687ADEF429D}" srcOrd="0" destOrd="0" presId="urn:microsoft.com/office/officeart/2005/8/layout/StepDownProcess"/>
    <dgm:cxn modelId="{B605348A-17A8-4570-83D6-B1C7885DCA79}" srcId="{FD0B4C05-E884-4724-8383-852341C1CADF}" destId="{09906C9D-989F-4A6C-986F-30D596B9F193}" srcOrd="0" destOrd="0" parTransId="{906B103C-01E4-44E8-BA03-5A96DC20099A}" sibTransId="{51F9BE58-BEE8-4C1E-9C92-2A690ACCFE9B}"/>
    <dgm:cxn modelId="{4EB7038C-9C8C-459A-B652-FB538284B365}" srcId="{FD0B4C05-E884-4724-8383-852341C1CADF}" destId="{7AEBEC79-68ED-4229-8FE7-3C165024D865}" srcOrd="1" destOrd="0" parTransId="{5CC11FAD-9962-4E9F-A5E1-1886E4ADB10C}" sibTransId="{984E4FCF-BAE2-4D53-85F1-158CD252C486}"/>
    <dgm:cxn modelId="{03C0C89E-DDF7-4350-905C-C2D2157D7724}" srcId="{9309C6D6-CBE1-451B-902A-3E90E63F83D0}" destId="{A02D4F28-2D51-43B5-963C-A9037DFA9FBB}" srcOrd="1" destOrd="0" parTransId="{3FC9626F-B5B3-4978-9EAD-86FFA1F642A6}" sibTransId="{E6607D93-2CF2-46E4-857C-D28058119FEB}"/>
    <dgm:cxn modelId="{D4F7ABA2-75A3-4BA2-8F32-2210CD4916F3}" type="presOf" srcId="{AE420122-7D35-45CF-821A-C1D412683D07}" destId="{BF4A8492-CDE8-488D-AF77-F6908B5DC770}" srcOrd="0" destOrd="0" presId="urn:microsoft.com/office/officeart/2005/8/layout/StepDownProcess"/>
    <dgm:cxn modelId="{33B975B7-FB30-4E26-A715-6E0C73C1F816}" srcId="{AE420122-7D35-45CF-821A-C1D412683D07}" destId="{D5336630-9D4B-4AD2-9BEF-5034755758DB}" srcOrd="0" destOrd="0" parTransId="{C9FB0FEA-0566-4482-9C8C-F4F0199C9B3C}" sibTransId="{77B925CE-4199-4377-9C1A-DEAC66CA4494}"/>
    <dgm:cxn modelId="{453EBEBE-D343-4996-9516-FA54AADDC83A}" srcId="{4FAE12D2-E364-4C79-9D89-05D8F31DE884}" destId="{6BF600F7-A394-4EF5-BAEA-B6652FC0D6CE}" srcOrd="0" destOrd="0" parTransId="{1073E14F-3DAA-4BF4-97BD-44ED9189F20C}" sibTransId="{A38DD65B-A2D9-4C91-B7DE-0D5B52CAEC69}"/>
    <dgm:cxn modelId="{80E246C6-62C5-42C3-869F-59A13C98AABA}" type="presOf" srcId="{E9E6D10B-6770-49EF-B54F-C8752B79E40D}" destId="{E58FC1D9-9BA2-443C-88AD-E16C6D0EC000}" srcOrd="0" destOrd="0" presId="urn:microsoft.com/office/officeart/2005/8/layout/StepDownProcess"/>
    <dgm:cxn modelId="{198F78C7-2787-48C4-BEED-A21BD437F609}" type="presOf" srcId="{7AEBEC79-68ED-4229-8FE7-3C165024D865}" destId="{3B2DB7D5-9916-4AAB-8255-1FD61A239A33}" srcOrd="0" destOrd="1" presId="urn:microsoft.com/office/officeart/2005/8/layout/StepDownProcess"/>
    <dgm:cxn modelId="{E7C9C0D3-40DC-4A46-8ED3-8822CF8B78FE}" type="presOf" srcId="{601A249C-002A-44A8-AECB-B2DDB92C5F24}" destId="{923D57F6-2775-4C4D-B577-D574043A5388}" srcOrd="0" destOrd="0" presId="urn:microsoft.com/office/officeart/2005/8/layout/StepDownProcess"/>
    <dgm:cxn modelId="{53CB98D7-2540-4E36-BD40-99DD718BC922}" srcId="{9309C6D6-CBE1-451B-902A-3E90E63F83D0}" destId="{AE420122-7D35-45CF-821A-C1D412683D07}" srcOrd="5" destOrd="0" parTransId="{1D926C78-8193-4009-88F9-766E165589E3}" sibTransId="{B495C928-218A-4414-B5ED-3969AAD2FC9C}"/>
    <dgm:cxn modelId="{900782DB-CB4F-4996-909A-062160A5603C}" srcId="{9309C6D6-CBE1-451B-902A-3E90E63F83D0}" destId="{4DF74929-B6CF-4F51-B052-5244F2ED1420}" srcOrd="2" destOrd="0" parTransId="{01BDD579-F104-4E41-A378-61C95804D740}" sibTransId="{B19DF922-CBF9-4A32-9D9A-C9426BA16C78}"/>
    <dgm:cxn modelId="{AED7F0E0-351A-489D-B7C0-8A0969770F37}" type="presOf" srcId="{4DF74929-B6CF-4F51-B052-5244F2ED1420}" destId="{3D9E979D-4E36-4AB1-8BB9-8266C0539F90}" srcOrd="0" destOrd="0" presId="urn:microsoft.com/office/officeart/2005/8/layout/StepDownProcess"/>
    <dgm:cxn modelId="{452876E7-2E65-44B9-AE80-495FE0435946}" srcId="{A02D4F28-2D51-43B5-963C-A9037DFA9FBB}" destId="{60DC7BDB-FBE7-4F45-85C9-F9CFC8023AF6}" srcOrd="1" destOrd="0" parTransId="{40D1F580-6D63-4D34-9EDD-96ED1C7AB893}" sibTransId="{92FAAAF4-0D3C-458D-96B2-439924015827}"/>
    <dgm:cxn modelId="{1D9F3BED-D75D-40DF-96F8-A9A49B39643C}" type="presOf" srcId="{D5336630-9D4B-4AD2-9BEF-5034755758DB}" destId="{5FF66C90-6501-4335-88F2-55AC1F34026A}" srcOrd="0" destOrd="0" presId="urn:microsoft.com/office/officeart/2005/8/layout/StepDownProcess"/>
    <dgm:cxn modelId="{8E65FAF0-E62E-4D22-85F3-F85E1DE26681}" type="presOf" srcId="{60DC7BDB-FBE7-4F45-85C9-F9CFC8023AF6}" destId="{1614FE0B-A050-4746-958B-9A945ED5EB10}" srcOrd="0" destOrd="1" presId="urn:microsoft.com/office/officeart/2005/8/layout/StepDownProcess"/>
    <dgm:cxn modelId="{BC0306F1-D0BD-4C73-BD52-01FB7AB28A8A}" type="presOf" srcId="{4FAE12D2-E364-4C79-9D89-05D8F31DE884}" destId="{19AAF1B5-DE6D-4D96-9A70-8BC88417A22B}" srcOrd="0" destOrd="0" presId="urn:microsoft.com/office/officeart/2005/8/layout/StepDownProcess"/>
    <dgm:cxn modelId="{15F38EF2-15FE-4D58-9AB0-50D9C63B16B1}" type="presOf" srcId="{09906C9D-989F-4A6C-986F-30D596B9F193}" destId="{3B2DB7D5-9916-4AAB-8255-1FD61A239A33}" srcOrd="0" destOrd="0" presId="urn:microsoft.com/office/officeart/2005/8/layout/StepDownProcess"/>
    <dgm:cxn modelId="{7A8EE3FB-B49A-43A8-9F0A-14323E66028A}" srcId="{9309C6D6-CBE1-451B-902A-3E90E63F83D0}" destId="{601A249C-002A-44A8-AECB-B2DDB92C5F24}" srcOrd="6" destOrd="0" parTransId="{2C933E88-EE13-4FC5-ACB1-1FD34797E2B3}" sibTransId="{0D632F80-C919-4DFA-BCEB-85A68C2F7BF3}"/>
    <dgm:cxn modelId="{404260E0-0363-4425-AEFF-A1878968B604}" type="presParOf" srcId="{7B344AFC-4940-4933-97C9-2D9ADAD23949}" destId="{35E8D7E9-503D-46DD-880C-6F8224721230}" srcOrd="0" destOrd="0" presId="urn:microsoft.com/office/officeart/2005/8/layout/StepDownProcess"/>
    <dgm:cxn modelId="{C2B405E1-4448-47BA-B049-FFA4041C1C3B}" type="presParOf" srcId="{35E8D7E9-503D-46DD-880C-6F8224721230}" destId="{0C659ED8-56AC-4451-B6B9-7FB8B67FC813}" srcOrd="0" destOrd="0" presId="urn:microsoft.com/office/officeart/2005/8/layout/StepDownProcess"/>
    <dgm:cxn modelId="{F04F8F2E-FEDA-4918-8B36-E76CB230890C}" type="presParOf" srcId="{35E8D7E9-503D-46DD-880C-6F8224721230}" destId="{E58FC1D9-9BA2-443C-88AD-E16C6D0EC000}" srcOrd="1" destOrd="0" presId="urn:microsoft.com/office/officeart/2005/8/layout/StepDownProcess"/>
    <dgm:cxn modelId="{BABE24EB-1D9D-4B8F-A411-714E9BD6E570}" type="presParOf" srcId="{35E8D7E9-503D-46DD-880C-6F8224721230}" destId="{8CF6244E-55A1-4F57-BD83-5A3E87790380}" srcOrd="2" destOrd="0" presId="urn:microsoft.com/office/officeart/2005/8/layout/StepDownProcess"/>
    <dgm:cxn modelId="{A2746AC8-771E-45D3-80CF-F47EF948E777}" type="presParOf" srcId="{7B344AFC-4940-4933-97C9-2D9ADAD23949}" destId="{DFC32901-4BE0-4561-9507-C1ADF5241144}" srcOrd="1" destOrd="0" presId="urn:microsoft.com/office/officeart/2005/8/layout/StepDownProcess"/>
    <dgm:cxn modelId="{C56E4010-E8CA-4BD7-9B1B-8BA9A072435C}" type="presParOf" srcId="{7B344AFC-4940-4933-97C9-2D9ADAD23949}" destId="{094D9452-5BA9-45A4-A710-D4E20A96B5D2}" srcOrd="2" destOrd="0" presId="urn:microsoft.com/office/officeart/2005/8/layout/StepDownProcess"/>
    <dgm:cxn modelId="{75FCDBE3-F33F-4292-BA1E-6A69B8070410}" type="presParOf" srcId="{094D9452-5BA9-45A4-A710-D4E20A96B5D2}" destId="{568B27E1-8210-4A23-BDCA-D52B609455E8}" srcOrd="0" destOrd="0" presId="urn:microsoft.com/office/officeart/2005/8/layout/StepDownProcess"/>
    <dgm:cxn modelId="{5729B15E-51F9-44BA-869C-C14A3C5E0238}" type="presParOf" srcId="{094D9452-5BA9-45A4-A710-D4E20A96B5D2}" destId="{854719B4-243D-434F-AFF0-8A7BBE52FBD3}" srcOrd="1" destOrd="0" presId="urn:microsoft.com/office/officeart/2005/8/layout/StepDownProcess"/>
    <dgm:cxn modelId="{B99E9DF6-910B-41AE-8CAB-E0DAD7A8E02F}" type="presParOf" srcId="{094D9452-5BA9-45A4-A710-D4E20A96B5D2}" destId="{1614FE0B-A050-4746-958B-9A945ED5EB10}" srcOrd="2" destOrd="0" presId="urn:microsoft.com/office/officeart/2005/8/layout/StepDownProcess"/>
    <dgm:cxn modelId="{E273C2E2-5C2A-4CE8-9E53-761876633132}" type="presParOf" srcId="{7B344AFC-4940-4933-97C9-2D9ADAD23949}" destId="{C3B1C01E-A876-463E-B71A-4D95C986DC2E}" srcOrd="3" destOrd="0" presId="urn:microsoft.com/office/officeart/2005/8/layout/StepDownProcess"/>
    <dgm:cxn modelId="{0AAA8ADB-B407-42ED-AC57-B9CA28FA14B6}" type="presParOf" srcId="{7B344AFC-4940-4933-97C9-2D9ADAD23949}" destId="{882D7EEF-AEA7-408D-B1C6-4AB716697473}" srcOrd="4" destOrd="0" presId="urn:microsoft.com/office/officeart/2005/8/layout/StepDownProcess"/>
    <dgm:cxn modelId="{852A05AF-9471-4C41-94F4-01EDD938553E}" type="presParOf" srcId="{882D7EEF-AEA7-408D-B1C6-4AB716697473}" destId="{CA022C8E-090D-4248-9BD4-F8E2B582961D}" srcOrd="0" destOrd="0" presId="urn:microsoft.com/office/officeart/2005/8/layout/StepDownProcess"/>
    <dgm:cxn modelId="{C2415C96-F005-42BA-BFBD-896D721D8FA0}" type="presParOf" srcId="{882D7EEF-AEA7-408D-B1C6-4AB716697473}" destId="{3D9E979D-4E36-4AB1-8BB9-8266C0539F90}" srcOrd="1" destOrd="0" presId="urn:microsoft.com/office/officeart/2005/8/layout/StepDownProcess"/>
    <dgm:cxn modelId="{D00EBD47-685B-45F9-840E-B6EF3FEEB697}" type="presParOf" srcId="{882D7EEF-AEA7-408D-B1C6-4AB716697473}" destId="{297E83D9-8C79-493F-8E0D-E687ADEF429D}" srcOrd="2" destOrd="0" presId="urn:microsoft.com/office/officeart/2005/8/layout/StepDownProcess"/>
    <dgm:cxn modelId="{A1749F6B-EC11-4BEA-8ADA-7292A55C3212}" type="presParOf" srcId="{7B344AFC-4940-4933-97C9-2D9ADAD23949}" destId="{537F4B61-EDC8-4399-8EE9-DFA98CA16E93}" srcOrd="5" destOrd="0" presId="urn:microsoft.com/office/officeart/2005/8/layout/StepDownProcess"/>
    <dgm:cxn modelId="{32677890-CB72-49B0-AA1C-4D71B0DAD950}" type="presParOf" srcId="{7B344AFC-4940-4933-97C9-2D9ADAD23949}" destId="{A01E4837-1375-4CD8-B050-FC9D293EC436}" srcOrd="6" destOrd="0" presId="urn:microsoft.com/office/officeart/2005/8/layout/StepDownProcess"/>
    <dgm:cxn modelId="{618040FE-DC21-44B3-A93C-C9DFF2E31B62}" type="presParOf" srcId="{A01E4837-1375-4CD8-B050-FC9D293EC436}" destId="{0CDAE291-6CB2-431E-B8C6-FB6FB64DF41D}" srcOrd="0" destOrd="0" presId="urn:microsoft.com/office/officeart/2005/8/layout/StepDownProcess"/>
    <dgm:cxn modelId="{F45BD3C5-B4B7-432D-8019-76D59CF407BC}" type="presParOf" srcId="{A01E4837-1375-4CD8-B050-FC9D293EC436}" destId="{19AAF1B5-DE6D-4D96-9A70-8BC88417A22B}" srcOrd="1" destOrd="0" presId="urn:microsoft.com/office/officeart/2005/8/layout/StepDownProcess"/>
    <dgm:cxn modelId="{77CB111A-0507-4434-992B-3100E1F8E786}" type="presParOf" srcId="{A01E4837-1375-4CD8-B050-FC9D293EC436}" destId="{A99521D7-266D-4BC8-9EFE-EAA5C640C656}" srcOrd="2" destOrd="0" presId="urn:microsoft.com/office/officeart/2005/8/layout/StepDownProcess"/>
    <dgm:cxn modelId="{C78A8CF0-9677-4D2D-97F0-62A7CFB1C10F}" type="presParOf" srcId="{7B344AFC-4940-4933-97C9-2D9ADAD23949}" destId="{27A0F049-0EF2-45BD-A45A-6695CDAA3B6B}" srcOrd="7" destOrd="0" presId="urn:microsoft.com/office/officeart/2005/8/layout/StepDownProcess"/>
    <dgm:cxn modelId="{A704B4D5-54EB-4961-89B6-809C19A98E47}" type="presParOf" srcId="{7B344AFC-4940-4933-97C9-2D9ADAD23949}" destId="{C2FB5BAB-A5F1-4315-A0D9-2189201EDEE1}" srcOrd="8" destOrd="0" presId="urn:microsoft.com/office/officeart/2005/8/layout/StepDownProcess"/>
    <dgm:cxn modelId="{5DFB3573-65D6-4BDC-8DE0-0D714A527648}" type="presParOf" srcId="{C2FB5BAB-A5F1-4315-A0D9-2189201EDEE1}" destId="{772351AF-4B6D-498C-B317-C525CC050E94}" srcOrd="0" destOrd="0" presId="urn:microsoft.com/office/officeart/2005/8/layout/StepDownProcess"/>
    <dgm:cxn modelId="{51935235-4980-4B76-9E10-AE05D7BFE91A}" type="presParOf" srcId="{C2FB5BAB-A5F1-4315-A0D9-2189201EDEE1}" destId="{420F6E50-7C7E-43EB-800A-263EE403ED12}" srcOrd="1" destOrd="0" presId="urn:microsoft.com/office/officeart/2005/8/layout/StepDownProcess"/>
    <dgm:cxn modelId="{1C79C6FE-1F82-446D-B977-7F2E736B9286}" type="presParOf" srcId="{C2FB5BAB-A5F1-4315-A0D9-2189201EDEE1}" destId="{3B2DB7D5-9916-4AAB-8255-1FD61A239A33}" srcOrd="2" destOrd="0" presId="urn:microsoft.com/office/officeart/2005/8/layout/StepDownProcess"/>
    <dgm:cxn modelId="{7549E0A1-FD38-44BE-9330-5C5E67F50C2E}" type="presParOf" srcId="{7B344AFC-4940-4933-97C9-2D9ADAD23949}" destId="{55A662F0-F95F-4B76-B4DC-BED81F27C924}" srcOrd="9" destOrd="0" presId="urn:microsoft.com/office/officeart/2005/8/layout/StepDownProcess"/>
    <dgm:cxn modelId="{BD0B02D8-8D99-458C-A205-C4C982E3DA46}" type="presParOf" srcId="{7B344AFC-4940-4933-97C9-2D9ADAD23949}" destId="{2376B7E6-5F73-475E-A30A-00F75A6B2595}" srcOrd="10" destOrd="0" presId="urn:microsoft.com/office/officeart/2005/8/layout/StepDownProcess"/>
    <dgm:cxn modelId="{17A8B7E1-873F-47A6-894F-53CC1868FDE1}" type="presParOf" srcId="{2376B7E6-5F73-475E-A30A-00F75A6B2595}" destId="{C7199256-6FBA-48A1-937E-CCFB994A475B}" srcOrd="0" destOrd="0" presId="urn:microsoft.com/office/officeart/2005/8/layout/StepDownProcess"/>
    <dgm:cxn modelId="{85734960-3261-4BE4-9CB4-FEE8588C9F01}" type="presParOf" srcId="{2376B7E6-5F73-475E-A30A-00F75A6B2595}" destId="{BF4A8492-CDE8-488D-AF77-F6908B5DC770}" srcOrd="1" destOrd="0" presId="urn:microsoft.com/office/officeart/2005/8/layout/StepDownProcess"/>
    <dgm:cxn modelId="{72FB0A73-BD19-48BB-BF2B-C18837673C97}" type="presParOf" srcId="{2376B7E6-5F73-475E-A30A-00F75A6B2595}" destId="{5FF66C90-6501-4335-88F2-55AC1F34026A}" srcOrd="2" destOrd="0" presId="urn:microsoft.com/office/officeart/2005/8/layout/StepDownProcess"/>
    <dgm:cxn modelId="{E1DB1B13-5819-4090-98E7-B3BC71631ED4}" type="presParOf" srcId="{7B344AFC-4940-4933-97C9-2D9ADAD23949}" destId="{C8EA2AA7-96AA-4E2B-BD2E-3091B5D828C0}" srcOrd="11" destOrd="0" presId="urn:microsoft.com/office/officeart/2005/8/layout/StepDownProcess"/>
    <dgm:cxn modelId="{2D3B1EBD-9656-4BBA-8A3B-E00CFA842B4C}" type="presParOf" srcId="{7B344AFC-4940-4933-97C9-2D9ADAD23949}" destId="{3A305796-8F5D-458C-8C8D-78EB20F2C92F}" srcOrd="12" destOrd="0" presId="urn:microsoft.com/office/officeart/2005/8/layout/StepDownProcess"/>
    <dgm:cxn modelId="{91A7AA38-E7F9-45A2-9AD3-EE5933FF7084}" type="presParOf" srcId="{3A305796-8F5D-458C-8C8D-78EB20F2C92F}" destId="{923D57F6-2775-4C4D-B577-D574043A5388}" srcOrd="0" destOrd="0" presId="urn:microsoft.com/office/officeart/2005/8/layout/StepDownProcess"/>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9309C6D6-CBE1-451B-902A-3E90E63F83D0}" type="doc">
      <dgm:prSet loTypeId="urn:microsoft.com/office/officeart/2005/8/layout/StepDownProcess" loCatId="process" qsTypeId="urn:microsoft.com/office/officeart/2005/8/quickstyle/simple1" qsCatId="simple" csTypeId="urn:microsoft.com/office/officeart/2005/8/colors/accent1_2" csCatId="accent1" phldr="1"/>
      <dgm:spPr/>
      <dgm:t>
        <a:bodyPr/>
        <a:lstStyle/>
        <a:p>
          <a:endParaRPr lang="en-US"/>
        </a:p>
      </dgm:t>
    </dgm:pt>
    <dgm:pt modelId="{E9E6D10B-6770-49EF-B54F-C8752B79E40D}">
      <dgm:prSet phldrT="[Text]" custT="1"/>
      <dgm:spPr>
        <a:solidFill>
          <a:schemeClr val="accent2"/>
        </a:solidFill>
      </dgm:spPr>
      <dgm:t>
        <a:bodyPr/>
        <a:lstStyle/>
        <a:p>
          <a:r>
            <a:rPr lang="en-US" sz="1100" dirty="0"/>
            <a:t>Financial Close</a:t>
          </a:r>
        </a:p>
      </dgm:t>
    </dgm:pt>
    <dgm:pt modelId="{3F0EA90E-84A1-47D3-806E-54EA4640F508}" type="sibTrans" cxnId="{D17EA118-00F0-47BF-9DAA-0DEA6128E1B6}">
      <dgm:prSet/>
      <dgm:spPr/>
      <dgm:t>
        <a:bodyPr/>
        <a:lstStyle/>
        <a:p>
          <a:endParaRPr lang="en-US" sz="4000"/>
        </a:p>
      </dgm:t>
    </dgm:pt>
    <dgm:pt modelId="{9FB12B60-70D0-44E0-BF4E-B60897EC7F33}" type="parTrans" cxnId="{D17EA118-00F0-47BF-9DAA-0DEA6128E1B6}">
      <dgm:prSet/>
      <dgm:spPr/>
      <dgm:t>
        <a:bodyPr/>
        <a:lstStyle/>
        <a:p>
          <a:endParaRPr lang="en-US" sz="4000"/>
        </a:p>
      </dgm:t>
    </dgm:pt>
    <dgm:pt modelId="{A02D4F28-2D51-43B5-963C-A9037DFA9FBB}">
      <dgm:prSet phldrT="[Text]" custT="1"/>
      <dgm:spPr/>
      <dgm:t>
        <a:bodyPr/>
        <a:lstStyle/>
        <a:p>
          <a:r>
            <a:rPr lang="en-US" sz="1100" dirty="0"/>
            <a:t>Seller appoints Independent Engineer for monitoring</a:t>
          </a:r>
        </a:p>
      </dgm:t>
    </dgm:pt>
    <dgm:pt modelId="{E6607D93-2CF2-46E4-857C-D28058119FEB}" type="sibTrans" cxnId="{03C0C89E-DDF7-4350-905C-C2D2157D7724}">
      <dgm:prSet/>
      <dgm:spPr/>
      <dgm:t>
        <a:bodyPr/>
        <a:lstStyle/>
        <a:p>
          <a:endParaRPr lang="en-US" sz="4000"/>
        </a:p>
      </dgm:t>
    </dgm:pt>
    <dgm:pt modelId="{3FC9626F-B5B3-4978-9EAD-86FFA1F642A6}" type="parTrans" cxnId="{03C0C89E-DDF7-4350-905C-C2D2157D7724}">
      <dgm:prSet/>
      <dgm:spPr/>
      <dgm:t>
        <a:bodyPr/>
        <a:lstStyle/>
        <a:p>
          <a:endParaRPr lang="en-US" sz="4000"/>
        </a:p>
      </dgm:t>
    </dgm:pt>
    <dgm:pt modelId="{4DF74929-B6CF-4F51-B052-5244F2ED1420}">
      <dgm:prSet phldrT="[Text]" custT="1"/>
      <dgm:spPr/>
      <dgm:t>
        <a:bodyPr/>
        <a:lstStyle/>
        <a:p>
          <a:r>
            <a:rPr lang="en-US" sz="1100" dirty="0"/>
            <a:t>Seller appoints EPC contractor</a:t>
          </a:r>
        </a:p>
      </dgm:t>
    </dgm:pt>
    <dgm:pt modelId="{01BDD579-F104-4E41-A378-61C95804D740}" type="parTrans" cxnId="{900782DB-CB4F-4996-909A-062160A5603C}">
      <dgm:prSet/>
      <dgm:spPr/>
      <dgm:t>
        <a:bodyPr/>
        <a:lstStyle/>
        <a:p>
          <a:endParaRPr lang="en-US" sz="4000"/>
        </a:p>
      </dgm:t>
    </dgm:pt>
    <dgm:pt modelId="{B19DF922-CBF9-4A32-9D9A-C9426BA16C78}" type="sibTrans" cxnId="{900782DB-CB4F-4996-909A-062160A5603C}">
      <dgm:prSet/>
      <dgm:spPr/>
      <dgm:t>
        <a:bodyPr/>
        <a:lstStyle/>
        <a:p>
          <a:endParaRPr lang="en-US" sz="4000"/>
        </a:p>
      </dgm:t>
    </dgm:pt>
    <dgm:pt modelId="{36692F78-701F-4510-84D2-E3083719C5BB}">
      <dgm:prSet phldrT="[Text]" custT="1"/>
      <dgm:spPr/>
      <dgm:t>
        <a:bodyPr/>
        <a:lstStyle/>
        <a:p>
          <a:r>
            <a:rPr lang="en-US" sz="1100" dirty="0"/>
            <a:t>Construction of facility</a:t>
          </a:r>
        </a:p>
      </dgm:t>
    </dgm:pt>
    <dgm:pt modelId="{5308857A-7029-494A-AA91-735CAC753FC3}" type="parTrans" cxnId="{D854E357-1B24-48AD-9AA9-FAD65F450388}">
      <dgm:prSet/>
      <dgm:spPr/>
      <dgm:t>
        <a:bodyPr/>
        <a:lstStyle/>
        <a:p>
          <a:endParaRPr lang="en-US"/>
        </a:p>
      </dgm:t>
    </dgm:pt>
    <dgm:pt modelId="{3624DD59-103F-46C5-BD32-D9FC13DDBE18}" type="sibTrans" cxnId="{D854E357-1B24-48AD-9AA9-FAD65F450388}">
      <dgm:prSet/>
      <dgm:spPr/>
      <dgm:t>
        <a:bodyPr/>
        <a:lstStyle/>
        <a:p>
          <a:endParaRPr lang="en-US"/>
        </a:p>
      </dgm:t>
    </dgm:pt>
    <dgm:pt modelId="{25305DE0-A659-4ABE-AA17-4FA7AD723A79}">
      <dgm:prSet phldrT="[Text]" custT="1"/>
      <dgm:spPr>
        <a:solidFill>
          <a:schemeClr val="accent2"/>
        </a:solidFill>
      </dgm:spPr>
      <dgm:t>
        <a:bodyPr/>
        <a:lstStyle/>
        <a:p>
          <a:r>
            <a:rPr lang="en-US" sz="1100" dirty="0"/>
            <a:t>Construction complete</a:t>
          </a:r>
        </a:p>
      </dgm:t>
    </dgm:pt>
    <dgm:pt modelId="{2FFA6459-457E-41DF-8AE6-F83CDD5E4E29}" type="parTrans" cxnId="{002B73C1-A588-4F2C-AF41-B3081564E98B}">
      <dgm:prSet/>
      <dgm:spPr/>
      <dgm:t>
        <a:bodyPr/>
        <a:lstStyle/>
        <a:p>
          <a:endParaRPr lang="en-US"/>
        </a:p>
      </dgm:t>
    </dgm:pt>
    <dgm:pt modelId="{56E9F2B5-2767-4F06-8743-21867F3056C7}" type="sibTrans" cxnId="{002B73C1-A588-4F2C-AF41-B3081564E98B}">
      <dgm:prSet/>
      <dgm:spPr/>
      <dgm:t>
        <a:bodyPr/>
        <a:lstStyle/>
        <a:p>
          <a:endParaRPr lang="en-US"/>
        </a:p>
      </dgm:t>
    </dgm:pt>
    <dgm:pt modelId="{7B344AFC-4940-4933-97C9-2D9ADAD23949}" type="pres">
      <dgm:prSet presAssocID="{9309C6D6-CBE1-451B-902A-3E90E63F83D0}" presName="rootnode" presStyleCnt="0">
        <dgm:presLayoutVars>
          <dgm:chMax/>
          <dgm:chPref/>
          <dgm:dir/>
          <dgm:animLvl val="lvl"/>
        </dgm:presLayoutVars>
      </dgm:prSet>
      <dgm:spPr/>
    </dgm:pt>
    <dgm:pt modelId="{35E8D7E9-503D-46DD-880C-6F8224721230}" type="pres">
      <dgm:prSet presAssocID="{E9E6D10B-6770-49EF-B54F-C8752B79E40D}" presName="composite" presStyleCnt="0"/>
      <dgm:spPr/>
    </dgm:pt>
    <dgm:pt modelId="{0C659ED8-56AC-4451-B6B9-7FB8B67FC813}" type="pres">
      <dgm:prSet presAssocID="{E9E6D10B-6770-49EF-B54F-C8752B79E40D}" presName="bentUpArrow1" presStyleLbl="alignImgPlace1" presStyleIdx="0" presStyleCnt="4"/>
      <dgm:spPr/>
    </dgm:pt>
    <dgm:pt modelId="{E58FC1D9-9BA2-443C-88AD-E16C6D0EC000}" type="pres">
      <dgm:prSet presAssocID="{E9E6D10B-6770-49EF-B54F-C8752B79E40D}" presName="ParentText" presStyleLbl="node1" presStyleIdx="0" presStyleCnt="5">
        <dgm:presLayoutVars>
          <dgm:chMax val="1"/>
          <dgm:chPref val="1"/>
          <dgm:bulletEnabled val="1"/>
        </dgm:presLayoutVars>
      </dgm:prSet>
      <dgm:spPr/>
    </dgm:pt>
    <dgm:pt modelId="{8CF6244E-55A1-4F57-BD83-5A3E87790380}" type="pres">
      <dgm:prSet presAssocID="{E9E6D10B-6770-49EF-B54F-C8752B79E40D}" presName="ChildText" presStyleLbl="revTx" presStyleIdx="0" presStyleCnt="4">
        <dgm:presLayoutVars>
          <dgm:chMax val="0"/>
          <dgm:chPref val="0"/>
          <dgm:bulletEnabled val="1"/>
        </dgm:presLayoutVars>
      </dgm:prSet>
      <dgm:spPr/>
    </dgm:pt>
    <dgm:pt modelId="{DFC32901-4BE0-4561-9507-C1ADF5241144}" type="pres">
      <dgm:prSet presAssocID="{3F0EA90E-84A1-47D3-806E-54EA4640F508}" presName="sibTrans" presStyleCnt="0"/>
      <dgm:spPr/>
    </dgm:pt>
    <dgm:pt modelId="{09840D54-7A0D-42FE-A237-2544B0E54961}" type="pres">
      <dgm:prSet presAssocID="{A02D4F28-2D51-43B5-963C-A9037DFA9FBB}" presName="composite" presStyleCnt="0"/>
      <dgm:spPr/>
    </dgm:pt>
    <dgm:pt modelId="{3E41F9BB-BD21-4A02-BA5F-3D30AB7BC553}" type="pres">
      <dgm:prSet presAssocID="{A02D4F28-2D51-43B5-963C-A9037DFA9FBB}" presName="bentUpArrow1" presStyleLbl="alignImgPlace1" presStyleIdx="1" presStyleCnt="4"/>
      <dgm:spPr/>
    </dgm:pt>
    <dgm:pt modelId="{0113BC35-AA41-48C4-B15B-BFFFA0964EDD}" type="pres">
      <dgm:prSet presAssocID="{A02D4F28-2D51-43B5-963C-A9037DFA9FBB}" presName="ParentText" presStyleLbl="node1" presStyleIdx="1" presStyleCnt="5" custScaleX="157419">
        <dgm:presLayoutVars>
          <dgm:chMax val="1"/>
          <dgm:chPref val="1"/>
          <dgm:bulletEnabled val="1"/>
        </dgm:presLayoutVars>
      </dgm:prSet>
      <dgm:spPr/>
    </dgm:pt>
    <dgm:pt modelId="{FEB74802-3756-4A59-B58B-BA3DBF5EEBB3}" type="pres">
      <dgm:prSet presAssocID="{A02D4F28-2D51-43B5-963C-A9037DFA9FBB}" presName="ChildText" presStyleLbl="revTx" presStyleIdx="1" presStyleCnt="4">
        <dgm:presLayoutVars>
          <dgm:chMax val="0"/>
          <dgm:chPref val="0"/>
          <dgm:bulletEnabled val="1"/>
        </dgm:presLayoutVars>
      </dgm:prSet>
      <dgm:spPr/>
    </dgm:pt>
    <dgm:pt modelId="{7F7A7AF8-BF71-4561-96A3-8B9EE067A784}" type="pres">
      <dgm:prSet presAssocID="{E6607D93-2CF2-46E4-857C-D28058119FEB}" presName="sibTrans" presStyleCnt="0"/>
      <dgm:spPr/>
    </dgm:pt>
    <dgm:pt modelId="{BF06BCA0-997A-4770-9EE1-E0F79D45A8C2}" type="pres">
      <dgm:prSet presAssocID="{4DF74929-B6CF-4F51-B052-5244F2ED1420}" presName="composite" presStyleCnt="0"/>
      <dgm:spPr/>
    </dgm:pt>
    <dgm:pt modelId="{F08B98EA-2729-4DE2-A18F-C096E78F4954}" type="pres">
      <dgm:prSet presAssocID="{4DF74929-B6CF-4F51-B052-5244F2ED1420}" presName="bentUpArrow1" presStyleLbl="alignImgPlace1" presStyleIdx="2" presStyleCnt="4"/>
      <dgm:spPr/>
    </dgm:pt>
    <dgm:pt modelId="{0F5951CF-7131-430C-87C1-69CCDC9A471A}" type="pres">
      <dgm:prSet presAssocID="{4DF74929-B6CF-4F51-B052-5244F2ED1420}" presName="ParentText" presStyleLbl="node1" presStyleIdx="2" presStyleCnt="5" custScaleX="156582">
        <dgm:presLayoutVars>
          <dgm:chMax val="1"/>
          <dgm:chPref val="1"/>
          <dgm:bulletEnabled val="1"/>
        </dgm:presLayoutVars>
      </dgm:prSet>
      <dgm:spPr/>
    </dgm:pt>
    <dgm:pt modelId="{CB99BC59-07DA-4BA5-A7A2-26DEDB23244C}" type="pres">
      <dgm:prSet presAssocID="{4DF74929-B6CF-4F51-B052-5244F2ED1420}" presName="ChildText" presStyleLbl="revTx" presStyleIdx="2" presStyleCnt="4">
        <dgm:presLayoutVars>
          <dgm:chMax val="0"/>
          <dgm:chPref val="0"/>
          <dgm:bulletEnabled val="1"/>
        </dgm:presLayoutVars>
      </dgm:prSet>
      <dgm:spPr/>
    </dgm:pt>
    <dgm:pt modelId="{BA458A32-3A1E-46A5-94E8-92B8BAD2E91F}" type="pres">
      <dgm:prSet presAssocID="{B19DF922-CBF9-4A32-9D9A-C9426BA16C78}" presName="sibTrans" presStyleCnt="0"/>
      <dgm:spPr/>
    </dgm:pt>
    <dgm:pt modelId="{427523A1-D921-406B-A481-D451639414C1}" type="pres">
      <dgm:prSet presAssocID="{36692F78-701F-4510-84D2-E3083719C5BB}" presName="composite" presStyleCnt="0"/>
      <dgm:spPr/>
    </dgm:pt>
    <dgm:pt modelId="{D0DC2B64-BF52-47D1-BBFE-C85BBAA29593}" type="pres">
      <dgm:prSet presAssocID="{36692F78-701F-4510-84D2-E3083719C5BB}" presName="bentUpArrow1" presStyleLbl="alignImgPlace1" presStyleIdx="3" presStyleCnt="4"/>
      <dgm:spPr/>
    </dgm:pt>
    <dgm:pt modelId="{81358563-1020-4015-A456-C545E75A6814}" type="pres">
      <dgm:prSet presAssocID="{36692F78-701F-4510-84D2-E3083719C5BB}" presName="ParentText" presStyleLbl="node1" presStyleIdx="3" presStyleCnt="5" custScaleX="160328">
        <dgm:presLayoutVars>
          <dgm:chMax val="1"/>
          <dgm:chPref val="1"/>
          <dgm:bulletEnabled val="1"/>
        </dgm:presLayoutVars>
      </dgm:prSet>
      <dgm:spPr/>
    </dgm:pt>
    <dgm:pt modelId="{C74884C7-84C4-4FE2-B5F9-A05248B10F58}" type="pres">
      <dgm:prSet presAssocID="{36692F78-701F-4510-84D2-E3083719C5BB}" presName="ChildText" presStyleLbl="revTx" presStyleIdx="3" presStyleCnt="4">
        <dgm:presLayoutVars>
          <dgm:chMax val="0"/>
          <dgm:chPref val="0"/>
          <dgm:bulletEnabled val="1"/>
        </dgm:presLayoutVars>
      </dgm:prSet>
      <dgm:spPr/>
    </dgm:pt>
    <dgm:pt modelId="{F07C1A96-5EA2-4854-8375-68A9D790B67C}" type="pres">
      <dgm:prSet presAssocID="{3624DD59-103F-46C5-BD32-D9FC13DDBE18}" presName="sibTrans" presStyleCnt="0"/>
      <dgm:spPr/>
    </dgm:pt>
    <dgm:pt modelId="{6A6731DE-107D-41C7-97F5-54F1776F3CEC}" type="pres">
      <dgm:prSet presAssocID="{25305DE0-A659-4ABE-AA17-4FA7AD723A79}" presName="composite" presStyleCnt="0"/>
      <dgm:spPr/>
    </dgm:pt>
    <dgm:pt modelId="{92C13C41-830C-4978-BDD2-3FA59F267043}" type="pres">
      <dgm:prSet presAssocID="{25305DE0-A659-4ABE-AA17-4FA7AD723A79}" presName="ParentText" presStyleLbl="node1" presStyleIdx="4" presStyleCnt="5">
        <dgm:presLayoutVars>
          <dgm:chMax val="1"/>
          <dgm:chPref val="1"/>
          <dgm:bulletEnabled val="1"/>
        </dgm:presLayoutVars>
      </dgm:prSet>
      <dgm:spPr/>
    </dgm:pt>
  </dgm:ptLst>
  <dgm:cxnLst>
    <dgm:cxn modelId="{413F3408-9120-4B83-A84E-A04F16D41399}" type="presOf" srcId="{9309C6D6-CBE1-451B-902A-3E90E63F83D0}" destId="{7B344AFC-4940-4933-97C9-2D9ADAD23949}" srcOrd="0" destOrd="0" presId="urn:microsoft.com/office/officeart/2005/8/layout/StepDownProcess"/>
    <dgm:cxn modelId="{D17EA118-00F0-47BF-9DAA-0DEA6128E1B6}" srcId="{9309C6D6-CBE1-451B-902A-3E90E63F83D0}" destId="{E9E6D10B-6770-49EF-B54F-C8752B79E40D}" srcOrd="0" destOrd="0" parTransId="{9FB12B60-70D0-44E0-BF4E-B60897EC7F33}" sibTransId="{3F0EA90E-84A1-47D3-806E-54EA4640F508}"/>
    <dgm:cxn modelId="{B6894038-B15B-427A-97E2-72911DB9C873}" type="presOf" srcId="{4DF74929-B6CF-4F51-B052-5244F2ED1420}" destId="{0F5951CF-7131-430C-87C1-69CCDC9A471A}" srcOrd="0" destOrd="0" presId="urn:microsoft.com/office/officeart/2005/8/layout/StepDownProcess"/>
    <dgm:cxn modelId="{6620395D-314B-4AA5-B0FF-F2B9D003BFCF}" type="presOf" srcId="{25305DE0-A659-4ABE-AA17-4FA7AD723A79}" destId="{92C13C41-830C-4978-BDD2-3FA59F267043}" srcOrd="0" destOrd="0" presId="urn:microsoft.com/office/officeart/2005/8/layout/StepDownProcess"/>
    <dgm:cxn modelId="{D854E357-1B24-48AD-9AA9-FAD65F450388}" srcId="{9309C6D6-CBE1-451B-902A-3E90E63F83D0}" destId="{36692F78-701F-4510-84D2-E3083719C5BB}" srcOrd="3" destOrd="0" parTransId="{5308857A-7029-494A-AA91-735CAC753FC3}" sibTransId="{3624DD59-103F-46C5-BD32-D9FC13DDBE18}"/>
    <dgm:cxn modelId="{6CD99E8C-F32F-4A11-BFB4-F0009505E9B2}" type="presOf" srcId="{36692F78-701F-4510-84D2-E3083719C5BB}" destId="{81358563-1020-4015-A456-C545E75A6814}" srcOrd="0" destOrd="0" presId="urn:microsoft.com/office/officeart/2005/8/layout/StepDownProcess"/>
    <dgm:cxn modelId="{03C0C89E-DDF7-4350-905C-C2D2157D7724}" srcId="{9309C6D6-CBE1-451B-902A-3E90E63F83D0}" destId="{A02D4F28-2D51-43B5-963C-A9037DFA9FBB}" srcOrd="1" destOrd="0" parTransId="{3FC9626F-B5B3-4978-9EAD-86FFA1F642A6}" sibTransId="{E6607D93-2CF2-46E4-857C-D28058119FEB}"/>
    <dgm:cxn modelId="{002B73C1-A588-4F2C-AF41-B3081564E98B}" srcId="{9309C6D6-CBE1-451B-902A-3E90E63F83D0}" destId="{25305DE0-A659-4ABE-AA17-4FA7AD723A79}" srcOrd="4" destOrd="0" parTransId="{2FFA6459-457E-41DF-8AE6-F83CDD5E4E29}" sibTransId="{56E9F2B5-2767-4F06-8743-21867F3056C7}"/>
    <dgm:cxn modelId="{80E246C6-62C5-42C3-869F-59A13C98AABA}" type="presOf" srcId="{E9E6D10B-6770-49EF-B54F-C8752B79E40D}" destId="{E58FC1D9-9BA2-443C-88AD-E16C6D0EC000}" srcOrd="0" destOrd="0" presId="urn:microsoft.com/office/officeart/2005/8/layout/StepDownProcess"/>
    <dgm:cxn modelId="{4EFA5DC7-A630-49DD-96AA-6A2127FE2D85}" type="presOf" srcId="{A02D4F28-2D51-43B5-963C-A9037DFA9FBB}" destId="{0113BC35-AA41-48C4-B15B-BFFFA0964EDD}" srcOrd="0" destOrd="0" presId="urn:microsoft.com/office/officeart/2005/8/layout/StepDownProcess"/>
    <dgm:cxn modelId="{900782DB-CB4F-4996-909A-062160A5603C}" srcId="{9309C6D6-CBE1-451B-902A-3E90E63F83D0}" destId="{4DF74929-B6CF-4F51-B052-5244F2ED1420}" srcOrd="2" destOrd="0" parTransId="{01BDD579-F104-4E41-A378-61C95804D740}" sibTransId="{B19DF922-CBF9-4A32-9D9A-C9426BA16C78}"/>
    <dgm:cxn modelId="{404260E0-0363-4425-AEFF-A1878968B604}" type="presParOf" srcId="{7B344AFC-4940-4933-97C9-2D9ADAD23949}" destId="{35E8D7E9-503D-46DD-880C-6F8224721230}" srcOrd="0" destOrd="0" presId="urn:microsoft.com/office/officeart/2005/8/layout/StepDownProcess"/>
    <dgm:cxn modelId="{C2B405E1-4448-47BA-B049-FFA4041C1C3B}" type="presParOf" srcId="{35E8D7E9-503D-46DD-880C-6F8224721230}" destId="{0C659ED8-56AC-4451-B6B9-7FB8B67FC813}" srcOrd="0" destOrd="0" presId="urn:microsoft.com/office/officeart/2005/8/layout/StepDownProcess"/>
    <dgm:cxn modelId="{F04F8F2E-FEDA-4918-8B36-E76CB230890C}" type="presParOf" srcId="{35E8D7E9-503D-46DD-880C-6F8224721230}" destId="{E58FC1D9-9BA2-443C-88AD-E16C6D0EC000}" srcOrd="1" destOrd="0" presId="urn:microsoft.com/office/officeart/2005/8/layout/StepDownProcess"/>
    <dgm:cxn modelId="{BABE24EB-1D9D-4B8F-A411-714E9BD6E570}" type="presParOf" srcId="{35E8D7E9-503D-46DD-880C-6F8224721230}" destId="{8CF6244E-55A1-4F57-BD83-5A3E87790380}" srcOrd="2" destOrd="0" presId="urn:microsoft.com/office/officeart/2005/8/layout/StepDownProcess"/>
    <dgm:cxn modelId="{A2746AC8-771E-45D3-80CF-F47EF948E777}" type="presParOf" srcId="{7B344AFC-4940-4933-97C9-2D9ADAD23949}" destId="{DFC32901-4BE0-4561-9507-C1ADF5241144}" srcOrd="1" destOrd="0" presId="urn:microsoft.com/office/officeart/2005/8/layout/StepDownProcess"/>
    <dgm:cxn modelId="{FA8E5DC5-6D47-43EE-87E4-69EF7F1554EF}" type="presParOf" srcId="{7B344AFC-4940-4933-97C9-2D9ADAD23949}" destId="{09840D54-7A0D-42FE-A237-2544B0E54961}" srcOrd="2" destOrd="0" presId="urn:microsoft.com/office/officeart/2005/8/layout/StepDownProcess"/>
    <dgm:cxn modelId="{56A9D04A-4E47-403C-8A86-77B6D302704F}" type="presParOf" srcId="{09840D54-7A0D-42FE-A237-2544B0E54961}" destId="{3E41F9BB-BD21-4A02-BA5F-3D30AB7BC553}" srcOrd="0" destOrd="0" presId="urn:microsoft.com/office/officeart/2005/8/layout/StepDownProcess"/>
    <dgm:cxn modelId="{2E2608CA-CFFA-4802-8C8F-DA68F14CDB1F}" type="presParOf" srcId="{09840D54-7A0D-42FE-A237-2544B0E54961}" destId="{0113BC35-AA41-48C4-B15B-BFFFA0964EDD}" srcOrd="1" destOrd="0" presId="urn:microsoft.com/office/officeart/2005/8/layout/StepDownProcess"/>
    <dgm:cxn modelId="{DEE6E56A-F2C2-4B04-9450-8ED38013DDA3}" type="presParOf" srcId="{09840D54-7A0D-42FE-A237-2544B0E54961}" destId="{FEB74802-3756-4A59-B58B-BA3DBF5EEBB3}" srcOrd="2" destOrd="0" presId="urn:microsoft.com/office/officeart/2005/8/layout/StepDownProcess"/>
    <dgm:cxn modelId="{6F35834B-2F51-4E27-80E0-10547505ADD8}" type="presParOf" srcId="{7B344AFC-4940-4933-97C9-2D9ADAD23949}" destId="{7F7A7AF8-BF71-4561-96A3-8B9EE067A784}" srcOrd="3" destOrd="0" presId="urn:microsoft.com/office/officeart/2005/8/layout/StepDownProcess"/>
    <dgm:cxn modelId="{A1E2ACC0-C854-4D3C-A809-7B4FEE63B219}" type="presParOf" srcId="{7B344AFC-4940-4933-97C9-2D9ADAD23949}" destId="{BF06BCA0-997A-4770-9EE1-E0F79D45A8C2}" srcOrd="4" destOrd="0" presId="urn:microsoft.com/office/officeart/2005/8/layout/StepDownProcess"/>
    <dgm:cxn modelId="{62F1C6BC-8B72-44D6-9110-9F285628690A}" type="presParOf" srcId="{BF06BCA0-997A-4770-9EE1-E0F79D45A8C2}" destId="{F08B98EA-2729-4DE2-A18F-C096E78F4954}" srcOrd="0" destOrd="0" presId="urn:microsoft.com/office/officeart/2005/8/layout/StepDownProcess"/>
    <dgm:cxn modelId="{B5782296-024A-4A48-A22B-1CAF0AD2C6CC}" type="presParOf" srcId="{BF06BCA0-997A-4770-9EE1-E0F79D45A8C2}" destId="{0F5951CF-7131-430C-87C1-69CCDC9A471A}" srcOrd="1" destOrd="0" presId="urn:microsoft.com/office/officeart/2005/8/layout/StepDownProcess"/>
    <dgm:cxn modelId="{140A0B9F-39E1-4D88-A9BA-F5C80472F36B}" type="presParOf" srcId="{BF06BCA0-997A-4770-9EE1-E0F79D45A8C2}" destId="{CB99BC59-07DA-4BA5-A7A2-26DEDB23244C}" srcOrd="2" destOrd="0" presId="urn:microsoft.com/office/officeart/2005/8/layout/StepDownProcess"/>
    <dgm:cxn modelId="{8B22AC85-5458-43CF-9684-43AD4141DA93}" type="presParOf" srcId="{7B344AFC-4940-4933-97C9-2D9ADAD23949}" destId="{BA458A32-3A1E-46A5-94E8-92B8BAD2E91F}" srcOrd="5" destOrd="0" presId="urn:microsoft.com/office/officeart/2005/8/layout/StepDownProcess"/>
    <dgm:cxn modelId="{5BC40F97-D740-4754-812B-6761D78CF023}" type="presParOf" srcId="{7B344AFC-4940-4933-97C9-2D9ADAD23949}" destId="{427523A1-D921-406B-A481-D451639414C1}" srcOrd="6" destOrd="0" presId="urn:microsoft.com/office/officeart/2005/8/layout/StepDownProcess"/>
    <dgm:cxn modelId="{B24E18D7-14B4-4A02-8D2E-7101C4FC75FF}" type="presParOf" srcId="{427523A1-D921-406B-A481-D451639414C1}" destId="{D0DC2B64-BF52-47D1-BBFE-C85BBAA29593}" srcOrd="0" destOrd="0" presId="urn:microsoft.com/office/officeart/2005/8/layout/StepDownProcess"/>
    <dgm:cxn modelId="{0A42B719-994A-4A09-87DA-A22E660497E9}" type="presParOf" srcId="{427523A1-D921-406B-A481-D451639414C1}" destId="{81358563-1020-4015-A456-C545E75A6814}" srcOrd="1" destOrd="0" presId="urn:microsoft.com/office/officeart/2005/8/layout/StepDownProcess"/>
    <dgm:cxn modelId="{EEE8628B-C4CA-4876-92DA-7E391E0EC402}" type="presParOf" srcId="{427523A1-D921-406B-A481-D451639414C1}" destId="{C74884C7-84C4-4FE2-B5F9-A05248B10F58}" srcOrd="2" destOrd="0" presId="urn:microsoft.com/office/officeart/2005/8/layout/StepDownProcess"/>
    <dgm:cxn modelId="{9B80B21F-0DF7-4A35-8501-2076D0624235}" type="presParOf" srcId="{7B344AFC-4940-4933-97C9-2D9ADAD23949}" destId="{F07C1A96-5EA2-4854-8375-68A9D790B67C}" srcOrd="7" destOrd="0" presId="urn:microsoft.com/office/officeart/2005/8/layout/StepDownProcess"/>
    <dgm:cxn modelId="{8517335C-7569-45AF-8D99-F666660AB952}" type="presParOf" srcId="{7B344AFC-4940-4933-97C9-2D9ADAD23949}" destId="{6A6731DE-107D-41C7-97F5-54F1776F3CEC}" srcOrd="8" destOrd="0" presId="urn:microsoft.com/office/officeart/2005/8/layout/StepDownProcess"/>
    <dgm:cxn modelId="{705B0466-F3C7-45C9-BF73-20C9A080330C}" type="presParOf" srcId="{6A6731DE-107D-41C7-97F5-54F1776F3CEC}" destId="{92C13C41-830C-4978-BDD2-3FA59F267043}" srcOrd="0" destOrd="0" presId="urn:microsoft.com/office/officeart/2005/8/layout/StepDownProcess"/>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9309C6D6-CBE1-451B-902A-3E90E63F83D0}" type="doc">
      <dgm:prSet loTypeId="urn:microsoft.com/office/officeart/2005/8/layout/StepDownProcess" loCatId="process" qsTypeId="urn:microsoft.com/office/officeart/2005/8/quickstyle/simple1" qsCatId="simple" csTypeId="urn:microsoft.com/office/officeart/2005/8/colors/accent1_2" csCatId="accent1" phldr="1"/>
      <dgm:spPr/>
      <dgm:t>
        <a:bodyPr/>
        <a:lstStyle/>
        <a:p>
          <a:endParaRPr lang="en-US"/>
        </a:p>
      </dgm:t>
    </dgm:pt>
    <dgm:pt modelId="{E9E6D10B-6770-49EF-B54F-C8752B79E40D}">
      <dgm:prSet phldrT="[Text]" custT="1"/>
      <dgm:spPr>
        <a:solidFill>
          <a:schemeClr val="accent2"/>
        </a:solidFill>
      </dgm:spPr>
      <dgm:t>
        <a:bodyPr/>
        <a:lstStyle/>
        <a:p>
          <a:r>
            <a:rPr lang="en-US" sz="1100" dirty="0"/>
            <a:t>Construction complete</a:t>
          </a:r>
        </a:p>
      </dgm:t>
    </dgm:pt>
    <dgm:pt modelId="{3F0EA90E-84A1-47D3-806E-54EA4640F508}" type="sibTrans" cxnId="{D17EA118-00F0-47BF-9DAA-0DEA6128E1B6}">
      <dgm:prSet/>
      <dgm:spPr/>
      <dgm:t>
        <a:bodyPr/>
        <a:lstStyle/>
        <a:p>
          <a:endParaRPr lang="en-US" sz="4000"/>
        </a:p>
      </dgm:t>
    </dgm:pt>
    <dgm:pt modelId="{9FB12B60-70D0-44E0-BF4E-B60897EC7F33}" type="parTrans" cxnId="{D17EA118-00F0-47BF-9DAA-0DEA6128E1B6}">
      <dgm:prSet/>
      <dgm:spPr/>
      <dgm:t>
        <a:bodyPr/>
        <a:lstStyle/>
        <a:p>
          <a:endParaRPr lang="en-US" sz="4000"/>
        </a:p>
      </dgm:t>
    </dgm:pt>
    <dgm:pt modelId="{CADC0987-52CC-4773-B6A2-BDB6E437A731}">
      <dgm:prSet phldrT="[Text]" custT="1"/>
      <dgm:spPr/>
      <dgm:t>
        <a:bodyPr/>
        <a:lstStyle/>
        <a:p>
          <a:r>
            <a:rPr lang="en-US" sz="1100" dirty="0"/>
            <a:t>Performance &amp; Reliability test completed</a:t>
          </a:r>
        </a:p>
      </dgm:t>
    </dgm:pt>
    <dgm:pt modelId="{41B6B904-7468-4980-8BC5-03C864F94BC7}" type="parTrans" cxnId="{538D6407-9C4B-4326-87F6-46877F59EA5F}">
      <dgm:prSet/>
      <dgm:spPr/>
      <dgm:t>
        <a:bodyPr/>
        <a:lstStyle/>
        <a:p>
          <a:endParaRPr lang="en-US"/>
        </a:p>
      </dgm:t>
    </dgm:pt>
    <dgm:pt modelId="{38D795C7-F9E7-4092-9B6E-78FD9E57A4F4}" type="sibTrans" cxnId="{538D6407-9C4B-4326-87F6-46877F59EA5F}">
      <dgm:prSet/>
      <dgm:spPr/>
      <dgm:t>
        <a:bodyPr/>
        <a:lstStyle/>
        <a:p>
          <a:endParaRPr lang="en-US"/>
        </a:p>
      </dgm:t>
    </dgm:pt>
    <dgm:pt modelId="{F583B6CD-0A99-482A-87D8-FD8DF70D9B0F}">
      <dgm:prSet phldrT="[Text]" custT="1"/>
      <dgm:spPr/>
      <dgm:t>
        <a:bodyPr/>
        <a:lstStyle/>
        <a:p>
          <a:r>
            <a:rPr lang="en-US" sz="1100" dirty="0"/>
            <a:t>Net capacity equal or greater than guaranteed capacity</a:t>
          </a:r>
        </a:p>
      </dgm:t>
    </dgm:pt>
    <dgm:pt modelId="{FDBACAE4-F827-45BB-99B1-B458CA61D886}" type="parTrans" cxnId="{BAB761E0-B246-4073-AA82-76D96793B4A1}">
      <dgm:prSet/>
      <dgm:spPr/>
      <dgm:t>
        <a:bodyPr/>
        <a:lstStyle/>
        <a:p>
          <a:endParaRPr lang="en-US"/>
        </a:p>
      </dgm:t>
    </dgm:pt>
    <dgm:pt modelId="{0E15E5C6-44B0-44BF-9109-6DE53AE39A47}" type="sibTrans" cxnId="{BAB761E0-B246-4073-AA82-76D96793B4A1}">
      <dgm:prSet/>
      <dgm:spPr/>
      <dgm:t>
        <a:bodyPr/>
        <a:lstStyle/>
        <a:p>
          <a:endParaRPr lang="en-US"/>
        </a:p>
      </dgm:t>
    </dgm:pt>
    <dgm:pt modelId="{8E04ADDD-E1A7-427A-A794-A6F70622DBC2}">
      <dgm:prSet phldrT="[Text]" custT="1"/>
      <dgm:spPr/>
      <dgm:t>
        <a:bodyPr/>
        <a:lstStyle/>
        <a:p>
          <a:r>
            <a:rPr lang="en-US" sz="1100" dirty="0"/>
            <a:t>Buyer accepts test reports</a:t>
          </a:r>
        </a:p>
      </dgm:t>
    </dgm:pt>
    <dgm:pt modelId="{A6C18965-63F6-4BAD-95FE-6D992EAAE063}" type="parTrans" cxnId="{75FEDFB9-DBA2-418E-9790-96817B6999E3}">
      <dgm:prSet/>
      <dgm:spPr/>
      <dgm:t>
        <a:bodyPr/>
        <a:lstStyle/>
        <a:p>
          <a:endParaRPr lang="en-US"/>
        </a:p>
      </dgm:t>
    </dgm:pt>
    <dgm:pt modelId="{FF510B57-7282-456A-AA08-661D082CE047}" type="sibTrans" cxnId="{75FEDFB9-DBA2-418E-9790-96817B6999E3}">
      <dgm:prSet/>
      <dgm:spPr/>
      <dgm:t>
        <a:bodyPr/>
        <a:lstStyle/>
        <a:p>
          <a:endParaRPr lang="en-US"/>
        </a:p>
      </dgm:t>
    </dgm:pt>
    <dgm:pt modelId="{0647C24E-0168-4F02-B0B7-8A0BBD79C1FC}">
      <dgm:prSet phldrT="[Text]" custT="1"/>
      <dgm:spPr>
        <a:solidFill>
          <a:schemeClr val="accent2"/>
        </a:solidFill>
      </dgm:spPr>
      <dgm:t>
        <a:bodyPr/>
        <a:lstStyle/>
        <a:p>
          <a:r>
            <a:rPr lang="en-US" sz="1100" dirty="0"/>
            <a:t>Commercial Operations Data (COD)</a:t>
          </a:r>
        </a:p>
      </dgm:t>
    </dgm:pt>
    <dgm:pt modelId="{DEF8B250-8967-4362-A1CE-CDCA415BFB6E}" type="parTrans" cxnId="{F96212D0-D43C-4B84-BF9D-D8990BA1B2CE}">
      <dgm:prSet/>
      <dgm:spPr/>
      <dgm:t>
        <a:bodyPr/>
        <a:lstStyle/>
        <a:p>
          <a:endParaRPr lang="en-US"/>
        </a:p>
      </dgm:t>
    </dgm:pt>
    <dgm:pt modelId="{A845ED43-B744-4F4A-8F95-7CF803B6DB97}" type="sibTrans" cxnId="{F96212D0-D43C-4B84-BF9D-D8990BA1B2CE}">
      <dgm:prSet/>
      <dgm:spPr/>
      <dgm:t>
        <a:bodyPr/>
        <a:lstStyle/>
        <a:p>
          <a:endParaRPr lang="en-US"/>
        </a:p>
      </dgm:t>
    </dgm:pt>
    <dgm:pt modelId="{7B344AFC-4940-4933-97C9-2D9ADAD23949}" type="pres">
      <dgm:prSet presAssocID="{9309C6D6-CBE1-451B-902A-3E90E63F83D0}" presName="rootnode" presStyleCnt="0">
        <dgm:presLayoutVars>
          <dgm:chMax/>
          <dgm:chPref/>
          <dgm:dir/>
          <dgm:animLvl val="lvl"/>
        </dgm:presLayoutVars>
      </dgm:prSet>
      <dgm:spPr/>
    </dgm:pt>
    <dgm:pt modelId="{35E8D7E9-503D-46DD-880C-6F8224721230}" type="pres">
      <dgm:prSet presAssocID="{E9E6D10B-6770-49EF-B54F-C8752B79E40D}" presName="composite" presStyleCnt="0"/>
      <dgm:spPr/>
    </dgm:pt>
    <dgm:pt modelId="{E009CB89-C36E-4C29-AC27-6EEFE97F31A9}" type="pres">
      <dgm:prSet presAssocID="{E9E6D10B-6770-49EF-B54F-C8752B79E40D}" presName="bentUpArrow1" presStyleLbl="alignImgPlace1" presStyleIdx="0" presStyleCnt="4"/>
      <dgm:spPr/>
    </dgm:pt>
    <dgm:pt modelId="{E58FC1D9-9BA2-443C-88AD-E16C6D0EC000}" type="pres">
      <dgm:prSet presAssocID="{E9E6D10B-6770-49EF-B54F-C8752B79E40D}" presName="ParentText" presStyleLbl="node1" presStyleIdx="0" presStyleCnt="5">
        <dgm:presLayoutVars>
          <dgm:chMax val="1"/>
          <dgm:chPref val="1"/>
          <dgm:bulletEnabled val="1"/>
        </dgm:presLayoutVars>
      </dgm:prSet>
      <dgm:spPr/>
    </dgm:pt>
    <dgm:pt modelId="{2E899EC0-C2CC-46A2-937F-7B6C12E9AAD8}" type="pres">
      <dgm:prSet presAssocID="{E9E6D10B-6770-49EF-B54F-C8752B79E40D}" presName="ChildText" presStyleLbl="revTx" presStyleIdx="0" presStyleCnt="4">
        <dgm:presLayoutVars>
          <dgm:chMax val="0"/>
          <dgm:chPref val="0"/>
          <dgm:bulletEnabled val="1"/>
        </dgm:presLayoutVars>
      </dgm:prSet>
      <dgm:spPr/>
    </dgm:pt>
    <dgm:pt modelId="{AD3C05DB-5F86-4371-8F5A-9145429EA394}" type="pres">
      <dgm:prSet presAssocID="{3F0EA90E-84A1-47D3-806E-54EA4640F508}" presName="sibTrans" presStyleCnt="0"/>
      <dgm:spPr/>
    </dgm:pt>
    <dgm:pt modelId="{5C2F8489-91E9-4271-8049-EF590CE7D688}" type="pres">
      <dgm:prSet presAssocID="{CADC0987-52CC-4773-B6A2-BDB6E437A731}" presName="composite" presStyleCnt="0"/>
      <dgm:spPr/>
    </dgm:pt>
    <dgm:pt modelId="{EF373C9C-F30A-44F4-A4A2-42FD69AA9ECD}" type="pres">
      <dgm:prSet presAssocID="{CADC0987-52CC-4773-B6A2-BDB6E437A731}" presName="bentUpArrow1" presStyleLbl="alignImgPlace1" presStyleIdx="1" presStyleCnt="4"/>
      <dgm:spPr/>
    </dgm:pt>
    <dgm:pt modelId="{6C8BA9E8-6509-4426-8F9E-5D861DB98D91}" type="pres">
      <dgm:prSet presAssocID="{CADC0987-52CC-4773-B6A2-BDB6E437A731}" presName="ParentText" presStyleLbl="node1" presStyleIdx="1" presStyleCnt="5" custScaleX="157419">
        <dgm:presLayoutVars>
          <dgm:chMax val="1"/>
          <dgm:chPref val="1"/>
          <dgm:bulletEnabled val="1"/>
        </dgm:presLayoutVars>
      </dgm:prSet>
      <dgm:spPr/>
    </dgm:pt>
    <dgm:pt modelId="{E8361873-251B-4E9B-A9F5-F367997B9F20}" type="pres">
      <dgm:prSet presAssocID="{CADC0987-52CC-4773-B6A2-BDB6E437A731}" presName="ChildText" presStyleLbl="revTx" presStyleIdx="1" presStyleCnt="4">
        <dgm:presLayoutVars>
          <dgm:chMax val="0"/>
          <dgm:chPref val="0"/>
          <dgm:bulletEnabled val="1"/>
        </dgm:presLayoutVars>
      </dgm:prSet>
      <dgm:spPr/>
    </dgm:pt>
    <dgm:pt modelId="{88411544-FED8-4565-837E-E2BB95A914F5}" type="pres">
      <dgm:prSet presAssocID="{38D795C7-F9E7-4092-9B6E-78FD9E57A4F4}" presName="sibTrans" presStyleCnt="0"/>
      <dgm:spPr/>
    </dgm:pt>
    <dgm:pt modelId="{5C183C22-10B9-4907-BB58-44498C970C9E}" type="pres">
      <dgm:prSet presAssocID="{F583B6CD-0A99-482A-87D8-FD8DF70D9B0F}" presName="composite" presStyleCnt="0"/>
      <dgm:spPr/>
    </dgm:pt>
    <dgm:pt modelId="{7F77B4A6-7006-4EB7-AD64-829C227F42EE}" type="pres">
      <dgm:prSet presAssocID="{F583B6CD-0A99-482A-87D8-FD8DF70D9B0F}" presName="bentUpArrow1" presStyleLbl="alignImgPlace1" presStyleIdx="2" presStyleCnt="4"/>
      <dgm:spPr/>
    </dgm:pt>
    <dgm:pt modelId="{22DACB60-97DD-48DD-B4B7-F0AE3D7992E3}" type="pres">
      <dgm:prSet presAssocID="{F583B6CD-0A99-482A-87D8-FD8DF70D9B0F}" presName="ParentText" presStyleLbl="node1" presStyleIdx="2" presStyleCnt="5" custScaleX="151999">
        <dgm:presLayoutVars>
          <dgm:chMax val="1"/>
          <dgm:chPref val="1"/>
          <dgm:bulletEnabled val="1"/>
        </dgm:presLayoutVars>
      </dgm:prSet>
      <dgm:spPr/>
    </dgm:pt>
    <dgm:pt modelId="{799D95F2-DC96-41DC-9B2F-9BF6EEE481D7}" type="pres">
      <dgm:prSet presAssocID="{F583B6CD-0A99-482A-87D8-FD8DF70D9B0F}" presName="ChildText" presStyleLbl="revTx" presStyleIdx="2" presStyleCnt="4">
        <dgm:presLayoutVars>
          <dgm:chMax val="0"/>
          <dgm:chPref val="0"/>
          <dgm:bulletEnabled val="1"/>
        </dgm:presLayoutVars>
      </dgm:prSet>
      <dgm:spPr/>
    </dgm:pt>
    <dgm:pt modelId="{9CFB5D8F-4161-4315-B598-95E6B4C89029}" type="pres">
      <dgm:prSet presAssocID="{0E15E5C6-44B0-44BF-9109-6DE53AE39A47}" presName="sibTrans" presStyleCnt="0"/>
      <dgm:spPr/>
    </dgm:pt>
    <dgm:pt modelId="{DBD33B34-BDC5-42C5-989D-2D775C8AD4CA}" type="pres">
      <dgm:prSet presAssocID="{8E04ADDD-E1A7-427A-A794-A6F70622DBC2}" presName="composite" presStyleCnt="0"/>
      <dgm:spPr/>
    </dgm:pt>
    <dgm:pt modelId="{B8F4488A-1B35-40C1-9E2E-73D0278B12DA}" type="pres">
      <dgm:prSet presAssocID="{8E04ADDD-E1A7-427A-A794-A6F70622DBC2}" presName="bentUpArrow1" presStyleLbl="alignImgPlace1" presStyleIdx="3" presStyleCnt="4"/>
      <dgm:spPr/>
    </dgm:pt>
    <dgm:pt modelId="{3E2F2566-DC74-42B8-B3A1-09909FA414BD}" type="pres">
      <dgm:prSet presAssocID="{8E04ADDD-E1A7-427A-A794-A6F70622DBC2}" presName="ParentText" presStyleLbl="node1" presStyleIdx="3" presStyleCnt="5" custScaleX="154218">
        <dgm:presLayoutVars>
          <dgm:chMax val="1"/>
          <dgm:chPref val="1"/>
          <dgm:bulletEnabled val="1"/>
        </dgm:presLayoutVars>
      </dgm:prSet>
      <dgm:spPr/>
    </dgm:pt>
    <dgm:pt modelId="{C5E7E369-31B9-4A89-BF3A-4297201DF300}" type="pres">
      <dgm:prSet presAssocID="{8E04ADDD-E1A7-427A-A794-A6F70622DBC2}" presName="ChildText" presStyleLbl="revTx" presStyleIdx="3" presStyleCnt="4">
        <dgm:presLayoutVars>
          <dgm:chMax val="0"/>
          <dgm:chPref val="0"/>
          <dgm:bulletEnabled val="1"/>
        </dgm:presLayoutVars>
      </dgm:prSet>
      <dgm:spPr/>
    </dgm:pt>
    <dgm:pt modelId="{DEC8837E-ABE0-40BF-B386-3017E0A0145D}" type="pres">
      <dgm:prSet presAssocID="{FF510B57-7282-456A-AA08-661D082CE047}" presName="sibTrans" presStyleCnt="0"/>
      <dgm:spPr/>
    </dgm:pt>
    <dgm:pt modelId="{74ED248B-6A36-48A6-AF05-F1C4232BFD66}" type="pres">
      <dgm:prSet presAssocID="{0647C24E-0168-4F02-B0B7-8A0BBD79C1FC}" presName="composite" presStyleCnt="0"/>
      <dgm:spPr/>
    </dgm:pt>
    <dgm:pt modelId="{C25C57A5-8A04-4FCF-A5D7-8F66CDC3D8BA}" type="pres">
      <dgm:prSet presAssocID="{0647C24E-0168-4F02-B0B7-8A0BBD79C1FC}" presName="ParentText" presStyleLbl="node1" presStyleIdx="4" presStyleCnt="5">
        <dgm:presLayoutVars>
          <dgm:chMax val="1"/>
          <dgm:chPref val="1"/>
          <dgm:bulletEnabled val="1"/>
        </dgm:presLayoutVars>
      </dgm:prSet>
      <dgm:spPr/>
    </dgm:pt>
  </dgm:ptLst>
  <dgm:cxnLst>
    <dgm:cxn modelId="{538D6407-9C4B-4326-87F6-46877F59EA5F}" srcId="{9309C6D6-CBE1-451B-902A-3E90E63F83D0}" destId="{CADC0987-52CC-4773-B6A2-BDB6E437A731}" srcOrd="1" destOrd="0" parTransId="{41B6B904-7468-4980-8BC5-03C864F94BC7}" sibTransId="{38D795C7-F9E7-4092-9B6E-78FD9E57A4F4}"/>
    <dgm:cxn modelId="{413F3408-9120-4B83-A84E-A04F16D41399}" type="presOf" srcId="{9309C6D6-CBE1-451B-902A-3E90E63F83D0}" destId="{7B344AFC-4940-4933-97C9-2D9ADAD23949}" srcOrd="0" destOrd="0" presId="urn:microsoft.com/office/officeart/2005/8/layout/StepDownProcess"/>
    <dgm:cxn modelId="{D17EA118-00F0-47BF-9DAA-0DEA6128E1B6}" srcId="{9309C6D6-CBE1-451B-902A-3E90E63F83D0}" destId="{E9E6D10B-6770-49EF-B54F-C8752B79E40D}" srcOrd="0" destOrd="0" parTransId="{9FB12B60-70D0-44E0-BF4E-B60897EC7F33}" sibTransId="{3F0EA90E-84A1-47D3-806E-54EA4640F508}"/>
    <dgm:cxn modelId="{F299B51A-7960-4B05-8D71-C04269519EEC}" type="presOf" srcId="{CADC0987-52CC-4773-B6A2-BDB6E437A731}" destId="{6C8BA9E8-6509-4426-8F9E-5D861DB98D91}" srcOrd="0" destOrd="0" presId="urn:microsoft.com/office/officeart/2005/8/layout/StepDownProcess"/>
    <dgm:cxn modelId="{06D90C40-240E-4162-8896-B8FA022E7430}" type="presOf" srcId="{F583B6CD-0A99-482A-87D8-FD8DF70D9B0F}" destId="{22DACB60-97DD-48DD-B4B7-F0AE3D7992E3}" srcOrd="0" destOrd="0" presId="urn:microsoft.com/office/officeart/2005/8/layout/StepDownProcess"/>
    <dgm:cxn modelId="{56B75BA5-F39A-4346-BF73-6BDAD4C91022}" type="presOf" srcId="{8E04ADDD-E1A7-427A-A794-A6F70622DBC2}" destId="{3E2F2566-DC74-42B8-B3A1-09909FA414BD}" srcOrd="0" destOrd="0" presId="urn:microsoft.com/office/officeart/2005/8/layout/StepDownProcess"/>
    <dgm:cxn modelId="{75FEDFB9-DBA2-418E-9790-96817B6999E3}" srcId="{9309C6D6-CBE1-451B-902A-3E90E63F83D0}" destId="{8E04ADDD-E1A7-427A-A794-A6F70622DBC2}" srcOrd="3" destOrd="0" parTransId="{A6C18965-63F6-4BAD-95FE-6D992EAAE063}" sibTransId="{FF510B57-7282-456A-AA08-661D082CE047}"/>
    <dgm:cxn modelId="{80E246C6-62C5-42C3-869F-59A13C98AABA}" type="presOf" srcId="{E9E6D10B-6770-49EF-B54F-C8752B79E40D}" destId="{E58FC1D9-9BA2-443C-88AD-E16C6D0EC000}" srcOrd="0" destOrd="0" presId="urn:microsoft.com/office/officeart/2005/8/layout/StepDownProcess"/>
    <dgm:cxn modelId="{F96212D0-D43C-4B84-BF9D-D8990BA1B2CE}" srcId="{9309C6D6-CBE1-451B-902A-3E90E63F83D0}" destId="{0647C24E-0168-4F02-B0B7-8A0BBD79C1FC}" srcOrd="4" destOrd="0" parTransId="{DEF8B250-8967-4362-A1CE-CDCA415BFB6E}" sibTransId="{A845ED43-B744-4F4A-8F95-7CF803B6DB97}"/>
    <dgm:cxn modelId="{9578DBD4-D08A-4365-95B3-2B6D3498722B}" type="presOf" srcId="{0647C24E-0168-4F02-B0B7-8A0BBD79C1FC}" destId="{C25C57A5-8A04-4FCF-A5D7-8F66CDC3D8BA}" srcOrd="0" destOrd="0" presId="urn:microsoft.com/office/officeart/2005/8/layout/StepDownProcess"/>
    <dgm:cxn modelId="{BAB761E0-B246-4073-AA82-76D96793B4A1}" srcId="{9309C6D6-CBE1-451B-902A-3E90E63F83D0}" destId="{F583B6CD-0A99-482A-87D8-FD8DF70D9B0F}" srcOrd="2" destOrd="0" parTransId="{FDBACAE4-F827-45BB-99B1-B458CA61D886}" sibTransId="{0E15E5C6-44B0-44BF-9109-6DE53AE39A47}"/>
    <dgm:cxn modelId="{404260E0-0363-4425-AEFF-A1878968B604}" type="presParOf" srcId="{7B344AFC-4940-4933-97C9-2D9ADAD23949}" destId="{35E8D7E9-503D-46DD-880C-6F8224721230}" srcOrd="0" destOrd="0" presId="urn:microsoft.com/office/officeart/2005/8/layout/StepDownProcess"/>
    <dgm:cxn modelId="{16DE6A06-A001-4234-B929-F53036728593}" type="presParOf" srcId="{35E8D7E9-503D-46DD-880C-6F8224721230}" destId="{E009CB89-C36E-4C29-AC27-6EEFE97F31A9}" srcOrd="0" destOrd="0" presId="urn:microsoft.com/office/officeart/2005/8/layout/StepDownProcess"/>
    <dgm:cxn modelId="{F04F8F2E-FEDA-4918-8B36-E76CB230890C}" type="presParOf" srcId="{35E8D7E9-503D-46DD-880C-6F8224721230}" destId="{E58FC1D9-9BA2-443C-88AD-E16C6D0EC000}" srcOrd="1" destOrd="0" presId="urn:microsoft.com/office/officeart/2005/8/layout/StepDownProcess"/>
    <dgm:cxn modelId="{0E4078BC-248A-4320-AEA2-CD461EFF6CD7}" type="presParOf" srcId="{35E8D7E9-503D-46DD-880C-6F8224721230}" destId="{2E899EC0-C2CC-46A2-937F-7B6C12E9AAD8}" srcOrd="2" destOrd="0" presId="urn:microsoft.com/office/officeart/2005/8/layout/StepDownProcess"/>
    <dgm:cxn modelId="{1B8A0977-F940-4C35-9DAA-56489F7F1334}" type="presParOf" srcId="{7B344AFC-4940-4933-97C9-2D9ADAD23949}" destId="{AD3C05DB-5F86-4371-8F5A-9145429EA394}" srcOrd="1" destOrd="0" presId="urn:microsoft.com/office/officeart/2005/8/layout/StepDownProcess"/>
    <dgm:cxn modelId="{931C43CD-4F01-49D7-B9E3-2CD0CBE43BEB}" type="presParOf" srcId="{7B344AFC-4940-4933-97C9-2D9ADAD23949}" destId="{5C2F8489-91E9-4271-8049-EF590CE7D688}" srcOrd="2" destOrd="0" presId="urn:microsoft.com/office/officeart/2005/8/layout/StepDownProcess"/>
    <dgm:cxn modelId="{12210B1E-AC28-4D21-8F2D-4B124AD2CFFE}" type="presParOf" srcId="{5C2F8489-91E9-4271-8049-EF590CE7D688}" destId="{EF373C9C-F30A-44F4-A4A2-42FD69AA9ECD}" srcOrd="0" destOrd="0" presId="urn:microsoft.com/office/officeart/2005/8/layout/StepDownProcess"/>
    <dgm:cxn modelId="{09815236-E34B-4A97-A9DA-4A55ACE9F49F}" type="presParOf" srcId="{5C2F8489-91E9-4271-8049-EF590CE7D688}" destId="{6C8BA9E8-6509-4426-8F9E-5D861DB98D91}" srcOrd="1" destOrd="0" presId="urn:microsoft.com/office/officeart/2005/8/layout/StepDownProcess"/>
    <dgm:cxn modelId="{FE724A97-E7B1-4D8F-9CC7-EE74976D8C29}" type="presParOf" srcId="{5C2F8489-91E9-4271-8049-EF590CE7D688}" destId="{E8361873-251B-4E9B-A9F5-F367997B9F20}" srcOrd="2" destOrd="0" presId="urn:microsoft.com/office/officeart/2005/8/layout/StepDownProcess"/>
    <dgm:cxn modelId="{FDE02B67-CAA8-41F2-9C50-3033DE98C27A}" type="presParOf" srcId="{7B344AFC-4940-4933-97C9-2D9ADAD23949}" destId="{88411544-FED8-4565-837E-E2BB95A914F5}" srcOrd="3" destOrd="0" presId="urn:microsoft.com/office/officeart/2005/8/layout/StepDownProcess"/>
    <dgm:cxn modelId="{E7D6BD5C-2FC7-4766-A4C7-0E8408C6BC29}" type="presParOf" srcId="{7B344AFC-4940-4933-97C9-2D9ADAD23949}" destId="{5C183C22-10B9-4907-BB58-44498C970C9E}" srcOrd="4" destOrd="0" presId="urn:microsoft.com/office/officeart/2005/8/layout/StepDownProcess"/>
    <dgm:cxn modelId="{5BD754B4-8E58-4A2B-A2BB-062523724660}" type="presParOf" srcId="{5C183C22-10B9-4907-BB58-44498C970C9E}" destId="{7F77B4A6-7006-4EB7-AD64-829C227F42EE}" srcOrd="0" destOrd="0" presId="urn:microsoft.com/office/officeart/2005/8/layout/StepDownProcess"/>
    <dgm:cxn modelId="{8E7676D4-50C0-4C98-8E3C-A4F436B78A10}" type="presParOf" srcId="{5C183C22-10B9-4907-BB58-44498C970C9E}" destId="{22DACB60-97DD-48DD-B4B7-F0AE3D7992E3}" srcOrd="1" destOrd="0" presId="urn:microsoft.com/office/officeart/2005/8/layout/StepDownProcess"/>
    <dgm:cxn modelId="{D1BE667E-F4EF-4A83-99C1-17F3A565A6A0}" type="presParOf" srcId="{5C183C22-10B9-4907-BB58-44498C970C9E}" destId="{799D95F2-DC96-41DC-9B2F-9BF6EEE481D7}" srcOrd="2" destOrd="0" presId="urn:microsoft.com/office/officeart/2005/8/layout/StepDownProcess"/>
    <dgm:cxn modelId="{C9D4A0F6-D766-4F8C-9452-7B84890BD4BC}" type="presParOf" srcId="{7B344AFC-4940-4933-97C9-2D9ADAD23949}" destId="{9CFB5D8F-4161-4315-B598-95E6B4C89029}" srcOrd="5" destOrd="0" presId="urn:microsoft.com/office/officeart/2005/8/layout/StepDownProcess"/>
    <dgm:cxn modelId="{6FDCC7F0-6272-40D0-BB7D-E1E67BE33E24}" type="presParOf" srcId="{7B344AFC-4940-4933-97C9-2D9ADAD23949}" destId="{DBD33B34-BDC5-42C5-989D-2D775C8AD4CA}" srcOrd="6" destOrd="0" presId="urn:microsoft.com/office/officeart/2005/8/layout/StepDownProcess"/>
    <dgm:cxn modelId="{2093C5CF-EA10-47CE-869E-7BB0A9EC8B76}" type="presParOf" srcId="{DBD33B34-BDC5-42C5-989D-2D775C8AD4CA}" destId="{B8F4488A-1B35-40C1-9E2E-73D0278B12DA}" srcOrd="0" destOrd="0" presId="urn:microsoft.com/office/officeart/2005/8/layout/StepDownProcess"/>
    <dgm:cxn modelId="{F66DF1D9-923B-45B4-BCE1-D57FE5C65B72}" type="presParOf" srcId="{DBD33B34-BDC5-42C5-989D-2D775C8AD4CA}" destId="{3E2F2566-DC74-42B8-B3A1-09909FA414BD}" srcOrd="1" destOrd="0" presId="urn:microsoft.com/office/officeart/2005/8/layout/StepDownProcess"/>
    <dgm:cxn modelId="{AF8EB939-65A4-4541-9447-052A2A697C16}" type="presParOf" srcId="{DBD33B34-BDC5-42C5-989D-2D775C8AD4CA}" destId="{C5E7E369-31B9-4A89-BF3A-4297201DF300}" srcOrd="2" destOrd="0" presId="urn:microsoft.com/office/officeart/2005/8/layout/StepDownProcess"/>
    <dgm:cxn modelId="{4861591D-4801-40C9-A294-B07E6BF3DB89}" type="presParOf" srcId="{7B344AFC-4940-4933-97C9-2D9ADAD23949}" destId="{DEC8837E-ABE0-40BF-B386-3017E0A0145D}" srcOrd="7" destOrd="0" presId="urn:microsoft.com/office/officeart/2005/8/layout/StepDownProcess"/>
    <dgm:cxn modelId="{30842F2C-7AA2-4084-95CA-1FB23B3849B7}" type="presParOf" srcId="{7B344AFC-4940-4933-97C9-2D9ADAD23949}" destId="{74ED248B-6A36-48A6-AF05-F1C4232BFD66}" srcOrd="8" destOrd="0" presId="urn:microsoft.com/office/officeart/2005/8/layout/StepDownProcess"/>
    <dgm:cxn modelId="{81F6403B-2289-456D-97DA-F1C566341F75}" type="presParOf" srcId="{74ED248B-6A36-48A6-AF05-F1C4232BFD66}" destId="{C25C57A5-8A04-4FCF-A5D7-8F66CDC3D8BA}" srcOrd="0" destOrd="0" presId="urn:microsoft.com/office/officeart/2005/8/layout/StepDownProcess"/>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DFF52B6-7BC3-48EE-8E6D-033079412772}">
      <dsp:nvSpPr>
        <dsp:cNvPr id="0" name=""/>
        <dsp:cNvSpPr/>
      </dsp:nvSpPr>
      <dsp:spPr>
        <a:xfrm>
          <a:off x="2640" y="1493471"/>
          <a:ext cx="1205769" cy="994507"/>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0955" tIns="20955" rIns="20955" bIns="20955" numCol="1" spcCol="1270" anchor="t" anchorCtr="0">
          <a:noAutofit/>
        </a:bodyPr>
        <a:lstStyle/>
        <a:p>
          <a:pPr marL="57150" lvl="1" indent="-57150" algn="l" defTabSz="488950">
            <a:lnSpc>
              <a:spcPct val="90000"/>
            </a:lnSpc>
            <a:spcBef>
              <a:spcPct val="0"/>
            </a:spcBef>
            <a:spcAft>
              <a:spcPct val="15000"/>
            </a:spcAft>
            <a:buChar char="•"/>
          </a:pPr>
          <a:r>
            <a:rPr lang="en-US" sz="1100" kern="1200" dirty="0"/>
            <a:t>Legal framework</a:t>
          </a:r>
        </a:p>
        <a:p>
          <a:pPr marL="57150" lvl="1" indent="-57150" algn="l" defTabSz="488950">
            <a:lnSpc>
              <a:spcPct val="90000"/>
            </a:lnSpc>
            <a:spcBef>
              <a:spcPct val="0"/>
            </a:spcBef>
            <a:spcAft>
              <a:spcPct val="15000"/>
            </a:spcAft>
            <a:buChar char="•"/>
          </a:pPr>
          <a:r>
            <a:rPr lang="en-US" sz="1100" kern="1200" dirty="0"/>
            <a:t>Policy framework</a:t>
          </a:r>
        </a:p>
      </dsp:txBody>
      <dsp:txXfrm>
        <a:off x="25526" y="1516357"/>
        <a:ext cx="1159997" cy="735626"/>
      </dsp:txXfrm>
    </dsp:sp>
    <dsp:sp modelId="{7137B4AE-23AB-4840-8465-D512462AD5C0}">
      <dsp:nvSpPr>
        <dsp:cNvPr id="0" name=""/>
        <dsp:cNvSpPr/>
      </dsp:nvSpPr>
      <dsp:spPr>
        <a:xfrm>
          <a:off x="655261" y="1640579"/>
          <a:ext cx="1462330" cy="1462330"/>
        </a:xfrm>
        <a:prstGeom prst="leftCircularArrow">
          <a:avLst>
            <a:gd name="adj1" fmla="val 4055"/>
            <a:gd name="adj2" fmla="val 509852"/>
            <a:gd name="adj3" fmla="val 2285363"/>
            <a:gd name="adj4" fmla="val 9024489"/>
            <a:gd name="adj5" fmla="val 473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BA4A9F0A-EFED-4409-8ED3-F62A803FC874}">
      <dsp:nvSpPr>
        <dsp:cNvPr id="0" name=""/>
        <dsp:cNvSpPr/>
      </dsp:nvSpPr>
      <dsp:spPr>
        <a:xfrm>
          <a:off x="270588" y="2274870"/>
          <a:ext cx="1071794" cy="426217"/>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4765" tIns="16510" rIns="24765" bIns="16510" numCol="1" spcCol="1270" anchor="ctr" anchorCtr="0">
          <a:noAutofit/>
        </a:bodyPr>
        <a:lstStyle/>
        <a:p>
          <a:pPr marL="0" lvl="0" indent="0" algn="ctr" defTabSz="577850">
            <a:lnSpc>
              <a:spcPct val="90000"/>
            </a:lnSpc>
            <a:spcBef>
              <a:spcPct val="0"/>
            </a:spcBef>
            <a:spcAft>
              <a:spcPct val="35000"/>
            </a:spcAft>
            <a:buNone/>
          </a:pPr>
          <a:r>
            <a:rPr lang="en-US" sz="1300" kern="1200" dirty="0"/>
            <a:t>Regulatory Framework</a:t>
          </a:r>
        </a:p>
      </dsp:txBody>
      <dsp:txXfrm>
        <a:off x="283071" y="2287353"/>
        <a:ext cx="1046828" cy="401251"/>
      </dsp:txXfrm>
    </dsp:sp>
    <dsp:sp modelId="{5738B14D-F737-4B13-9FD4-BC52A794267F}">
      <dsp:nvSpPr>
        <dsp:cNvPr id="0" name=""/>
        <dsp:cNvSpPr/>
      </dsp:nvSpPr>
      <dsp:spPr>
        <a:xfrm>
          <a:off x="1624732" y="1493471"/>
          <a:ext cx="1205769" cy="994507"/>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0955" tIns="20955" rIns="20955" bIns="20955" numCol="1" spcCol="1270" anchor="t" anchorCtr="0">
          <a:noAutofit/>
        </a:bodyPr>
        <a:lstStyle/>
        <a:p>
          <a:pPr marL="57150" lvl="1" indent="-57150" algn="l" defTabSz="488950">
            <a:lnSpc>
              <a:spcPct val="90000"/>
            </a:lnSpc>
            <a:spcBef>
              <a:spcPct val="0"/>
            </a:spcBef>
            <a:spcAft>
              <a:spcPct val="15000"/>
            </a:spcAft>
            <a:buChar char="•"/>
          </a:pPr>
          <a:r>
            <a:rPr lang="en-US" sz="1100" kern="1200" dirty="0"/>
            <a:t>General principles</a:t>
          </a:r>
        </a:p>
        <a:p>
          <a:pPr marL="57150" lvl="1" indent="-57150" algn="l" defTabSz="488950">
            <a:lnSpc>
              <a:spcPct val="90000"/>
            </a:lnSpc>
            <a:spcBef>
              <a:spcPct val="0"/>
            </a:spcBef>
            <a:spcAft>
              <a:spcPct val="15000"/>
            </a:spcAft>
            <a:buChar char="•"/>
          </a:pPr>
          <a:r>
            <a:rPr lang="en-US" sz="1100" kern="1200" dirty="0"/>
            <a:t>Energy mix targets</a:t>
          </a:r>
        </a:p>
      </dsp:txBody>
      <dsp:txXfrm>
        <a:off x="1647618" y="1729466"/>
        <a:ext cx="1159997" cy="735626"/>
      </dsp:txXfrm>
    </dsp:sp>
    <dsp:sp modelId="{9C3D2B2E-440C-4FB1-9272-908A2D6092A5}">
      <dsp:nvSpPr>
        <dsp:cNvPr id="0" name=""/>
        <dsp:cNvSpPr/>
      </dsp:nvSpPr>
      <dsp:spPr>
        <a:xfrm>
          <a:off x="2267304" y="839546"/>
          <a:ext cx="1616401" cy="1616401"/>
        </a:xfrm>
        <a:prstGeom prst="circularArrow">
          <a:avLst>
            <a:gd name="adj1" fmla="val 3668"/>
            <a:gd name="adj2" fmla="val 456976"/>
            <a:gd name="adj3" fmla="val 19367513"/>
            <a:gd name="adj4" fmla="val 12575511"/>
            <a:gd name="adj5" fmla="val 428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A46C53D1-6A0E-4639-8D6A-7BA19305119E}">
      <dsp:nvSpPr>
        <dsp:cNvPr id="0" name=""/>
        <dsp:cNvSpPr/>
      </dsp:nvSpPr>
      <dsp:spPr>
        <a:xfrm>
          <a:off x="1892680" y="1280363"/>
          <a:ext cx="1071794" cy="426217"/>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4765" tIns="16510" rIns="24765" bIns="16510" numCol="1" spcCol="1270" anchor="ctr" anchorCtr="0">
          <a:noAutofit/>
        </a:bodyPr>
        <a:lstStyle/>
        <a:p>
          <a:pPr marL="0" lvl="0" indent="0" algn="ctr" defTabSz="577850">
            <a:lnSpc>
              <a:spcPct val="90000"/>
            </a:lnSpc>
            <a:spcBef>
              <a:spcPct val="0"/>
            </a:spcBef>
            <a:spcAft>
              <a:spcPct val="35000"/>
            </a:spcAft>
            <a:buNone/>
          </a:pPr>
          <a:r>
            <a:rPr lang="en-US" sz="1300" kern="1200" dirty="0"/>
            <a:t>Planning</a:t>
          </a:r>
        </a:p>
      </dsp:txBody>
      <dsp:txXfrm>
        <a:off x="1905163" y="1292846"/>
        <a:ext cx="1046828" cy="401251"/>
      </dsp:txXfrm>
    </dsp:sp>
    <dsp:sp modelId="{EB792781-465C-4841-9E24-4B7238640091}">
      <dsp:nvSpPr>
        <dsp:cNvPr id="0" name=""/>
        <dsp:cNvSpPr/>
      </dsp:nvSpPr>
      <dsp:spPr>
        <a:xfrm>
          <a:off x="3246823" y="1493471"/>
          <a:ext cx="1205769" cy="994507"/>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0955" tIns="20955" rIns="20955" bIns="20955" numCol="1" spcCol="1270" anchor="t" anchorCtr="0">
          <a:noAutofit/>
        </a:bodyPr>
        <a:lstStyle/>
        <a:p>
          <a:pPr marL="57150" lvl="1" indent="-57150" algn="l" defTabSz="488950">
            <a:lnSpc>
              <a:spcPct val="90000"/>
            </a:lnSpc>
            <a:spcBef>
              <a:spcPct val="0"/>
            </a:spcBef>
            <a:spcAft>
              <a:spcPct val="15000"/>
            </a:spcAft>
            <a:buChar char="•"/>
          </a:pPr>
          <a:r>
            <a:rPr lang="en-US" sz="1100" kern="1200" dirty="0"/>
            <a:t>Capacity needs identified</a:t>
          </a:r>
        </a:p>
        <a:p>
          <a:pPr marL="57150" lvl="1" indent="-57150" algn="l" defTabSz="488950">
            <a:lnSpc>
              <a:spcPct val="90000"/>
            </a:lnSpc>
            <a:spcBef>
              <a:spcPct val="0"/>
            </a:spcBef>
            <a:spcAft>
              <a:spcPct val="15000"/>
            </a:spcAft>
            <a:buChar char="•"/>
          </a:pPr>
          <a:r>
            <a:rPr lang="en-US" sz="1100" kern="1200" dirty="0"/>
            <a:t>Projects identified (MW/Technology)</a:t>
          </a:r>
        </a:p>
      </dsp:txBody>
      <dsp:txXfrm>
        <a:off x="3269709" y="1516357"/>
        <a:ext cx="1159997" cy="735626"/>
      </dsp:txXfrm>
    </dsp:sp>
    <dsp:sp modelId="{E72689A3-0F38-4832-8B7B-ACC5963DECD5}">
      <dsp:nvSpPr>
        <dsp:cNvPr id="0" name=""/>
        <dsp:cNvSpPr/>
      </dsp:nvSpPr>
      <dsp:spPr>
        <a:xfrm>
          <a:off x="3899444" y="1640579"/>
          <a:ext cx="1462330" cy="1462330"/>
        </a:xfrm>
        <a:prstGeom prst="leftCircularArrow">
          <a:avLst>
            <a:gd name="adj1" fmla="val 4055"/>
            <a:gd name="adj2" fmla="val 509852"/>
            <a:gd name="adj3" fmla="val 2285363"/>
            <a:gd name="adj4" fmla="val 9024489"/>
            <a:gd name="adj5" fmla="val 473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D869431F-49C7-461E-BCC1-C2A69416B651}">
      <dsp:nvSpPr>
        <dsp:cNvPr id="0" name=""/>
        <dsp:cNvSpPr/>
      </dsp:nvSpPr>
      <dsp:spPr>
        <a:xfrm>
          <a:off x="3514772" y="2274870"/>
          <a:ext cx="1071794" cy="426217"/>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4765" tIns="16510" rIns="24765" bIns="16510" numCol="1" spcCol="1270" anchor="ctr" anchorCtr="0">
          <a:noAutofit/>
        </a:bodyPr>
        <a:lstStyle/>
        <a:p>
          <a:pPr marL="0" lvl="0" indent="0" algn="ctr" defTabSz="577850">
            <a:lnSpc>
              <a:spcPct val="90000"/>
            </a:lnSpc>
            <a:spcBef>
              <a:spcPct val="0"/>
            </a:spcBef>
            <a:spcAft>
              <a:spcPct val="35000"/>
            </a:spcAft>
            <a:buNone/>
          </a:pPr>
          <a:r>
            <a:rPr lang="en-US" sz="1300" kern="1200" dirty="0"/>
            <a:t>Tendering</a:t>
          </a:r>
        </a:p>
      </dsp:txBody>
      <dsp:txXfrm>
        <a:off x="3527255" y="2287353"/>
        <a:ext cx="1046828" cy="401251"/>
      </dsp:txXfrm>
    </dsp:sp>
    <dsp:sp modelId="{BF744CE9-1CD6-4057-9642-7912AEAFDA3F}">
      <dsp:nvSpPr>
        <dsp:cNvPr id="0" name=""/>
        <dsp:cNvSpPr/>
      </dsp:nvSpPr>
      <dsp:spPr>
        <a:xfrm>
          <a:off x="4868915" y="1493471"/>
          <a:ext cx="1205769" cy="994507"/>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0955" tIns="20955" rIns="20955" bIns="20955" numCol="1" spcCol="1270" anchor="t" anchorCtr="0">
          <a:noAutofit/>
        </a:bodyPr>
        <a:lstStyle/>
        <a:p>
          <a:pPr marL="57150" lvl="1" indent="-57150" algn="l" defTabSz="488950">
            <a:lnSpc>
              <a:spcPct val="90000"/>
            </a:lnSpc>
            <a:spcBef>
              <a:spcPct val="0"/>
            </a:spcBef>
            <a:spcAft>
              <a:spcPct val="15000"/>
            </a:spcAft>
            <a:buChar char="•"/>
          </a:pPr>
          <a:r>
            <a:rPr lang="en-US" sz="1100" kern="1200" dirty="0"/>
            <a:t>Competitive bidding (int’l)</a:t>
          </a:r>
        </a:p>
        <a:p>
          <a:pPr marL="57150" lvl="1" indent="-57150" algn="l" defTabSz="488950">
            <a:lnSpc>
              <a:spcPct val="90000"/>
            </a:lnSpc>
            <a:spcBef>
              <a:spcPct val="0"/>
            </a:spcBef>
            <a:spcAft>
              <a:spcPct val="15000"/>
            </a:spcAft>
            <a:buChar char="•"/>
          </a:pPr>
          <a:r>
            <a:rPr lang="en-US" sz="1100" kern="1200" dirty="0"/>
            <a:t>Evaluate/Select</a:t>
          </a:r>
        </a:p>
      </dsp:txBody>
      <dsp:txXfrm>
        <a:off x="4891801" y="1729466"/>
        <a:ext cx="1159997" cy="735626"/>
      </dsp:txXfrm>
    </dsp:sp>
    <dsp:sp modelId="{B8B881C9-1002-49E9-8D00-6D53F521DF53}">
      <dsp:nvSpPr>
        <dsp:cNvPr id="0" name=""/>
        <dsp:cNvSpPr/>
      </dsp:nvSpPr>
      <dsp:spPr>
        <a:xfrm>
          <a:off x="5511488" y="839546"/>
          <a:ext cx="1616401" cy="1616401"/>
        </a:xfrm>
        <a:prstGeom prst="circularArrow">
          <a:avLst>
            <a:gd name="adj1" fmla="val 3668"/>
            <a:gd name="adj2" fmla="val 456976"/>
            <a:gd name="adj3" fmla="val 19367513"/>
            <a:gd name="adj4" fmla="val 12575511"/>
            <a:gd name="adj5" fmla="val 428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A0E57CF9-88E0-461D-9EA2-B5E731955B7B}">
      <dsp:nvSpPr>
        <dsp:cNvPr id="0" name=""/>
        <dsp:cNvSpPr/>
      </dsp:nvSpPr>
      <dsp:spPr>
        <a:xfrm>
          <a:off x="5136864" y="1280363"/>
          <a:ext cx="1071794" cy="426217"/>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4765" tIns="16510" rIns="24765" bIns="16510" numCol="1" spcCol="1270" anchor="ctr" anchorCtr="0">
          <a:noAutofit/>
        </a:bodyPr>
        <a:lstStyle/>
        <a:p>
          <a:pPr marL="0" lvl="0" indent="0" algn="ctr" defTabSz="577850">
            <a:lnSpc>
              <a:spcPct val="90000"/>
            </a:lnSpc>
            <a:spcBef>
              <a:spcPct val="0"/>
            </a:spcBef>
            <a:spcAft>
              <a:spcPct val="35000"/>
            </a:spcAft>
            <a:buNone/>
          </a:pPr>
          <a:r>
            <a:rPr lang="en-US" sz="1300" kern="1200" dirty="0"/>
            <a:t>PPA signing</a:t>
          </a:r>
        </a:p>
      </dsp:txBody>
      <dsp:txXfrm>
        <a:off x="5149347" y="1292846"/>
        <a:ext cx="1046828" cy="401251"/>
      </dsp:txXfrm>
    </dsp:sp>
    <dsp:sp modelId="{FC388D5C-0214-4F43-A4DB-3A4D27ADB201}">
      <dsp:nvSpPr>
        <dsp:cNvPr id="0" name=""/>
        <dsp:cNvSpPr/>
      </dsp:nvSpPr>
      <dsp:spPr>
        <a:xfrm>
          <a:off x="6491007" y="1493471"/>
          <a:ext cx="1205769" cy="994507"/>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0955" tIns="20955" rIns="20955" bIns="20955" numCol="1" spcCol="1270" anchor="t" anchorCtr="0">
          <a:noAutofit/>
        </a:bodyPr>
        <a:lstStyle/>
        <a:p>
          <a:pPr marL="57150" lvl="1" indent="-57150" algn="l" defTabSz="488950">
            <a:lnSpc>
              <a:spcPct val="90000"/>
            </a:lnSpc>
            <a:spcBef>
              <a:spcPct val="0"/>
            </a:spcBef>
            <a:spcAft>
              <a:spcPct val="15000"/>
            </a:spcAft>
            <a:buChar char="•"/>
          </a:pPr>
          <a:r>
            <a:rPr lang="en-US" sz="1100" kern="1200" dirty="0"/>
            <a:t>Permits and licences</a:t>
          </a:r>
        </a:p>
        <a:p>
          <a:pPr marL="57150" lvl="1" indent="-57150" algn="l" defTabSz="488950">
            <a:lnSpc>
              <a:spcPct val="90000"/>
            </a:lnSpc>
            <a:spcBef>
              <a:spcPct val="0"/>
            </a:spcBef>
            <a:spcAft>
              <a:spcPct val="15000"/>
            </a:spcAft>
            <a:buChar char="•"/>
          </a:pPr>
          <a:r>
            <a:rPr lang="en-US" sz="1100" kern="1200"/>
            <a:t>PPA </a:t>
          </a:r>
          <a:r>
            <a:rPr lang="en-US" sz="1100" kern="1200" dirty="0"/>
            <a:t>as collateral</a:t>
          </a:r>
        </a:p>
      </dsp:txBody>
      <dsp:txXfrm>
        <a:off x="6513893" y="1516357"/>
        <a:ext cx="1159997" cy="735626"/>
      </dsp:txXfrm>
    </dsp:sp>
    <dsp:sp modelId="{33C9E6D5-87E8-4F60-AEF2-C64D1F3EF178}">
      <dsp:nvSpPr>
        <dsp:cNvPr id="0" name=""/>
        <dsp:cNvSpPr/>
      </dsp:nvSpPr>
      <dsp:spPr>
        <a:xfrm>
          <a:off x="7143628" y="1640579"/>
          <a:ext cx="1462330" cy="1462330"/>
        </a:xfrm>
        <a:prstGeom prst="leftCircularArrow">
          <a:avLst>
            <a:gd name="adj1" fmla="val 4055"/>
            <a:gd name="adj2" fmla="val 509852"/>
            <a:gd name="adj3" fmla="val 2285363"/>
            <a:gd name="adj4" fmla="val 9024489"/>
            <a:gd name="adj5" fmla="val 473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83A8FE61-0EFE-41EC-A34B-95B07DF5A0F8}">
      <dsp:nvSpPr>
        <dsp:cNvPr id="0" name=""/>
        <dsp:cNvSpPr/>
      </dsp:nvSpPr>
      <dsp:spPr>
        <a:xfrm>
          <a:off x="6758956" y="2274870"/>
          <a:ext cx="1071794" cy="426217"/>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4765" tIns="16510" rIns="24765" bIns="16510" numCol="1" spcCol="1270" anchor="ctr" anchorCtr="0">
          <a:noAutofit/>
        </a:bodyPr>
        <a:lstStyle/>
        <a:p>
          <a:pPr marL="0" lvl="0" indent="0" algn="ctr" defTabSz="577850">
            <a:lnSpc>
              <a:spcPct val="90000"/>
            </a:lnSpc>
            <a:spcBef>
              <a:spcPct val="0"/>
            </a:spcBef>
            <a:spcAft>
              <a:spcPct val="35000"/>
            </a:spcAft>
            <a:buNone/>
          </a:pPr>
          <a:r>
            <a:rPr lang="en-US" sz="1300" kern="1200" dirty="0"/>
            <a:t>Financial clearance</a:t>
          </a:r>
        </a:p>
      </dsp:txBody>
      <dsp:txXfrm>
        <a:off x="6771439" y="2287353"/>
        <a:ext cx="1046828" cy="401251"/>
      </dsp:txXfrm>
    </dsp:sp>
    <dsp:sp modelId="{B9F8B43C-23C9-4B3E-AA71-391755438CED}">
      <dsp:nvSpPr>
        <dsp:cNvPr id="0" name=""/>
        <dsp:cNvSpPr/>
      </dsp:nvSpPr>
      <dsp:spPr>
        <a:xfrm>
          <a:off x="8113099" y="1493471"/>
          <a:ext cx="1205769" cy="994507"/>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0955" tIns="20955" rIns="20955" bIns="20955" numCol="1" spcCol="1270" anchor="t" anchorCtr="0">
          <a:noAutofit/>
        </a:bodyPr>
        <a:lstStyle/>
        <a:p>
          <a:pPr marL="57150" lvl="1" indent="-57150" algn="l" defTabSz="488950">
            <a:lnSpc>
              <a:spcPct val="90000"/>
            </a:lnSpc>
            <a:spcBef>
              <a:spcPct val="0"/>
            </a:spcBef>
            <a:spcAft>
              <a:spcPct val="15000"/>
            </a:spcAft>
            <a:buChar char="•"/>
          </a:pPr>
          <a:r>
            <a:rPr lang="en-US" sz="1100" kern="1200"/>
            <a:t>Construction </a:t>
          </a:r>
          <a:r>
            <a:rPr lang="en-US" sz="1100" kern="1200" dirty="0"/>
            <a:t>start</a:t>
          </a:r>
        </a:p>
        <a:p>
          <a:pPr marL="57150" lvl="1" indent="-57150" algn="l" defTabSz="488950">
            <a:lnSpc>
              <a:spcPct val="90000"/>
            </a:lnSpc>
            <a:spcBef>
              <a:spcPct val="0"/>
            </a:spcBef>
            <a:spcAft>
              <a:spcPct val="15000"/>
            </a:spcAft>
            <a:buChar char="•"/>
          </a:pPr>
          <a:r>
            <a:rPr lang="en-US" sz="1100" kern="1200" dirty="0"/>
            <a:t>Tests successful</a:t>
          </a:r>
        </a:p>
      </dsp:txBody>
      <dsp:txXfrm>
        <a:off x="8135985" y="1729466"/>
        <a:ext cx="1159997" cy="735626"/>
      </dsp:txXfrm>
    </dsp:sp>
    <dsp:sp modelId="{39CCB813-5E46-4474-A434-8B1DC4C27518}">
      <dsp:nvSpPr>
        <dsp:cNvPr id="0" name=""/>
        <dsp:cNvSpPr/>
      </dsp:nvSpPr>
      <dsp:spPr>
        <a:xfrm>
          <a:off x="8755672" y="839546"/>
          <a:ext cx="1616401" cy="1616401"/>
        </a:xfrm>
        <a:prstGeom prst="circularArrow">
          <a:avLst>
            <a:gd name="adj1" fmla="val 3668"/>
            <a:gd name="adj2" fmla="val 456976"/>
            <a:gd name="adj3" fmla="val 19367513"/>
            <a:gd name="adj4" fmla="val 12575511"/>
            <a:gd name="adj5" fmla="val 428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249EB4A9-9440-487F-AB58-5EF8C179ADCA}">
      <dsp:nvSpPr>
        <dsp:cNvPr id="0" name=""/>
        <dsp:cNvSpPr/>
      </dsp:nvSpPr>
      <dsp:spPr>
        <a:xfrm>
          <a:off x="8381048" y="1280363"/>
          <a:ext cx="1071794" cy="426217"/>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4765" tIns="16510" rIns="24765" bIns="16510" numCol="1" spcCol="1270" anchor="ctr" anchorCtr="0">
          <a:noAutofit/>
        </a:bodyPr>
        <a:lstStyle/>
        <a:p>
          <a:pPr marL="0" lvl="0" indent="0" algn="ctr" defTabSz="577850">
            <a:lnSpc>
              <a:spcPct val="90000"/>
            </a:lnSpc>
            <a:spcBef>
              <a:spcPct val="0"/>
            </a:spcBef>
            <a:spcAft>
              <a:spcPct val="35000"/>
            </a:spcAft>
            <a:buNone/>
          </a:pPr>
          <a:r>
            <a:rPr lang="en-US" sz="1300" kern="1200" dirty="0"/>
            <a:t>Construction completed</a:t>
          </a:r>
        </a:p>
      </dsp:txBody>
      <dsp:txXfrm>
        <a:off x="8393531" y="1292846"/>
        <a:ext cx="1046828" cy="401251"/>
      </dsp:txXfrm>
    </dsp:sp>
    <dsp:sp modelId="{F1826F01-C46E-40F7-83B1-7AEC3A0602BC}">
      <dsp:nvSpPr>
        <dsp:cNvPr id="0" name=""/>
        <dsp:cNvSpPr/>
      </dsp:nvSpPr>
      <dsp:spPr>
        <a:xfrm>
          <a:off x="9735191" y="1493471"/>
          <a:ext cx="1205769" cy="994507"/>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0955" tIns="20955" rIns="20955" bIns="20955" numCol="1" spcCol="1270" anchor="t" anchorCtr="0">
          <a:noAutofit/>
        </a:bodyPr>
        <a:lstStyle/>
        <a:p>
          <a:pPr marL="57150" lvl="1" indent="-57150" algn="l" defTabSz="488950">
            <a:lnSpc>
              <a:spcPct val="90000"/>
            </a:lnSpc>
            <a:spcBef>
              <a:spcPct val="0"/>
            </a:spcBef>
            <a:spcAft>
              <a:spcPct val="15000"/>
            </a:spcAft>
            <a:buChar char="•"/>
          </a:pPr>
          <a:r>
            <a:rPr lang="en-US" sz="1100" kern="1200" dirty="0"/>
            <a:t>Commercial Operating Date</a:t>
          </a:r>
        </a:p>
        <a:p>
          <a:pPr marL="57150" lvl="1" indent="-57150" algn="l" defTabSz="488950">
            <a:lnSpc>
              <a:spcPct val="90000"/>
            </a:lnSpc>
            <a:spcBef>
              <a:spcPct val="0"/>
            </a:spcBef>
            <a:spcAft>
              <a:spcPct val="15000"/>
            </a:spcAft>
            <a:buChar char="•"/>
          </a:pPr>
          <a:r>
            <a:rPr lang="en-US" sz="1100" kern="1200" dirty="0"/>
            <a:t>Start production and invoicing</a:t>
          </a:r>
        </a:p>
      </dsp:txBody>
      <dsp:txXfrm>
        <a:off x="9758077" y="1516357"/>
        <a:ext cx="1159997" cy="735626"/>
      </dsp:txXfrm>
    </dsp:sp>
    <dsp:sp modelId="{53F3FD49-FC9A-4A9C-A92B-0B31CBA59DBF}">
      <dsp:nvSpPr>
        <dsp:cNvPr id="0" name=""/>
        <dsp:cNvSpPr/>
      </dsp:nvSpPr>
      <dsp:spPr>
        <a:xfrm>
          <a:off x="10003139" y="2274870"/>
          <a:ext cx="1071794" cy="426217"/>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4765" tIns="16510" rIns="24765" bIns="16510" numCol="1" spcCol="1270" anchor="ctr" anchorCtr="0">
          <a:noAutofit/>
        </a:bodyPr>
        <a:lstStyle/>
        <a:p>
          <a:pPr marL="0" lvl="0" indent="0" algn="ctr" defTabSz="577850">
            <a:lnSpc>
              <a:spcPct val="90000"/>
            </a:lnSpc>
            <a:spcBef>
              <a:spcPct val="0"/>
            </a:spcBef>
            <a:spcAft>
              <a:spcPct val="35000"/>
            </a:spcAft>
            <a:buNone/>
          </a:pPr>
          <a:r>
            <a:rPr lang="en-US" sz="1300" kern="1200" dirty="0"/>
            <a:t>IPP Operations</a:t>
          </a:r>
        </a:p>
      </dsp:txBody>
      <dsp:txXfrm>
        <a:off x="10015622" y="2287353"/>
        <a:ext cx="1046828" cy="401251"/>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C659ED8-56AC-4451-B6B9-7FB8B67FC813}">
      <dsp:nvSpPr>
        <dsp:cNvPr id="0" name=""/>
        <dsp:cNvSpPr/>
      </dsp:nvSpPr>
      <dsp:spPr>
        <a:xfrm rot="5400000">
          <a:off x="1773652" y="616408"/>
          <a:ext cx="524715" cy="597369"/>
        </a:xfrm>
        <a:prstGeom prst="bentUpArrow">
          <a:avLst>
            <a:gd name="adj1" fmla="val 32840"/>
            <a:gd name="adj2" fmla="val 25000"/>
            <a:gd name="adj3" fmla="val 35780"/>
          </a:avLst>
        </a:prstGeom>
        <a:solidFill>
          <a:schemeClr val="accent1">
            <a:tint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E58FC1D9-9BA2-443C-88AD-E16C6D0EC000}">
      <dsp:nvSpPr>
        <dsp:cNvPr id="0" name=""/>
        <dsp:cNvSpPr/>
      </dsp:nvSpPr>
      <dsp:spPr>
        <a:xfrm>
          <a:off x="1634634" y="34751"/>
          <a:ext cx="883311" cy="618289"/>
        </a:xfrm>
        <a:prstGeom prst="roundRect">
          <a:avLst>
            <a:gd name="adj" fmla="val 16670"/>
          </a:avLst>
        </a:prstGeom>
        <a:solidFill>
          <a:schemeClr val="accent2"/>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marL="0" lvl="0" indent="0" algn="ctr" defTabSz="488950">
            <a:lnSpc>
              <a:spcPct val="90000"/>
            </a:lnSpc>
            <a:spcBef>
              <a:spcPct val="0"/>
            </a:spcBef>
            <a:spcAft>
              <a:spcPct val="35000"/>
            </a:spcAft>
            <a:buNone/>
          </a:pPr>
          <a:r>
            <a:rPr lang="en-US" sz="1100" kern="1200" dirty="0"/>
            <a:t>Regulatory Framework</a:t>
          </a:r>
        </a:p>
      </dsp:txBody>
      <dsp:txXfrm>
        <a:off x="1664822" y="64939"/>
        <a:ext cx="822935" cy="557913"/>
      </dsp:txXfrm>
    </dsp:sp>
    <dsp:sp modelId="{8CF6244E-55A1-4F57-BD83-5A3E87790380}">
      <dsp:nvSpPr>
        <dsp:cNvPr id="0" name=""/>
        <dsp:cNvSpPr/>
      </dsp:nvSpPr>
      <dsp:spPr>
        <a:xfrm>
          <a:off x="2517946" y="93719"/>
          <a:ext cx="642436" cy="499728"/>
        </a:xfrm>
        <a:prstGeom prst="rect">
          <a:avLst/>
        </a:prstGeom>
        <a:noFill/>
        <a:ln>
          <a:noFill/>
        </a:ln>
        <a:effectLst/>
      </dsp:spPr>
      <dsp:style>
        <a:lnRef idx="0">
          <a:scrgbClr r="0" g="0" b="0"/>
        </a:lnRef>
        <a:fillRef idx="0">
          <a:scrgbClr r="0" g="0" b="0"/>
        </a:fillRef>
        <a:effectRef idx="0">
          <a:scrgbClr r="0" g="0" b="0"/>
        </a:effectRef>
        <a:fontRef idx="minor"/>
      </dsp:style>
    </dsp:sp>
    <dsp:sp modelId="{568B27E1-8210-4A23-BDCA-D52B609455E8}">
      <dsp:nvSpPr>
        <dsp:cNvPr id="0" name=""/>
        <dsp:cNvSpPr/>
      </dsp:nvSpPr>
      <dsp:spPr>
        <a:xfrm rot="5400000">
          <a:off x="2786480" y="1310951"/>
          <a:ext cx="524715" cy="597369"/>
        </a:xfrm>
        <a:prstGeom prst="bentUpArrow">
          <a:avLst>
            <a:gd name="adj1" fmla="val 32840"/>
            <a:gd name="adj2" fmla="val 25000"/>
            <a:gd name="adj3" fmla="val 35780"/>
          </a:avLst>
        </a:prstGeom>
        <a:solidFill>
          <a:schemeClr val="accent1">
            <a:tint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854719B4-243D-434F-AFF0-8A7BBE52FBD3}">
      <dsp:nvSpPr>
        <dsp:cNvPr id="0" name=""/>
        <dsp:cNvSpPr/>
      </dsp:nvSpPr>
      <dsp:spPr>
        <a:xfrm>
          <a:off x="2366993" y="729294"/>
          <a:ext cx="1444250" cy="618289"/>
        </a:xfrm>
        <a:prstGeom prst="roundRect">
          <a:avLst>
            <a:gd name="adj" fmla="val 1667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marL="0" lvl="0" indent="0" algn="ctr" defTabSz="488950">
            <a:lnSpc>
              <a:spcPct val="90000"/>
            </a:lnSpc>
            <a:spcBef>
              <a:spcPct val="0"/>
            </a:spcBef>
            <a:spcAft>
              <a:spcPct val="35000"/>
            </a:spcAft>
            <a:buNone/>
          </a:pPr>
          <a:r>
            <a:rPr lang="en-US" sz="1100" kern="1200" dirty="0"/>
            <a:t>PPA selection guidelines</a:t>
          </a:r>
        </a:p>
      </dsp:txBody>
      <dsp:txXfrm>
        <a:off x="2397181" y="759482"/>
        <a:ext cx="1383874" cy="557913"/>
      </dsp:txXfrm>
    </dsp:sp>
    <dsp:sp modelId="{1614FE0B-A050-4746-958B-9A945ED5EB10}">
      <dsp:nvSpPr>
        <dsp:cNvPr id="0" name=""/>
        <dsp:cNvSpPr/>
      </dsp:nvSpPr>
      <dsp:spPr>
        <a:xfrm>
          <a:off x="3971020" y="807312"/>
          <a:ext cx="1914596" cy="49972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1910" tIns="41910" rIns="41910" bIns="41910" numCol="1" spcCol="1270" anchor="ctr" anchorCtr="0">
          <a:noAutofit/>
        </a:bodyPr>
        <a:lstStyle/>
        <a:p>
          <a:pPr marL="57150" lvl="1" indent="-57150" algn="l" defTabSz="488950">
            <a:lnSpc>
              <a:spcPct val="90000"/>
            </a:lnSpc>
            <a:spcBef>
              <a:spcPct val="0"/>
            </a:spcBef>
            <a:spcAft>
              <a:spcPct val="15000"/>
            </a:spcAft>
            <a:buChar char="•"/>
          </a:pPr>
          <a:r>
            <a:rPr lang="en-US" sz="1100" kern="1200" dirty="0"/>
            <a:t>Issued by Buyer</a:t>
          </a:r>
        </a:p>
        <a:p>
          <a:pPr marL="57150" lvl="1" indent="-57150" algn="l" defTabSz="488950">
            <a:lnSpc>
              <a:spcPct val="90000"/>
            </a:lnSpc>
            <a:spcBef>
              <a:spcPct val="0"/>
            </a:spcBef>
            <a:spcAft>
              <a:spcPct val="15000"/>
            </a:spcAft>
            <a:buChar char="•"/>
          </a:pPr>
          <a:r>
            <a:rPr lang="en-US" sz="1100" kern="1200" dirty="0"/>
            <a:t>Approved by Regulator</a:t>
          </a:r>
        </a:p>
      </dsp:txBody>
      <dsp:txXfrm>
        <a:off x="3971020" y="807312"/>
        <a:ext cx="1914596" cy="499728"/>
      </dsp:txXfrm>
    </dsp:sp>
    <dsp:sp modelId="{CA022C8E-090D-4248-9BD4-F8E2B582961D}">
      <dsp:nvSpPr>
        <dsp:cNvPr id="0" name=""/>
        <dsp:cNvSpPr/>
      </dsp:nvSpPr>
      <dsp:spPr>
        <a:xfrm rot="5400000">
          <a:off x="3565611" y="2005494"/>
          <a:ext cx="524715" cy="597369"/>
        </a:xfrm>
        <a:prstGeom prst="bentUpArrow">
          <a:avLst>
            <a:gd name="adj1" fmla="val 32840"/>
            <a:gd name="adj2" fmla="val 25000"/>
            <a:gd name="adj3" fmla="val 35780"/>
          </a:avLst>
        </a:prstGeom>
        <a:solidFill>
          <a:schemeClr val="accent1">
            <a:tint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3D9E979D-4E36-4AB1-8BB9-8266C0539F90}">
      <dsp:nvSpPr>
        <dsp:cNvPr id="0" name=""/>
        <dsp:cNvSpPr/>
      </dsp:nvSpPr>
      <dsp:spPr>
        <a:xfrm>
          <a:off x="3099353" y="1423837"/>
          <a:ext cx="1537792" cy="618289"/>
        </a:xfrm>
        <a:prstGeom prst="roundRect">
          <a:avLst>
            <a:gd name="adj" fmla="val 1667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marL="0" lvl="0" indent="0" algn="ctr" defTabSz="488950">
            <a:lnSpc>
              <a:spcPct val="90000"/>
            </a:lnSpc>
            <a:spcBef>
              <a:spcPct val="0"/>
            </a:spcBef>
            <a:spcAft>
              <a:spcPct val="35000"/>
            </a:spcAft>
            <a:buNone/>
          </a:pPr>
          <a:r>
            <a:rPr lang="en-US" sz="1100" kern="1200" dirty="0"/>
            <a:t>Definition of project</a:t>
          </a:r>
        </a:p>
      </dsp:txBody>
      <dsp:txXfrm>
        <a:off x="3129541" y="1454025"/>
        <a:ext cx="1477416" cy="557913"/>
      </dsp:txXfrm>
    </dsp:sp>
    <dsp:sp modelId="{297E83D9-8C79-493F-8E0D-E687ADEF429D}">
      <dsp:nvSpPr>
        <dsp:cNvPr id="0" name=""/>
        <dsp:cNvSpPr/>
      </dsp:nvSpPr>
      <dsp:spPr>
        <a:xfrm>
          <a:off x="4775973" y="1520904"/>
          <a:ext cx="1291452" cy="49972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1910" tIns="41910" rIns="41910" bIns="41910" numCol="1" spcCol="1270" anchor="ctr" anchorCtr="0">
          <a:noAutofit/>
        </a:bodyPr>
        <a:lstStyle/>
        <a:p>
          <a:pPr marL="57150" lvl="1" indent="-57150" algn="l" defTabSz="488950">
            <a:lnSpc>
              <a:spcPct val="90000"/>
            </a:lnSpc>
            <a:spcBef>
              <a:spcPct val="0"/>
            </a:spcBef>
            <a:spcAft>
              <a:spcPct val="15000"/>
            </a:spcAft>
            <a:buChar char="•"/>
          </a:pPr>
          <a:r>
            <a:rPr lang="en-US" sz="1100" kern="1200" dirty="0"/>
            <a:t>Size, technology, location, interconnection</a:t>
          </a:r>
        </a:p>
      </dsp:txBody>
      <dsp:txXfrm>
        <a:off x="4775973" y="1520904"/>
        <a:ext cx="1291452" cy="499728"/>
      </dsp:txXfrm>
    </dsp:sp>
    <dsp:sp modelId="{0CDAE291-6CB2-431E-B8C6-FB6FB64DF41D}">
      <dsp:nvSpPr>
        <dsp:cNvPr id="0" name=""/>
        <dsp:cNvSpPr/>
      </dsp:nvSpPr>
      <dsp:spPr>
        <a:xfrm rot="5400000">
          <a:off x="4281545" y="2700038"/>
          <a:ext cx="524715" cy="597369"/>
        </a:xfrm>
        <a:prstGeom prst="bentUpArrow">
          <a:avLst>
            <a:gd name="adj1" fmla="val 32840"/>
            <a:gd name="adj2" fmla="val 25000"/>
            <a:gd name="adj3" fmla="val 35780"/>
          </a:avLst>
        </a:prstGeom>
        <a:solidFill>
          <a:schemeClr val="accent1">
            <a:tint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19AAF1B5-DE6D-4D96-9A70-8BC88417A22B}">
      <dsp:nvSpPr>
        <dsp:cNvPr id="0" name=""/>
        <dsp:cNvSpPr/>
      </dsp:nvSpPr>
      <dsp:spPr>
        <a:xfrm>
          <a:off x="3831712" y="2118380"/>
          <a:ext cx="1504942" cy="618289"/>
        </a:xfrm>
        <a:prstGeom prst="roundRect">
          <a:avLst>
            <a:gd name="adj" fmla="val 1667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marL="0" lvl="0" indent="0" algn="ctr" defTabSz="488950">
            <a:lnSpc>
              <a:spcPct val="90000"/>
            </a:lnSpc>
            <a:spcBef>
              <a:spcPct val="0"/>
            </a:spcBef>
            <a:spcAft>
              <a:spcPct val="35000"/>
            </a:spcAft>
            <a:buNone/>
          </a:pPr>
          <a:r>
            <a:rPr lang="en-US" sz="1100" kern="1200" dirty="0"/>
            <a:t>Organisation of bidding</a:t>
          </a:r>
        </a:p>
      </dsp:txBody>
      <dsp:txXfrm>
        <a:off x="3861900" y="2148568"/>
        <a:ext cx="1444566" cy="557913"/>
      </dsp:txXfrm>
    </dsp:sp>
    <dsp:sp modelId="{A99521D7-266D-4BC8-9EFE-EAA5C640C656}">
      <dsp:nvSpPr>
        <dsp:cNvPr id="0" name=""/>
        <dsp:cNvSpPr/>
      </dsp:nvSpPr>
      <dsp:spPr>
        <a:xfrm>
          <a:off x="5550610" y="2167823"/>
          <a:ext cx="1459789" cy="49972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1910" tIns="41910" rIns="41910" bIns="41910" numCol="1" spcCol="1270" anchor="ctr" anchorCtr="0">
          <a:noAutofit/>
        </a:bodyPr>
        <a:lstStyle/>
        <a:p>
          <a:pPr marL="57150" lvl="1" indent="-57150" algn="l" defTabSz="488950">
            <a:lnSpc>
              <a:spcPct val="90000"/>
            </a:lnSpc>
            <a:spcBef>
              <a:spcPct val="0"/>
            </a:spcBef>
            <a:spcAft>
              <a:spcPct val="15000"/>
            </a:spcAft>
            <a:buChar char="•"/>
          </a:pPr>
          <a:r>
            <a:rPr lang="en-US" sz="1100" kern="1200" dirty="0"/>
            <a:t>Competitive process</a:t>
          </a:r>
        </a:p>
        <a:p>
          <a:pPr marL="57150" lvl="1" indent="-57150" algn="l" defTabSz="488950">
            <a:lnSpc>
              <a:spcPct val="90000"/>
            </a:lnSpc>
            <a:spcBef>
              <a:spcPct val="0"/>
            </a:spcBef>
            <a:spcAft>
              <a:spcPct val="15000"/>
            </a:spcAft>
            <a:buChar char="•"/>
          </a:pPr>
          <a:r>
            <a:rPr lang="en-US" sz="1100" kern="1200" dirty="0"/>
            <a:t>International announcement</a:t>
          </a:r>
        </a:p>
      </dsp:txBody>
      <dsp:txXfrm>
        <a:off x="5550610" y="2167823"/>
        <a:ext cx="1459789" cy="499728"/>
      </dsp:txXfrm>
    </dsp:sp>
    <dsp:sp modelId="{772351AF-4B6D-498C-B317-C525CC050E94}">
      <dsp:nvSpPr>
        <dsp:cNvPr id="0" name=""/>
        <dsp:cNvSpPr/>
      </dsp:nvSpPr>
      <dsp:spPr>
        <a:xfrm rot="5400000">
          <a:off x="5020847" y="3394581"/>
          <a:ext cx="524715" cy="597369"/>
        </a:xfrm>
        <a:prstGeom prst="bentUpArrow">
          <a:avLst>
            <a:gd name="adj1" fmla="val 32840"/>
            <a:gd name="adj2" fmla="val 25000"/>
            <a:gd name="adj3" fmla="val 35780"/>
          </a:avLst>
        </a:prstGeom>
        <a:solidFill>
          <a:schemeClr val="accent1">
            <a:tint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420F6E50-7C7E-43EB-800A-263EE403ED12}">
      <dsp:nvSpPr>
        <dsp:cNvPr id="0" name=""/>
        <dsp:cNvSpPr/>
      </dsp:nvSpPr>
      <dsp:spPr>
        <a:xfrm>
          <a:off x="4564071" y="2812923"/>
          <a:ext cx="1518828" cy="618289"/>
        </a:xfrm>
        <a:prstGeom prst="roundRect">
          <a:avLst>
            <a:gd name="adj" fmla="val 1667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marL="0" lvl="0" indent="0" algn="ctr" defTabSz="488950">
            <a:lnSpc>
              <a:spcPct val="90000"/>
            </a:lnSpc>
            <a:spcBef>
              <a:spcPct val="0"/>
            </a:spcBef>
            <a:spcAft>
              <a:spcPct val="35000"/>
            </a:spcAft>
            <a:buNone/>
          </a:pPr>
          <a:r>
            <a:rPr lang="en-US" sz="1100" kern="1200" dirty="0"/>
            <a:t>Evaluation of bids</a:t>
          </a:r>
        </a:p>
      </dsp:txBody>
      <dsp:txXfrm>
        <a:off x="4594259" y="2843111"/>
        <a:ext cx="1458452" cy="557913"/>
      </dsp:txXfrm>
    </dsp:sp>
    <dsp:sp modelId="{3B2DB7D5-9916-4AAB-8255-1FD61A239A33}">
      <dsp:nvSpPr>
        <dsp:cNvPr id="0" name=""/>
        <dsp:cNvSpPr/>
      </dsp:nvSpPr>
      <dsp:spPr>
        <a:xfrm>
          <a:off x="6245568" y="2900466"/>
          <a:ext cx="1700877" cy="49972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1910" tIns="41910" rIns="41910" bIns="41910" numCol="1" spcCol="1270" anchor="ctr" anchorCtr="0">
          <a:noAutofit/>
        </a:bodyPr>
        <a:lstStyle/>
        <a:p>
          <a:pPr marL="57150" lvl="1" indent="-57150" algn="l" defTabSz="488950">
            <a:lnSpc>
              <a:spcPct val="90000"/>
            </a:lnSpc>
            <a:spcBef>
              <a:spcPct val="0"/>
            </a:spcBef>
            <a:spcAft>
              <a:spcPct val="15000"/>
            </a:spcAft>
            <a:buChar char="•"/>
          </a:pPr>
          <a:r>
            <a:rPr lang="en-US" sz="1100" kern="1200" dirty="0"/>
            <a:t>Technical criteria</a:t>
          </a:r>
        </a:p>
        <a:p>
          <a:pPr marL="57150" lvl="1" indent="-57150" algn="l" defTabSz="488950">
            <a:lnSpc>
              <a:spcPct val="90000"/>
            </a:lnSpc>
            <a:spcBef>
              <a:spcPct val="0"/>
            </a:spcBef>
            <a:spcAft>
              <a:spcPct val="15000"/>
            </a:spcAft>
            <a:buChar char="•"/>
          </a:pPr>
          <a:r>
            <a:rPr lang="en-US" sz="1100" kern="1200" dirty="0"/>
            <a:t>Price criteria</a:t>
          </a:r>
        </a:p>
      </dsp:txBody>
      <dsp:txXfrm>
        <a:off x="6245568" y="2900466"/>
        <a:ext cx="1700877" cy="499728"/>
      </dsp:txXfrm>
    </dsp:sp>
    <dsp:sp modelId="{C7199256-6FBA-48A1-937E-CCFB994A475B}">
      <dsp:nvSpPr>
        <dsp:cNvPr id="0" name=""/>
        <dsp:cNvSpPr/>
      </dsp:nvSpPr>
      <dsp:spPr>
        <a:xfrm rot="5400000">
          <a:off x="5811421" y="4089124"/>
          <a:ext cx="524715" cy="597369"/>
        </a:xfrm>
        <a:prstGeom prst="bentUpArrow">
          <a:avLst>
            <a:gd name="adj1" fmla="val 32840"/>
            <a:gd name="adj2" fmla="val 25000"/>
            <a:gd name="adj3" fmla="val 35780"/>
          </a:avLst>
        </a:prstGeom>
        <a:solidFill>
          <a:schemeClr val="accent1">
            <a:tint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BF4A8492-CDE8-488D-AF77-F6908B5DC770}">
      <dsp:nvSpPr>
        <dsp:cNvPr id="0" name=""/>
        <dsp:cNvSpPr/>
      </dsp:nvSpPr>
      <dsp:spPr>
        <a:xfrm>
          <a:off x="5296430" y="3507467"/>
          <a:ext cx="1635257" cy="618289"/>
        </a:xfrm>
        <a:prstGeom prst="roundRect">
          <a:avLst>
            <a:gd name="adj" fmla="val 1667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marL="0" lvl="0" indent="0" algn="ctr" defTabSz="488950">
            <a:lnSpc>
              <a:spcPct val="90000"/>
            </a:lnSpc>
            <a:spcBef>
              <a:spcPct val="0"/>
            </a:spcBef>
            <a:spcAft>
              <a:spcPct val="35000"/>
            </a:spcAft>
            <a:buNone/>
          </a:pPr>
          <a:r>
            <a:rPr lang="en-US" sz="1100" kern="1200" dirty="0"/>
            <a:t>Selection of winning bid</a:t>
          </a:r>
        </a:p>
      </dsp:txBody>
      <dsp:txXfrm>
        <a:off x="5326618" y="3537655"/>
        <a:ext cx="1574881" cy="557913"/>
      </dsp:txXfrm>
    </dsp:sp>
    <dsp:sp modelId="{5FF66C90-6501-4335-88F2-55AC1F34026A}">
      <dsp:nvSpPr>
        <dsp:cNvPr id="0" name=""/>
        <dsp:cNvSpPr/>
      </dsp:nvSpPr>
      <dsp:spPr>
        <a:xfrm>
          <a:off x="7054124" y="3556910"/>
          <a:ext cx="1664913" cy="49972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1910" tIns="41910" rIns="41910" bIns="41910" numCol="1" spcCol="1270" anchor="ctr" anchorCtr="0">
          <a:noAutofit/>
        </a:bodyPr>
        <a:lstStyle/>
        <a:p>
          <a:pPr marL="57150" lvl="1" indent="-57150" algn="l" defTabSz="488950">
            <a:lnSpc>
              <a:spcPct val="90000"/>
            </a:lnSpc>
            <a:spcBef>
              <a:spcPct val="0"/>
            </a:spcBef>
            <a:spcAft>
              <a:spcPct val="15000"/>
            </a:spcAft>
            <a:buChar char="•"/>
          </a:pPr>
          <a:r>
            <a:rPr lang="en-US" sz="1100" kern="1200" dirty="0"/>
            <a:t>Approval by Regulator</a:t>
          </a:r>
        </a:p>
      </dsp:txBody>
      <dsp:txXfrm>
        <a:off x="7054124" y="3556910"/>
        <a:ext cx="1664913" cy="499728"/>
      </dsp:txXfrm>
    </dsp:sp>
    <dsp:sp modelId="{923D57F6-2775-4C4D-B577-D574043A5388}">
      <dsp:nvSpPr>
        <dsp:cNvPr id="0" name=""/>
        <dsp:cNvSpPr/>
      </dsp:nvSpPr>
      <dsp:spPr>
        <a:xfrm>
          <a:off x="6028790" y="4202010"/>
          <a:ext cx="916930" cy="618289"/>
        </a:xfrm>
        <a:prstGeom prst="roundRect">
          <a:avLst>
            <a:gd name="adj" fmla="val 16670"/>
          </a:avLst>
        </a:prstGeom>
        <a:solidFill>
          <a:schemeClr val="accent2"/>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marL="0" lvl="0" indent="0" algn="ctr" defTabSz="488950">
            <a:lnSpc>
              <a:spcPct val="90000"/>
            </a:lnSpc>
            <a:spcBef>
              <a:spcPct val="0"/>
            </a:spcBef>
            <a:spcAft>
              <a:spcPct val="35000"/>
            </a:spcAft>
            <a:buNone/>
          </a:pPr>
          <a:r>
            <a:rPr lang="en-US" sz="1100" kern="1200" dirty="0"/>
            <a:t>PPA signing</a:t>
          </a:r>
        </a:p>
      </dsp:txBody>
      <dsp:txXfrm>
        <a:off x="6058978" y="4232198"/>
        <a:ext cx="856554" cy="557913"/>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C659ED8-56AC-4451-B6B9-7FB8B67FC813}">
      <dsp:nvSpPr>
        <dsp:cNvPr id="0" name=""/>
        <dsp:cNvSpPr/>
      </dsp:nvSpPr>
      <dsp:spPr>
        <a:xfrm rot="5400000">
          <a:off x="2052318" y="851186"/>
          <a:ext cx="740774" cy="843345"/>
        </a:xfrm>
        <a:prstGeom prst="bentUpArrow">
          <a:avLst>
            <a:gd name="adj1" fmla="val 32840"/>
            <a:gd name="adj2" fmla="val 25000"/>
            <a:gd name="adj3" fmla="val 35780"/>
          </a:avLst>
        </a:prstGeom>
        <a:solidFill>
          <a:schemeClr val="accent1">
            <a:tint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E58FC1D9-9BA2-443C-88AD-E16C6D0EC000}">
      <dsp:nvSpPr>
        <dsp:cNvPr id="0" name=""/>
        <dsp:cNvSpPr/>
      </dsp:nvSpPr>
      <dsp:spPr>
        <a:xfrm>
          <a:off x="1856058" y="30022"/>
          <a:ext cx="1247028" cy="872879"/>
        </a:xfrm>
        <a:prstGeom prst="roundRect">
          <a:avLst>
            <a:gd name="adj" fmla="val 16670"/>
          </a:avLst>
        </a:prstGeom>
        <a:solidFill>
          <a:schemeClr val="accent2"/>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marL="0" lvl="0" indent="0" algn="ctr" defTabSz="488950">
            <a:lnSpc>
              <a:spcPct val="90000"/>
            </a:lnSpc>
            <a:spcBef>
              <a:spcPct val="0"/>
            </a:spcBef>
            <a:spcAft>
              <a:spcPct val="35000"/>
            </a:spcAft>
            <a:buNone/>
          </a:pPr>
          <a:r>
            <a:rPr lang="en-US" sz="1100" kern="1200" dirty="0"/>
            <a:t>Financial Close</a:t>
          </a:r>
        </a:p>
      </dsp:txBody>
      <dsp:txXfrm>
        <a:off x="1898676" y="72640"/>
        <a:ext cx="1161792" cy="787643"/>
      </dsp:txXfrm>
    </dsp:sp>
    <dsp:sp modelId="{8CF6244E-55A1-4F57-BD83-5A3E87790380}">
      <dsp:nvSpPr>
        <dsp:cNvPr id="0" name=""/>
        <dsp:cNvSpPr/>
      </dsp:nvSpPr>
      <dsp:spPr>
        <a:xfrm>
          <a:off x="3103086" y="113271"/>
          <a:ext cx="906969" cy="705499"/>
        </a:xfrm>
        <a:prstGeom prst="rect">
          <a:avLst/>
        </a:prstGeom>
        <a:noFill/>
        <a:ln>
          <a:noFill/>
        </a:ln>
        <a:effectLst/>
      </dsp:spPr>
      <dsp:style>
        <a:lnRef idx="0">
          <a:scrgbClr r="0" g="0" b="0"/>
        </a:lnRef>
        <a:fillRef idx="0">
          <a:scrgbClr r="0" g="0" b="0"/>
        </a:fillRef>
        <a:effectRef idx="0">
          <a:scrgbClr r="0" g="0" b="0"/>
        </a:effectRef>
        <a:fontRef idx="minor"/>
      </dsp:style>
    </dsp:sp>
    <dsp:sp modelId="{3E41F9BB-BD21-4A02-BA5F-3D30AB7BC553}">
      <dsp:nvSpPr>
        <dsp:cNvPr id="0" name=""/>
        <dsp:cNvSpPr/>
      </dsp:nvSpPr>
      <dsp:spPr>
        <a:xfrm rot="5400000">
          <a:off x="3444253" y="1831717"/>
          <a:ext cx="740774" cy="843345"/>
        </a:xfrm>
        <a:prstGeom prst="bentUpArrow">
          <a:avLst>
            <a:gd name="adj1" fmla="val 32840"/>
            <a:gd name="adj2" fmla="val 25000"/>
            <a:gd name="adj3" fmla="val 35780"/>
          </a:avLst>
        </a:prstGeom>
        <a:solidFill>
          <a:schemeClr val="accent1">
            <a:tint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0113BC35-AA41-48C4-B15B-BFFFA0964EDD}">
      <dsp:nvSpPr>
        <dsp:cNvPr id="0" name=""/>
        <dsp:cNvSpPr/>
      </dsp:nvSpPr>
      <dsp:spPr>
        <a:xfrm>
          <a:off x="2889977" y="1010554"/>
          <a:ext cx="1963059" cy="872879"/>
        </a:xfrm>
        <a:prstGeom prst="roundRect">
          <a:avLst>
            <a:gd name="adj" fmla="val 1667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marL="0" lvl="0" indent="0" algn="ctr" defTabSz="488950">
            <a:lnSpc>
              <a:spcPct val="90000"/>
            </a:lnSpc>
            <a:spcBef>
              <a:spcPct val="0"/>
            </a:spcBef>
            <a:spcAft>
              <a:spcPct val="35000"/>
            </a:spcAft>
            <a:buNone/>
          </a:pPr>
          <a:r>
            <a:rPr lang="en-US" sz="1100" kern="1200" dirty="0"/>
            <a:t>Seller appoints Independent Engineer for monitoring</a:t>
          </a:r>
        </a:p>
      </dsp:txBody>
      <dsp:txXfrm>
        <a:off x="2932595" y="1053172"/>
        <a:ext cx="1877823" cy="787643"/>
      </dsp:txXfrm>
    </dsp:sp>
    <dsp:sp modelId="{FEB74802-3756-4A59-B58B-BA3DBF5EEBB3}">
      <dsp:nvSpPr>
        <dsp:cNvPr id="0" name=""/>
        <dsp:cNvSpPr/>
      </dsp:nvSpPr>
      <dsp:spPr>
        <a:xfrm>
          <a:off x="4495021" y="1093803"/>
          <a:ext cx="906969" cy="705499"/>
        </a:xfrm>
        <a:prstGeom prst="rect">
          <a:avLst/>
        </a:prstGeom>
        <a:noFill/>
        <a:ln>
          <a:noFill/>
        </a:ln>
        <a:effectLst/>
      </dsp:spPr>
      <dsp:style>
        <a:lnRef idx="0">
          <a:scrgbClr r="0" g="0" b="0"/>
        </a:lnRef>
        <a:fillRef idx="0">
          <a:scrgbClr r="0" g="0" b="0"/>
        </a:fillRef>
        <a:effectRef idx="0">
          <a:scrgbClr r="0" g="0" b="0"/>
        </a:effectRef>
        <a:fontRef idx="minor"/>
      </dsp:style>
    </dsp:sp>
    <dsp:sp modelId="{F08B98EA-2729-4DE2-A18F-C096E78F4954}">
      <dsp:nvSpPr>
        <dsp:cNvPr id="0" name=""/>
        <dsp:cNvSpPr/>
      </dsp:nvSpPr>
      <dsp:spPr>
        <a:xfrm rot="5400000">
          <a:off x="4472953" y="2812249"/>
          <a:ext cx="740774" cy="843345"/>
        </a:xfrm>
        <a:prstGeom prst="bentUpArrow">
          <a:avLst>
            <a:gd name="adj1" fmla="val 32840"/>
            <a:gd name="adj2" fmla="val 25000"/>
            <a:gd name="adj3" fmla="val 35780"/>
          </a:avLst>
        </a:prstGeom>
        <a:solidFill>
          <a:schemeClr val="accent1">
            <a:tint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0F5951CF-7131-430C-87C1-69CCDC9A471A}">
      <dsp:nvSpPr>
        <dsp:cNvPr id="0" name=""/>
        <dsp:cNvSpPr/>
      </dsp:nvSpPr>
      <dsp:spPr>
        <a:xfrm>
          <a:off x="3923896" y="1991085"/>
          <a:ext cx="1952621" cy="872879"/>
        </a:xfrm>
        <a:prstGeom prst="roundRect">
          <a:avLst>
            <a:gd name="adj" fmla="val 1667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marL="0" lvl="0" indent="0" algn="ctr" defTabSz="488950">
            <a:lnSpc>
              <a:spcPct val="90000"/>
            </a:lnSpc>
            <a:spcBef>
              <a:spcPct val="0"/>
            </a:spcBef>
            <a:spcAft>
              <a:spcPct val="35000"/>
            </a:spcAft>
            <a:buNone/>
          </a:pPr>
          <a:r>
            <a:rPr lang="en-US" sz="1100" kern="1200" dirty="0"/>
            <a:t>Seller appoints EPC contractor</a:t>
          </a:r>
        </a:p>
      </dsp:txBody>
      <dsp:txXfrm>
        <a:off x="3966514" y="2033703"/>
        <a:ext cx="1867385" cy="787643"/>
      </dsp:txXfrm>
    </dsp:sp>
    <dsp:sp modelId="{CB99BC59-07DA-4BA5-A7A2-26DEDB23244C}">
      <dsp:nvSpPr>
        <dsp:cNvPr id="0" name=""/>
        <dsp:cNvSpPr/>
      </dsp:nvSpPr>
      <dsp:spPr>
        <a:xfrm>
          <a:off x="5523721" y="2074334"/>
          <a:ext cx="906969" cy="705499"/>
        </a:xfrm>
        <a:prstGeom prst="rect">
          <a:avLst/>
        </a:prstGeom>
        <a:noFill/>
        <a:ln>
          <a:noFill/>
        </a:ln>
        <a:effectLst/>
      </dsp:spPr>
      <dsp:style>
        <a:lnRef idx="0">
          <a:scrgbClr r="0" g="0" b="0"/>
        </a:lnRef>
        <a:fillRef idx="0">
          <a:scrgbClr r="0" g="0" b="0"/>
        </a:fillRef>
        <a:effectRef idx="0">
          <a:scrgbClr r="0" g="0" b="0"/>
        </a:effectRef>
        <a:fontRef idx="minor"/>
      </dsp:style>
    </dsp:sp>
    <dsp:sp modelId="{D0DC2B64-BF52-47D1-BBFE-C85BBAA29593}">
      <dsp:nvSpPr>
        <dsp:cNvPr id="0" name=""/>
        <dsp:cNvSpPr/>
      </dsp:nvSpPr>
      <dsp:spPr>
        <a:xfrm rot="5400000">
          <a:off x="5530229" y="3792780"/>
          <a:ext cx="740774" cy="843345"/>
        </a:xfrm>
        <a:prstGeom prst="bentUpArrow">
          <a:avLst>
            <a:gd name="adj1" fmla="val 32840"/>
            <a:gd name="adj2" fmla="val 25000"/>
            <a:gd name="adj3" fmla="val 35780"/>
          </a:avLst>
        </a:prstGeom>
        <a:solidFill>
          <a:schemeClr val="accent1">
            <a:tint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81358563-1020-4015-A456-C545E75A6814}">
      <dsp:nvSpPr>
        <dsp:cNvPr id="0" name=""/>
        <dsp:cNvSpPr/>
      </dsp:nvSpPr>
      <dsp:spPr>
        <a:xfrm>
          <a:off x="4957815" y="2971617"/>
          <a:ext cx="1999335" cy="872879"/>
        </a:xfrm>
        <a:prstGeom prst="roundRect">
          <a:avLst>
            <a:gd name="adj" fmla="val 1667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marL="0" lvl="0" indent="0" algn="ctr" defTabSz="488950">
            <a:lnSpc>
              <a:spcPct val="90000"/>
            </a:lnSpc>
            <a:spcBef>
              <a:spcPct val="0"/>
            </a:spcBef>
            <a:spcAft>
              <a:spcPct val="35000"/>
            </a:spcAft>
            <a:buNone/>
          </a:pPr>
          <a:r>
            <a:rPr lang="en-US" sz="1100" kern="1200" dirty="0"/>
            <a:t>Construction of facility</a:t>
          </a:r>
        </a:p>
      </dsp:txBody>
      <dsp:txXfrm>
        <a:off x="5000433" y="3014235"/>
        <a:ext cx="1914099" cy="787643"/>
      </dsp:txXfrm>
    </dsp:sp>
    <dsp:sp modelId="{C74884C7-84C4-4FE2-B5F9-A05248B10F58}">
      <dsp:nvSpPr>
        <dsp:cNvPr id="0" name=""/>
        <dsp:cNvSpPr/>
      </dsp:nvSpPr>
      <dsp:spPr>
        <a:xfrm>
          <a:off x="6580997" y="3054866"/>
          <a:ext cx="906969" cy="705499"/>
        </a:xfrm>
        <a:prstGeom prst="rect">
          <a:avLst/>
        </a:prstGeom>
        <a:noFill/>
        <a:ln>
          <a:noFill/>
        </a:ln>
        <a:effectLst/>
      </dsp:spPr>
      <dsp:style>
        <a:lnRef idx="0">
          <a:scrgbClr r="0" g="0" b="0"/>
        </a:lnRef>
        <a:fillRef idx="0">
          <a:scrgbClr r="0" g="0" b="0"/>
        </a:fillRef>
        <a:effectRef idx="0">
          <a:scrgbClr r="0" g="0" b="0"/>
        </a:effectRef>
        <a:fontRef idx="minor"/>
      </dsp:style>
    </dsp:sp>
    <dsp:sp modelId="{92C13C41-830C-4978-BDD2-3FA59F267043}">
      <dsp:nvSpPr>
        <dsp:cNvPr id="0" name=""/>
        <dsp:cNvSpPr/>
      </dsp:nvSpPr>
      <dsp:spPr>
        <a:xfrm>
          <a:off x="5991734" y="3952148"/>
          <a:ext cx="1247028" cy="872879"/>
        </a:xfrm>
        <a:prstGeom prst="roundRect">
          <a:avLst>
            <a:gd name="adj" fmla="val 16670"/>
          </a:avLst>
        </a:prstGeom>
        <a:solidFill>
          <a:schemeClr val="accent2"/>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marL="0" lvl="0" indent="0" algn="ctr" defTabSz="488950">
            <a:lnSpc>
              <a:spcPct val="90000"/>
            </a:lnSpc>
            <a:spcBef>
              <a:spcPct val="0"/>
            </a:spcBef>
            <a:spcAft>
              <a:spcPct val="35000"/>
            </a:spcAft>
            <a:buNone/>
          </a:pPr>
          <a:r>
            <a:rPr lang="en-US" sz="1100" kern="1200" dirty="0"/>
            <a:t>Construction complete</a:t>
          </a:r>
        </a:p>
      </dsp:txBody>
      <dsp:txXfrm>
        <a:off x="6034352" y="3994766"/>
        <a:ext cx="1161792" cy="787643"/>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009CB89-C36E-4C29-AC27-6EEFE97F31A9}">
      <dsp:nvSpPr>
        <dsp:cNvPr id="0" name=""/>
        <dsp:cNvSpPr/>
      </dsp:nvSpPr>
      <dsp:spPr>
        <a:xfrm rot="5400000">
          <a:off x="2071366" y="851186"/>
          <a:ext cx="740774" cy="843345"/>
        </a:xfrm>
        <a:prstGeom prst="bentUpArrow">
          <a:avLst>
            <a:gd name="adj1" fmla="val 32840"/>
            <a:gd name="adj2" fmla="val 25000"/>
            <a:gd name="adj3" fmla="val 35780"/>
          </a:avLst>
        </a:prstGeom>
        <a:solidFill>
          <a:schemeClr val="accent1">
            <a:tint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E58FC1D9-9BA2-443C-88AD-E16C6D0EC000}">
      <dsp:nvSpPr>
        <dsp:cNvPr id="0" name=""/>
        <dsp:cNvSpPr/>
      </dsp:nvSpPr>
      <dsp:spPr>
        <a:xfrm>
          <a:off x="1875106" y="30022"/>
          <a:ext cx="1247028" cy="872879"/>
        </a:xfrm>
        <a:prstGeom prst="roundRect">
          <a:avLst>
            <a:gd name="adj" fmla="val 16670"/>
          </a:avLst>
        </a:prstGeom>
        <a:solidFill>
          <a:schemeClr val="accent2"/>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marL="0" lvl="0" indent="0" algn="ctr" defTabSz="488950">
            <a:lnSpc>
              <a:spcPct val="90000"/>
            </a:lnSpc>
            <a:spcBef>
              <a:spcPct val="0"/>
            </a:spcBef>
            <a:spcAft>
              <a:spcPct val="35000"/>
            </a:spcAft>
            <a:buNone/>
          </a:pPr>
          <a:r>
            <a:rPr lang="en-US" sz="1100" kern="1200" dirty="0"/>
            <a:t>Construction complete</a:t>
          </a:r>
        </a:p>
      </dsp:txBody>
      <dsp:txXfrm>
        <a:off x="1917724" y="72640"/>
        <a:ext cx="1161792" cy="787643"/>
      </dsp:txXfrm>
    </dsp:sp>
    <dsp:sp modelId="{2E899EC0-C2CC-46A2-937F-7B6C12E9AAD8}">
      <dsp:nvSpPr>
        <dsp:cNvPr id="0" name=""/>
        <dsp:cNvSpPr/>
      </dsp:nvSpPr>
      <dsp:spPr>
        <a:xfrm>
          <a:off x="3122134" y="113271"/>
          <a:ext cx="906969" cy="705499"/>
        </a:xfrm>
        <a:prstGeom prst="rect">
          <a:avLst/>
        </a:prstGeom>
        <a:noFill/>
        <a:ln>
          <a:noFill/>
        </a:ln>
        <a:effectLst/>
      </dsp:spPr>
      <dsp:style>
        <a:lnRef idx="0">
          <a:scrgbClr r="0" g="0" b="0"/>
        </a:lnRef>
        <a:fillRef idx="0">
          <a:scrgbClr r="0" g="0" b="0"/>
        </a:fillRef>
        <a:effectRef idx="0">
          <a:scrgbClr r="0" g="0" b="0"/>
        </a:effectRef>
        <a:fontRef idx="minor"/>
      </dsp:style>
    </dsp:sp>
    <dsp:sp modelId="{EF373C9C-F30A-44F4-A4A2-42FD69AA9ECD}">
      <dsp:nvSpPr>
        <dsp:cNvPr id="0" name=""/>
        <dsp:cNvSpPr/>
      </dsp:nvSpPr>
      <dsp:spPr>
        <a:xfrm rot="5400000">
          <a:off x="3463301" y="1831717"/>
          <a:ext cx="740774" cy="843345"/>
        </a:xfrm>
        <a:prstGeom prst="bentUpArrow">
          <a:avLst>
            <a:gd name="adj1" fmla="val 32840"/>
            <a:gd name="adj2" fmla="val 25000"/>
            <a:gd name="adj3" fmla="val 35780"/>
          </a:avLst>
        </a:prstGeom>
        <a:solidFill>
          <a:schemeClr val="accent1">
            <a:tint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6C8BA9E8-6509-4426-8F9E-5D861DB98D91}">
      <dsp:nvSpPr>
        <dsp:cNvPr id="0" name=""/>
        <dsp:cNvSpPr/>
      </dsp:nvSpPr>
      <dsp:spPr>
        <a:xfrm>
          <a:off x="2909025" y="1010554"/>
          <a:ext cx="1963059" cy="872879"/>
        </a:xfrm>
        <a:prstGeom prst="roundRect">
          <a:avLst>
            <a:gd name="adj" fmla="val 1667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marL="0" lvl="0" indent="0" algn="ctr" defTabSz="488950">
            <a:lnSpc>
              <a:spcPct val="90000"/>
            </a:lnSpc>
            <a:spcBef>
              <a:spcPct val="0"/>
            </a:spcBef>
            <a:spcAft>
              <a:spcPct val="35000"/>
            </a:spcAft>
            <a:buNone/>
          </a:pPr>
          <a:r>
            <a:rPr lang="en-US" sz="1100" kern="1200" dirty="0"/>
            <a:t>Performance &amp; Reliability test completed</a:t>
          </a:r>
        </a:p>
      </dsp:txBody>
      <dsp:txXfrm>
        <a:off x="2951643" y="1053172"/>
        <a:ext cx="1877823" cy="787643"/>
      </dsp:txXfrm>
    </dsp:sp>
    <dsp:sp modelId="{E8361873-251B-4E9B-A9F5-F367997B9F20}">
      <dsp:nvSpPr>
        <dsp:cNvPr id="0" name=""/>
        <dsp:cNvSpPr/>
      </dsp:nvSpPr>
      <dsp:spPr>
        <a:xfrm>
          <a:off x="4514069" y="1093803"/>
          <a:ext cx="906969" cy="705499"/>
        </a:xfrm>
        <a:prstGeom prst="rect">
          <a:avLst/>
        </a:prstGeom>
        <a:noFill/>
        <a:ln>
          <a:noFill/>
        </a:ln>
        <a:effectLst/>
      </dsp:spPr>
      <dsp:style>
        <a:lnRef idx="0">
          <a:scrgbClr r="0" g="0" b="0"/>
        </a:lnRef>
        <a:fillRef idx="0">
          <a:scrgbClr r="0" g="0" b="0"/>
        </a:fillRef>
        <a:effectRef idx="0">
          <a:scrgbClr r="0" g="0" b="0"/>
        </a:effectRef>
        <a:fontRef idx="minor"/>
      </dsp:style>
    </dsp:sp>
    <dsp:sp modelId="{7F77B4A6-7006-4EB7-AD64-829C227F42EE}">
      <dsp:nvSpPr>
        <dsp:cNvPr id="0" name=""/>
        <dsp:cNvSpPr/>
      </dsp:nvSpPr>
      <dsp:spPr>
        <a:xfrm rot="5400000">
          <a:off x="4463425" y="2812249"/>
          <a:ext cx="740774" cy="843345"/>
        </a:xfrm>
        <a:prstGeom prst="bentUpArrow">
          <a:avLst>
            <a:gd name="adj1" fmla="val 32840"/>
            <a:gd name="adj2" fmla="val 25000"/>
            <a:gd name="adj3" fmla="val 35780"/>
          </a:avLst>
        </a:prstGeom>
        <a:solidFill>
          <a:schemeClr val="accent1">
            <a:tint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22DACB60-97DD-48DD-B4B7-F0AE3D7992E3}">
      <dsp:nvSpPr>
        <dsp:cNvPr id="0" name=""/>
        <dsp:cNvSpPr/>
      </dsp:nvSpPr>
      <dsp:spPr>
        <a:xfrm>
          <a:off x="3942944" y="1991085"/>
          <a:ext cx="1895470" cy="872879"/>
        </a:xfrm>
        <a:prstGeom prst="roundRect">
          <a:avLst>
            <a:gd name="adj" fmla="val 1667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marL="0" lvl="0" indent="0" algn="ctr" defTabSz="488950">
            <a:lnSpc>
              <a:spcPct val="90000"/>
            </a:lnSpc>
            <a:spcBef>
              <a:spcPct val="0"/>
            </a:spcBef>
            <a:spcAft>
              <a:spcPct val="35000"/>
            </a:spcAft>
            <a:buNone/>
          </a:pPr>
          <a:r>
            <a:rPr lang="en-US" sz="1100" kern="1200" dirty="0"/>
            <a:t>Net capacity equal or greater than guaranteed capacity</a:t>
          </a:r>
        </a:p>
      </dsp:txBody>
      <dsp:txXfrm>
        <a:off x="3985562" y="2033703"/>
        <a:ext cx="1810234" cy="787643"/>
      </dsp:txXfrm>
    </dsp:sp>
    <dsp:sp modelId="{799D95F2-DC96-41DC-9B2F-9BF6EEE481D7}">
      <dsp:nvSpPr>
        <dsp:cNvPr id="0" name=""/>
        <dsp:cNvSpPr/>
      </dsp:nvSpPr>
      <dsp:spPr>
        <a:xfrm>
          <a:off x="5514194" y="2074334"/>
          <a:ext cx="906969" cy="705499"/>
        </a:xfrm>
        <a:prstGeom prst="rect">
          <a:avLst/>
        </a:prstGeom>
        <a:noFill/>
        <a:ln>
          <a:noFill/>
        </a:ln>
        <a:effectLst/>
      </dsp:spPr>
      <dsp:style>
        <a:lnRef idx="0">
          <a:scrgbClr r="0" g="0" b="0"/>
        </a:lnRef>
        <a:fillRef idx="0">
          <a:scrgbClr r="0" g="0" b="0"/>
        </a:fillRef>
        <a:effectRef idx="0">
          <a:scrgbClr r="0" g="0" b="0"/>
        </a:effectRef>
        <a:fontRef idx="minor"/>
      </dsp:style>
    </dsp:sp>
    <dsp:sp modelId="{B8F4488A-1B35-40C1-9E2E-73D0278B12DA}">
      <dsp:nvSpPr>
        <dsp:cNvPr id="0" name=""/>
        <dsp:cNvSpPr/>
      </dsp:nvSpPr>
      <dsp:spPr>
        <a:xfrm rot="5400000">
          <a:off x="5511180" y="3792780"/>
          <a:ext cx="740774" cy="843345"/>
        </a:xfrm>
        <a:prstGeom prst="bentUpArrow">
          <a:avLst>
            <a:gd name="adj1" fmla="val 32840"/>
            <a:gd name="adj2" fmla="val 25000"/>
            <a:gd name="adj3" fmla="val 35780"/>
          </a:avLst>
        </a:prstGeom>
        <a:solidFill>
          <a:schemeClr val="accent1">
            <a:tint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3E2F2566-DC74-42B8-B3A1-09909FA414BD}">
      <dsp:nvSpPr>
        <dsp:cNvPr id="0" name=""/>
        <dsp:cNvSpPr/>
      </dsp:nvSpPr>
      <dsp:spPr>
        <a:xfrm>
          <a:off x="4976863" y="2971617"/>
          <a:ext cx="1923142" cy="872879"/>
        </a:xfrm>
        <a:prstGeom prst="roundRect">
          <a:avLst>
            <a:gd name="adj" fmla="val 1667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marL="0" lvl="0" indent="0" algn="ctr" defTabSz="488950">
            <a:lnSpc>
              <a:spcPct val="90000"/>
            </a:lnSpc>
            <a:spcBef>
              <a:spcPct val="0"/>
            </a:spcBef>
            <a:spcAft>
              <a:spcPct val="35000"/>
            </a:spcAft>
            <a:buNone/>
          </a:pPr>
          <a:r>
            <a:rPr lang="en-US" sz="1100" kern="1200" dirty="0"/>
            <a:t>Buyer accepts test reports</a:t>
          </a:r>
        </a:p>
      </dsp:txBody>
      <dsp:txXfrm>
        <a:off x="5019481" y="3014235"/>
        <a:ext cx="1837906" cy="787643"/>
      </dsp:txXfrm>
    </dsp:sp>
    <dsp:sp modelId="{C5E7E369-31B9-4A89-BF3A-4297201DF300}">
      <dsp:nvSpPr>
        <dsp:cNvPr id="0" name=""/>
        <dsp:cNvSpPr/>
      </dsp:nvSpPr>
      <dsp:spPr>
        <a:xfrm>
          <a:off x="6561948" y="3054866"/>
          <a:ext cx="906969" cy="705499"/>
        </a:xfrm>
        <a:prstGeom prst="rect">
          <a:avLst/>
        </a:prstGeom>
        <a:noFill/>
        <a:ln>
          <a:noFill/>
        </a:ln>
        <a:effectLst/>
      </dsp:spPr>
      <dsp:style>
        <a:lnRef idx="0">
          <a:scrgbClr r="0" g="0" b="0"/>
        </a:lnRef>
        <a:fillRef idx="0">
          <a:scrgbClr r="0" g="0" b="0"/>
        </a:fillRef>
        <a:effectRef idx="0">
          <a:scrgbClr r="0" g="0" b="0"/>
        </a:effectRef>
        <a:fontRef idx="minor"/>
      </dsp:style>
    </dsp:sp>
    <dsp:sp modelId="{C25C57A5-8A04-4FCF-A5D7-8F66CDC3D8BA}">
      <dsp:nvSpPr>
        <dsp:cNvPr id="0" name=""/>
        <dsp:cNvSpPr/>
      </dsp:nvSpPr>
      <dsp:spPr>
        <a:xfrm>
          <a:off x="6010782" y="3952148"/>
          <a:ext cx="1247028" cy="872879"/>
        </a:xfrm>
        <a:prstGeom prst="roundRect">
          <a:avLst>
            <a:gd name="adj" fmla="val 16670"/>
          </a:avLst>
        </a:prstGeom>
        <a:solidFill>
          <a:schemeClr val="accent2"/>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marL="0" lvl="0" indent="0" algn="ctr" defTabSz="488950">
            <a:lnSpc>
              <a:spcPct val="90000"/>
            </a:lnSpc>
            <a:spcBef>
              <a:spcPct val="0"/>
            </a:spcBef>
            <a:spcAft>
              <a:spcPct val="35000"/>
            </a:spcAft>
            <a:buNone/>
          </a:pPr>
          <a:r>
            <a:rPr lang="en-US" sz="1100" kern="1200" dirty="0"/>
            <a:t>Commercial Operations Data (COD)</a:t>
          </a:r>
        </a:p>
      </dsp:txBody>
      <dsp:txXfrm>
        <a:off x="6053400" y="3994766"/>
        <a:ext cx="1161792" cy="787643"/>
      </dsp:txXfrm>
    </dsp:sp>
  </dsp:spTree>
</dsp:drawing>
</file>

<file path=ppt/diagrams/layout1.xml><?xml version="1.0" encoding="utf-8"?>
<dgm:layoutDef xmlns:dgm="http://schemas.openxmlformats.org/drawingml/2006/diagram" xmlns:a="http://schemas.openxmlformats.org/drawingml/2006/main" uniqueId="urn:microsoft.com/office/officeart/2005/8/layout/hProcess4">
  <dgm:title val=""/>
  <dgm:desc val=""/>
  <dgm:catLst>
    <dgm:cat type="process" pri="4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composite"/>
    <dgm:shape xmlns:r="http://schemas.openxmlformats.org/officeDocument/2006/relationships" r:blip="">
      <dgm:adjLst/>
    </dgm:shape>
    <dgm:presOf/>
    <dgm:constrLst>
      <dgm:constr type="w" for="ch" forName="tSp" refType="w"/>
      <dgm:constr type="h" for="ch" forName="tSp" refType="h" fact="0.15"/>
      <dgm:constr type="l" for="ch" forName="tSp"/>
      <dgm:constr type="t" for="ch" forName="tSp"/>
      <dgm:constr type="w" for="ch" forName="bSp" refType="w"/>
      <dgm:constr type="h" for="ch" forName="bSp" refType="h" fact="0.15"/>
      <dgm:constr type="l" for="ch" forName="bSp"/>
      <dgm:constr type="t" for="ch" forName="bSp" refType="h" fact="0.85"/>
      <dgm:constr type="w" for="ch" forName="process" refType="w"/>
      <dgm:constr type="h" for="ch" forName="process" refType="h" fact="0.7"/>
      <dgm:constr type="l" for="ch" forName="process"/>
      <dgm:constr type="t" for="ch" forName="process" refType="h" fact="0.15"/>
    </dgm:constrLst>
    <dgm:ruleLst/>
    <dgm:layoutNode name="tSp">
      <dgm:alg type="sp"/>
      <dgm:shape xmlns:r="http://schemas.openxmlformats.org/officeDocument/2006/relationships" r:blip="">
        <dgm:adjLst/>
      </dgm:shape>
      <dgm:presOf/>
      <dgm:constrLst/>
      <dgm:ruleLst/>
    </dgm:layoutNode>
    <dgm:layoutNode name="bSp">
      <dgm:alg type="sp"/>
      <dgm:shape xmlns:r="http://schemas.openxmlformats.org/officeDocument/2006/relationships" r:blip="">
        <dgm:adjLst/>
      </dgm:shape>
      <dgm:presOf/>
      <dgm:constrLst/>
      <dgm:ruleLst/>
    </dgm:layoutNode>
    <dgm:layoutNode name="process">
      <dgm:choose name="Name1">
        <dgm:if name="Name2" func="var" arg="dir" op="equ" val="norm">
          <dgm:alg type="lin">
            <dgm:param type="linDir" val="fromL"/>
          </dgm:alg>
        </dgm:if>
        <dgm:else name="Name3">
          <dgm:alg type="lin">
            <dgm:param type="linDir" val="fromR"/>
          </dgm:alg>
        </dgm:else>
      </dgm:choose>
      <dgm:shape xmlns:r="http://schemas.openxmlformats.org/officeDocument/2006/relationships" r:blip="">
        <dgm:adjLst/>
      </dgm:shape>
      <dgm:presOf/>
      <dgm:constrLst>
        <dgm:constr type="w" for="ch" forName="composite1" refType="w"/>
        <dgm:constr type="w" for="ch" forName="composite2" refType="w" refFor="ch" refForName="composite1" op="equ"/>
        <dgm:constr type="h" for="ch" forName="composite1" refType="h"/>
        <dgm:constr type="h" for="ch" forName="composite2" refType="h" refFor="ch" refForName="composite1" op="equ"/>
        <dgm:constr type="primFontSz" for="des" forName="parentNode1" val="65"/>
        <dgm:constr type="primFontSz" for="des" forName="parentNode2" refType="primFontSz" refFor="des" refForName="parentNode1" op="equ"/>
        <dgm:constr type="secFontSz" for="des" forName="childNode1tx" val="65"/>
        <dgm:constr type="secFontSz" for="des" forName="childNode2tx" refType="secFontSz" refFor="des" refForName="childNode1tx" op="equ"/>
        <dgm:constr type="w" for="des" ptType="sibTrans" refType="w" refFor="ch" refForName="composite1" op="equ" fact="0.05"/>
      </dgm:constrLst>
      <dgm:ruleLst/>
      <dgm:forEach name="Name4" axis="ch" ptType="node" step="2">
        <dgm:layoutNode name="composite1">
          <dgm:alg type="composite">
            <dgm:param type="ar" val="0.943"/>
          </dgm:alg>
          <dgm:shape xmlns:r="http://schemas.openxmlformats.org/officeDocument/2006/relationships" r:blip="">
            <dgm:adjLst/>
          </dgm:shape>
          <dgm:presOf/>
          <dgm:choose name="Name5">
            <dgm:if name="Name6" func="var" arg="dir" op="equ" val="norm">
              <dgm:constrLst>
                <dgm:constr type="h" refType="w" fact="1.06"/>
                <dgm:constr type="w" for="ch" forName="dummyNode1" refType="w"/>
                <dgm:constr type="h" for="ch" forName="dummyNode1" refType="h"/>
                <dgm:constr type="t" for="ch" forName="dummyNode1"/>
                <dgm:constr type="l" for="ch" forName="dummyNode1"/>
                <dgm:constr type="w" for="ch" forName="childNode1" refType="w" fact="0.9"/>
                <dgm:constr type="h" for="ch" forName="childNode1" refType="h" fact="0.7"/>
                <dgm:constr type="t" for="ch" forName="childNode1" refType="h" fact="0.15"/>
                <dgm:constr type="l" for="ch" forName="childNode1"/>
                <dgm:constr type="w" for="ch" forName="childNode1tx" refType="w" fact="0.9"/>
                <dgm:constr type="h" for="ch" forName="childNode1tx" refType="h" fact="0.55"/>
                <dgm:constr type="t" for="ch" forName="childNode1tx" refType="h" fact="0.15"/>
                <dgm:constr type="l" for="ch" forName="childNode1tx"/>
                <dgm:constr type="w" for="ch" forName="parentNode1" refType="w" fact="0.8"/>
                <dgm:constr type="h" for="ch" forName="parentNode1" refType="h" fact="0.3"/>
                <dgm:constr type="t" for="ch" forName="parentNode1" refType="h" fact="0.7"/>
                <dgm:constr type="l" for="ch" forName="parentNode1" refType="w" fact="0.2"/>
                <dgm:constr type="w" for="ch" forName="connSite1" refType="w" fact="0.01"/>
                <dgm:constr type="h" for="ch" forName="connSite1" refType="h" fact="0.01"/>
                <dgm:constr type="t" for="ch" forName="connSite1"/>
                <dgm:constr type="l" for="ch" forName="connSite1" refType="w" fact="0.35"/>
              </dgm:constrLst>
            </dgm:if>
            <dgm:else name="Name7">
              <dgm:constrLst>
                <dgm:constr type="h" refType="w" fact="1.06"/>
                <dgm:constr type="w" for="ch" forName="dummyNode1" refType="w"/>
                <dgm:constr type="h" for="ch" forName="dummyNode1" refType="h"/>
                <dgm:constr type="t" for="ch" forName="dummyNode1"/>
                <dgm:constr type="l" for="ch" forName="dummyNode1"/>
                <dgm:constr type="w" for="ch" forName="childNode1" refType="w" fact="0.9"/>
                <dgm:constr type="h" for="ch" forName="childNode1" refType="h" fact="0.7"/>
                <dgm:constr type="t" for="ch" forName="childNode1" refType="h" fact="0.15"/>
                <dgm:constr type="l" for="ch" forName="childNode1" refType="w" fact="0.1"/>
                <dgm:constr type="w" for="ch" forName="childNode1tx" refType="w" fact="0.9"/>
                <dgm:constr type="h" for="ch" forName="childNode1tx" refType="h" fact="0.55"/>
                <dgm:constr type="t" for="ch" forName="childNode1tx" refType="h" fact="0.15"/>
                <dgm:constr type="l" for="ch" forName="childNode1tx" refType="w" fact="0.1"/>
                <dgm:constr type="w" for="ch" forName="parentNode1" refType="w" fact="0.8"/>
                <dgm:constr type="h" for="ch" forName="parentNode1" refType="h" fact="0.3"/>
                <dgm:constr type="t" for="ch" forName="parentNode1" refType="h" fact="0.7"/>
                <dgm:constr type="l" for="ch" forName="parentNode1"/>
                <dgm:constr type="w" for="ch" forName="connSite1" refType="w" fact="0.01"/>
                <dgm:constr type="h" for="ch" forName="connSite1" refType="h" fact="0.01"/>
                <dgm:constr type="t" for="ch" forName="connSite1"/>
                <dgm:constr type="l" for="ch" forName="connSite1" refType="w" fact="0.65"/>
              </dgm:constrLst>
            </dgm:else>
          </dgm:choose>
          <dgm:ruleLst/>
          <dgm:layoutNode name="dummyNode1">
            <dgm:alg type="sp"/>
            <dgm:shape xmlns:r="http://schemas.openxmlformats.org/officeDocument/2006/relationships" type="rect" r:blip="" hideGeom="1">
              <dgm:adjLst/>
            </dgm:shape>
            <dgm:presOf/>
            <dgm:constrLst/>
            <dgm:ruleLst/>
          </dgm:layoutNode>
          <dgm:layoutNode name="childNode1" styleLbl="bgAcc1">
            <dgm:varLst>
              <dgm:bulletEnabled val="1"/>
            </dgm:varLst>
            <dgm:alg type="sp"/>
            <dgm:shape xmlns:r="http://schemas.openxmlformats.org/officeDocument/2006/relationships" type="roundRect" r:blip="">
              <dgm:adjLst>
                <dgm:adj idx="1" val="0.1"/>
              </dgm:adjLst>
            </dgm:shape>
            <dgm:presOf axis="des" ptType="node"/>
            <dgm:constrLst/>
            <dgm:ruleLst/>
          </dgm:layoutNode>
          <dgm:layoutNode name="childNode1tx" styleLbl="bgAcc1">
            <dgm:varLst>
              <dgm:bulletEnabled val="1"/>
            </dgm:varLst>
            <dgm:alg type="tx">
              <dgm:param type="stBulletLvl" val="1"/>
            </dgm:alg>
            <dgm:shape xmlns:r="http://schemas.openxmlformats.org/officeDocument/2006/relationships" type="roundRect" r:blip="" hideGeom="1">
              <dgm:adjLst>
                <dgm:adj idx="1" val="0.1"/>
              </dgm:adjLst>
            </dgm:shape>
            <dgm:presOf axis="des" ptType="node"/>
            <dgm:constrLst>
              <dgm:constr type="secFontSz" val="65"/>
              <dgm:constr type="primFontSz" refType="secFontSz"/>
              <dgm:constr type="tMarg" refType="secFontSz" fact="0.15"/>
              <dgm:constr type="bMarg" refType="secFontSz" fact="0.15"/>
              <dgm:constr type="lMarg" refType="secFontSz" fact="0.15"/>
              <dgm:constr type="rMarg" refType="secFontSz" fact="0.15"/>
            </dgm:constrLst>
            <dgm:ruleLst>
              <dgm:rule type="secFontSz" val="5" fact="NaN" max="NaN"/>
            </dgm:ruleLst>
          </dgm:layoutNode>
          <dgm:layoutNode name="parentNode1" styleLbl="node1">
            <dgm:varLst>
              <dgm:chMax val="1"/>
              <dgm:bulletEnabled val="1"/>
            </dgm:varLst>
            <dgm:alg type="tx"/>
            <dgm:shape xmlns:r="http://schemas.openxmlformats.org/officeDocument/2006/relationships" type="roundRect" r:blip="">
              <dgm:adjLst>
                <dgm:adj idx="1" val="0.1"/>
              </dgm:adjLst>
            </dgm:shape>
            <dgm:presOf axis="self"/>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connSite1" moveWith="childNode1">
            <dgm:alg type="sp"/>
            <dgm:shape xmlns:r="http://schemas.openxmlformats.org/officeDocument/2006/relationships" r:blip="">
              <dgm:adjLst/>
            </dgm:shape>
            <dgm:presOf/>
            <dgm:constrLst/>
            <dgm:ruleLst/>
          </dgm:layoutNode>
        </dgm:layoutNode>
        <dgm:forEach name="Name8" axis="followSib" ptType="sibTrans" cnt="1">
          <dgm:layoutNode name="Name9">
            <dgm:alg type="conn">
              <dgm:param type="connRout" val="curve"/>
              <dgm:param type="srcNode" val="parentNode1"/>
              <dgm:param type="dstNode" val="connSite2"/>
              <dgm:param type="begPts" val="bCtr"/>
              <dgm:param type="endPts" val="bCtr"/>
            </dgm:alg>
            <dgm:shape xmlns:r="http://schemas.openxmlformats.org/officeDocument/2006/relationships" type="conn" r:blip="" zOrderOff="-2">
              <dgm:adjLst/>
            </dgm:shape>
            <dgm:presOf axis="self"/>
            <dgm:choose name="Name10">
              <dgm:if name="Name11" func="var" arg="dir" op="equ" val="norm">
                <dgm:constrLst>
                  <dgm:constr type="h" refType="w" fact="0.35"/>
                  <dgm:constr type="wArH" refType="h"/>
                  <dgm:constr type="hArH" refType="h"/>
                  <dgm:constr type="connDist"/>
                  <dgm:constr type="diam" refType="connDist" fact="-1.15"/>
                  <dgm:constr type="begPad"/>
                  <dgm:constr type="endPad"/>
                </dgm:constrLst>
              </dgm:if>
              <dgm:else name="Name12">
                <dgm:constrLst>
                  <dgm:constr type="h" refType="w" fact="0.35"/>
                  <dgm:constr type="wArH" refType="h"/>
                  <dgm:constr type="hArH" refType="h"/>
                  <dgm:constr type="connDist"/>
                  <dgm:constr type="diam" refType="connDist" fact="1.15"/>
                  <dgm:constr type="begPad"/>
                  <dgm:constr type="endPad"/>
                </dgm:constrLst>
              </dgm:else>
            </dgm:choose>
            <dgm:ruleLst/>
          </dgm:layoutNode>
        </dgm:forEach>
        <dgm:forEach name="Name13" axis="followSib" ptType="node" cnt="1">
          <dgm:layoutNode name="composite2">
            <dgm:alg type="composite">
              <dgm:param type="ar" val="0.943"/>
            </dgm:alg>
            <dgm:shape xmlns:r="http://schemas.openxmlformats.org/officeDocument/2006/relationships" r:blip="">
              <dgm:adjLst/>
            </dgm:shape>
            <dgm:presOf/>
            <dgm:choose name="Name14">
              <dgm:if name="Name15" func="var" arg="dir" op="equ" val="norm">
                <dgm:constrLst>
                  <dgm:constr type="h" refType="w" fact="1.06"/>
                  <dgm:constr type="w" for="ch" forName="dummyNode2" refType="w"/>
                  <dgm:constr type="h" for="ch" forName="dummyNode2" refType="h"/>
                  <dgm:constr type="t" for="ch" forName="dummyNode2"/>
                  <dgm:constr type="l" for="ch" forName="dummyNode2"/>
                  <dgm:constr type="w" for="ch" forName="childNode2" refType="w" fact="0.9"/>
                  <dgm:constr type="h" for="ch" forName="childNode2" refType="h" fact="0.7"/>
                  <dgm:constr type="t" for="ch" forName="childNode2" refType="h" fact="0.15"/>
                  <dgm:constr type="l" for="ch" forName="childNode2"/>
                  <dgm:constr type="w" for="ch" forName="childNode2tx" refType="w" fact="0.9"/>
                  <dgm:constr type="h" for="ch" forName="childNode2tx" refType="h" fact="0.55"/>
                  <dgm:constr type="t" for="ch" forName="childNode2tx" refType="h" fact="0.3"/>
                  <dgm:constr type="l" for="ch" forName="childNode2tx"/>
                  <dgm:constr type="w" for="ch" forName="parentNode2" refType="w" fact="0.8"/>
                  <dgm:constr type="h" for="ch" forName="parentNode2" refType="h" fact="0.3"/>
                  <dgm:constr type="t" for="ch" forName="parentNode2"/>
                  <dgm:constr type="l" for="ch" forName="parentNode2" refType="w" fact="0.2"/>
                  <dgm:constr type="w" for="ch" forName="connSite2" refType="w" fact="0.01"/>
                  <dgm:constr type="h" for="ch" forName="connSite2" refType="h" fact="0.01"/>
                  <dgm:constr type="t" for="ch" forName="connSite2" refType="h" fact="0.99"/>
                  <dgm:constr type="l" for="ch" forName="connSite2" refType="w" fact="0.25"/>
                </dgm:constrLst>
              </dgm:if>
              <dgm:else name="Name16">
                <dgm:constrLst>
                  <dgm:constr type="h" refType="w" fact="1.06"/>
                  <dgm:constr type="w" for="ch" forName="dummyNode2" refType="w"/>
                  <dgm:constr type="h" for="ch" forName="dummyNode2" refType="h"/>
                  <dgm:constr type="t" for="ch" forName="dummyNode2"/>
                  <dgm:constr type="l" for="ch" forName="dummyNode2"/>
                  <dgm:constr type="w" for="ch" forName="childNode2" refType="w" fact="0.9"/>
                  <dgm:constr type="h" for="ch" forName="childNode2" refType="h" fact="0.7"/>
                  <dgm:constr type="t" for="ch" forName="childNode2" refType="h" fact="0.15"/>
                  <dgm:constr type="l" for="ch" forName="childNode2" refType="w" fact="0.1"/>
                  <dgm:constr type="w" for="ch" forName="childNode2tx" refType="w" fact="0.9"/>
                  <dgm:constr type="h" for="ch" forName="childNode2tx" refType="h" fact="0.55"/>
                  <dgm:constr type="t" for="ch" forName="childNode2tx" refType="h" fact="0.3"/>
                  <dgm:constr type="l" for="ch" forName="childNode2tx" refType="w" fact="0.1"/>
                  <dgm:constr type="w" for="ch" forName="parentNode2" refType="w" fact="0.8"/>
                  <dgm:constr type="h" for="ch" forName="parentNode2" refType="h" fact="0.3"/>
                  <dgm:constr type="t" for="ch" forName="parentNode2"/>
                  <dgm:constr type="l" for="ch" forName="parentNode2"/>
                  <dgm:constr type="w" for="ch" forName="connSite2" refType="w" fact="0.01"/>
                  <dgm:constr type="h" for="ch" forName="connSite2" refType="h" fact="0.01"/>
                  <dgm:constr type="t" for="ch" forName="connSite2" refType="h" fact="0.99"/>
                  <dgm:constr type="l" for="ch" forName="connSite2" refType="w" fact="0.85"/>
                </dgm:constrLst>
              </dgm:else>
            </dgm:choose>
            <dgm:ruleLst/>
            <dgm:layoutNode name="dummyNode2">
              <dgm:alg type="sp"/>
              <dgm:shape xmlns:r="http://schemas.openxmlformats.org/officeDocument/2006/relationships" type="rect" r:blip="" hideGeom="1">
                <dgm:adjLst/>
              </dgm:shape>
              <dgm:presOf/>
              <dgm:constrLst/>
              <dgm:ruleLst/>
            </dgm:layoutNode>
            <dgm:layoutNode name="childNode2" styleLbl="bgAcc1">
              <dgm:varLst>
                <dgm:bulletEnabled val="1"/>
              </dgm:varLst>
              <dgm:alg type="sp"/>
              <dgm:shape xmlns:r="http://schemas.openxmlformats.org/officeDocument/2006/relationships" type="roundRect" r:blip="">
                <dgm:adjLst>
                  <dgm:adj idx="1" val="0.1"/>
                </dgm:adjLst>
              </dgm:shape>
              <dgm:presOf axis="des" ptType="node"/>
              <dgm:constrLst/>
              <dgm:ruleLst/>
            </dgm:layoutNode>
            <dgm:layoutNode name="childNode2tx" styleLbl="bgAcc1">
              <dgm:varLst>
                <dgm:bulletEnabled val="1"/>
              </dgm:varLst>
              <dgm:alg type="tx">
                <dgm:param type="stBulletLvl" val="1"/>
              </dgm:alg>
              <dgm:shape xmlns:r="http://schemas.openxmlformats.org/officeDocument/2006/relationships" type="roundRect" r:blip="" hideGeom="1">
                <dgm:adjLst>
                  <dgm:adj idx="1" val="0.1"/>
                </dgm:adjLst>
              </dgm:shape>
              <dgm:presOf axis="des" ptType="node"/>
              <dgm:constrLst>
                <dgm:constr type="secFontSz" val="65"/>
                <dgm:constr type="primFontSz" refType="secFontSz"/>
                <dgm:constr type="tMarg" refType="secFontSz" fact="0.15"/>
                <dgm:constr type="bMarg" refType="secFontSz" fact="0.15"/>
                <dgm:constr type="lMarg" refType="secFontSz" fact="0.15"/>
                <dgm:constr type="rMarg" refType="secFontSz" fact="0.15"/>
              </dgm:constrLst>
              <dgm:ruleLst>
                <dgm:rule type="secFontSz" val="5" fact="NaN" max="NaN"/>
              </dgm:ruleLst>
            </dgm:layoutNode>
            <dgm:layoutNode name="parentNode2" styleLbl="node1">
              <dgm:varLst>
                <dgm:chMax val="0"/>
                <dgm:bulletEnabled val="1"/>
              </dgm:varLst>
              <dgm:alg type="tx"/>
              <dgm:shape xmlns:r="http://schemas.openxmlformats.org/officeDocument/2006/relationships" type="roundRect" r:blip="">
                <dgm:adjLst>
                  <dgm:adj idx="1" val="0.1"/>
                </dgm:adjLst>
              </dgm:shape>
              <dgm:presOf axis="self"/>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connSite2" moveWith="childNode2">
              <dgm:alg type="sp"/>
              <dgm:shape xmlns:r="http://schemas.openxmlformats.org/officeDocument/2006/relationships" r:blip="">
                <dgm:adjLst/>
              </dgm:shape>
              <dgm:presOf/>
              <dgm:constrLst/>
              <dgm:ruleLst/>
            </dgm:layoutNode>
          </dgm:layoutNode>
          <dgm:forEach name="Name17" axis="followSib" ptType="sibTrans" cnt="1">
            <dgm:layoutNode name="Name18">
              <dgm:alg type="conn">
                <dgm:param type="connRout" val="curve"/>
                <dgm:param type="srcNode" val="parentNode2"/>
                <dgm:param type="dstNode" val="connSite1"/>
                <dgm:param type="begPts" val="tCtr"/>
                <dgm:param type="endPts" val="tCtr"/>
              </dgm:alg>
              <dgm:shape xmlns:r="http://schemas.openxmlformats.org/officeDocument/2006/relationships" type="conn" r:blip="" zOrderOff="-2">
                <dgm:adjLst/>
              </dgm:shape>
              <dgm:presOf axis="self"/>
              <dgm:choose name="Name19">
                <dgm:if name="Name20" func="var" arg="dir" op="equ" val="norm">
                  <dgm:constrLst>
                    <dgm:constr type="h" refType="w" fact="0.35"/>
                    <dgm:constr type="wArH" refType="h"/>
                    <dgm:constr type="hArH" refType="h"/>
                    <dgm:constr type="connDist"/>
                    <dgm:constr type="diam" refType="connDist" fact="1.15"/>
                    <dgm:constr type="begPad"/>
                    <dgm:constr type="endPad"/>
                  </dgm:constrLst>
                </dgm:if>
                <dgm:else name="Name21">
                  <dgm:constrLst>
                    <dgm:constr type="h" refType="w" fact="0.35"/>
                    <dgm:constr type="wArH" refType="h"/>
                    <dgm:constr type="hArH" refType="h"/>
                    <dgm:constr type="connDist"/>
                    <dgm:constr type="diam" refType="connDist" fact="-1.15"/>
                    <dgm:constr type="begPad"/>
                    <dgm:constr type="endPad"/>
                  </dgm:constrLst>
                </dgm:else>
              </dgm:choose>
              <dgm:ruleLst/>
            </dgm:layoutNode>
          </dgm:forEach>
        </dgm:forEach>
      </dgm:forEach>
    </dgm:layoutNode>
  </dgm:layoutNode>
</dgm:layoutDef>
</file>

<file path=ppt/diagrams/layout2.xml><?xml version="1.0" encoding="utf-8"?>
<dgm:layoutDef xmlns:dgm="http://schemas.openxmlformats.org/drawingml/2006/diagram" xmlns:a="http://schemas.openxmlformats.org/drawingml/2006/main" uniqueId="urn:microsoft.com/office/officeart/2005/8/layout/StepDownProcess">
  <dgm:title val=""/>
  <dgm:desc val=""/>
  <dgm:catLst>
    <dgm:cat type="process" pri="16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60" srcId="0" destId="10" srcOrd="0" destOrd="0"/>
        <dgm:cxn modelId="12" srcId="10" destId="11" srcOrd="0" destOrd="0"/>
        <dgm:cxn modelId="70" srcId="0" destId="20" srcOrd="1" destOrd="0"/>
        <dgm:cxn modelId="22" srcId="20" destId="21" srcOrd="0" destOrd="0"/>
        <dgm:cxn modelId="80" srcId="0" destId="30" srcOrd="2" destOrd="0"/>
        <dgm:cxn modelId="32" srcId="30" destId="31" srcOrd="0"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rootnode">
    <dgm:varLst>
      <dgm:chMax/>
      <dgm:chPref/>
      <dgm:dir/>
      <dgm:animLvl val="lvl"/>
    </dgm:varLst>
    <dgm:choose name="Name0">
      <dgm:if name="Name1" func="var" arg="dir" op="equ" val="norm">
        <dgm:alg type="snake">
          <dgm:param type="grDir" val="tL"/>
          <dgm:param type="flowDir" val="row"/>
          <dgm:param type="off" val="off"/>
          <dgm:param type="bkpt" val="fixed"/>
          <dgm:param type="bkPtFixedVal" val="1"/>
        </dgm:alg>
      </dgm:if>
      <dgm:else name="Name2">
        <dgm:alg type="snake">
          <dgm:param type="grDir" val="tR"/>
          <dgm:param type="flowDir" val="row"/>
          <dgm:param type="off" val="off"/>
          <dgm:param type="bkpt" val="fixed"/>
          <dgm:param type="bkPtFixedVal" val="1"/>
        </dgm:alg>
      </dgm:else>
    </dgm:choose>
    <dgm:shape xmlns:r="http://schemas.openxmlformats.org/officeDocument/2006/relationships" r:blip="">
      <dgm:adjLst/>
    </dgm:shape>
    <dgm:choose name="Name3">
      <dgm:if name="Name4" func="var" arg="dir" op="equ" val="norm">
        <dgm:constrLst>
          <dgm:constr type="alignOff" forName="rootnode" val="0.48"/>
          <dgm:constr type="primFontSz" for="des" forName="ParentText" val="65"/>
          <dgm:constr type="primFontSz" for="des" forName="ChildText" refType="primFontSz" refFor="des" refForName="ParentText" op="lte"/>
          <dgm:constr type="w" for="ch" forName="composite" refType="w"/>
          <dgm:constr type="h" for="ch" forName="composite" refType="h"/>
          <dgm:constr type="sp" refType="h" refFor="ch" refForName="composite" op="equ" fact="-0.38"/>
        </dgm:constrLst>
      </dgm:if>
      <dgm:else name="Name5">
        <dgm:constrLst>
          <dgm:constr type="alignOff" forName="rootnode" val="0.48"/>
          <dgm:constr type="primFontSz" for="des" forName="ParentText" val="65"/>
          <dgm:constr type="primFontSz" for="des" forName="ChildText" refType="primFontSz" refFor="des" refForName="ParentText" op="lte"/>
          <dgm:constr type="w" for="ch" forName="composite" refType="w"/>
          <dgm:constr type="h" for="ch" forName="composite" refType="h"/>
          <dgm:constr type="sp" refType="h" refFor="ch" refForName="composite" op="equ" fact="-0.38"/>
        </dgm:constrLst>
      </dgm:else>
    </dgm:choose>
    <dgm:forEach name="nodesForEach" axis="ch" ptType="node">
      <dgm:layoutNode name="composite">
        <dgm:alg type="composite">
          <dgm:param type="ar" val="1.2439"/>
        </dgm:alg>
        <dgm:shape xmlns:r="http://schemas.openxmlformats.org/officeDocument/2006/relationships" r:blip="">
          <dgm:adjLst/>
        </dgm:shape>
        <dgm:choose name="Name6">
          <dgm:if name="Name7" func="var" arg="dir" op="equ" val="norm">
            <dgm:constrLst>
              <dgm:constr type="l" for="ch" forName="bentUpArrow1" refType="w" fact="0.07"/>
              <dgm:constr type="t" for="ch" forName="bentUpArrow1" refType="h" fact="0.524"/>
              <dgm:constr type="w" for="ch" forName="bentUpArrow1" refType="w" fact="0.3844"/>
              <dgm:constr type="h" for="ch" forName="bentUpArrow1" refType="h" fact="0.42"/>
              <dgm:constr type="l" for="ch" forName="ParentText" refType="w" fact="0"/>
              <dgm:constr type="t" for="ch" forName="ParentText" refType="h" fact="0"/>
              <dgm:constr type="w" for="ch" forName="ParentText" refType="w" fact="0.5684"/>
              <dgm:constr type="h" for="ch" forName="ParentText" refType="h" fact="0.4949"/>
              <dgm:constr type="l" for="ch" forName="ChildText" refType="w" refFor="ch" refForName="ParentText"/>
              <dgm:constr type="t" for="ch" forName="ChildText" refType="h" fact="0.05"/>
              <dgm:constr type="w" for="ch" forName="ChildText" refType="w" fact="0.4134"/>
              <dgm:constr type="h" for="ch" forName="ChildText" refType="h" fact="0.4"/>
              <dgm:constr type="l" for="ch" forName="FinalChildText" refType="w" refFor="ch" refForName="ParentText"/>
              <dgm:constr type="t" for="ch" forName="FinalChildText" refType="h" fact="0.05"/>
              <dgm:constr type="w" for="ch" forName="FinalChildText" refType="w" fact="0.4134"/>
              <dgm:constr type="h" for="ch" forName="FinalChildText" refType="h" fact="0.4"/>
            </dgm:constrLst>
          </dgm:if>
          <dgm:else name="Name8">
            <dgm:constrLst>
              <dgm:constr type="r" for="ch" forName="bentUpArrow1" refType="w" fact="0.97"/>
              <dgm:constr type="t" for="ch" forName="bentUpArrow1" refType="h" fact="0.524"/>
              <dgm:constr type="w" for="ch" forName="bentUpArrow1" refType="w" fact="0.3844"/>
              <dgm:constr type="h" for="ch" forName="bentUpArrow1" refType="h" fact="0.42"/>
              <dgm:constr type="l" for="ch" forName="ParentText" refType="w" fact="0.4316"/>
              <dgm:constr type="t" for="ch" forName="ParentText" refType="h" fact="0"/>
              <dgm:constr type="w" for="ch" forName="ParentText" refType="w" fact="0.5684"/>
              <dgm:constr type="h" for="ch" forName="ParentText" refType="h" fact="0.4949"/>
              <dgm:constr type="l" for="ch" forName="ChildText" refType="w" fact="0"/>
              <dgm:constr type="t" for="ch" forName="ChildText" refType="h" fact="0.05"/>
              <dgm:constr type="w" for="ch" forName="ChildText" refType="w" fact="0.4134"/>
              <dgm:constr type="h" for="ch" forName="ChildText" refType="h" fact="0.4"/>
              <dgm:constr type="l" for="ch" forName="FinalChildText" refType="w" fact="0"/>
              <dgm:constr type="t" for="ch" forName="FinalChildText" refType="h" fact="0.05"/>
              <dgm:constr type="w" for="ch" forName="FinalChildText" refType="w" fact="0.4134"/>
              <dgm:constr type="h" for="ch" forName="FinalChildText" refType="h" fact="0.4"/>
            </dgm:constrLst>
          </dgm:else>
        </dgm:choose>
        <dgm:choose name="Name9">
          <dgm:if name="Name10" axis="followSib" ptType="node" func="cnt" op="gte" val="1">
            <dgm:layoutNode name="bentUpArrow1" styleLbl="alignImgPlace1">
              <dgm:alg type="sp"/>
              <dgm:choose name="Name11">
                <dgm:if name="Name12" func="var" arg="dir" op="equ" val="norm">
                  <dgm:shape xmlns:r="http://schemas.openxmlformats.org/officeDocument/2006/relationships" rot="90" type="bentUpArrow" r:blip="">
                    <dgm:adjLst>
                      <dgm:adj idx="1" val="0.3284"/>
                      <dgm:adj idx="2" val="0.25"/>
                      <dgm:adj idx="3" val="0.3578"/>
                    </dgm:adjLst>
                  </dgm:shape>
                </dgm:if>
                <dgm:else name="Name13">
                  <dgm:shape xmlns:r="http://schemas.openxmlformats.org/officeDocument/2006/relationships" rot="180" type="bentArrow" r:blip="">
                    <dgm:adjLst>
                      <dgm:adj idx="1" val="0.3284"/>
                      <dgm:adj idx="2" val="0.25"/>
                      <dgm:adj idx="3" val="0.3578"/>
                      <dgm:adj idx="4" val="0"/>
                    </dgm:adjLst>
                  </dgm:shape>
                </dgm:else>
              </dgm:choose>
              <dgm:presOf/>
            </dgm:layoutNode>
          </dgm:if>
          <dgm:else name="Name14"/>
        </dgm:choose>
        <dgm:layoutNode name="ParentText" styleLbl="node1">
          <dgm:varLst>
            <dgm:chMax val="1"/>
            <dgm:chPref val="1"/>
            <dgm:bulletEnabled val="1"/>
          </dgm:varLst>
          <dgm:alg type="tx"/>
          <dgm:shape xmlns:r="http://schemas.openxmlformats.org/officeDocument/2006/relationships" type="roundRect" r:blip="">
            <dgm:adjLst>
              <dgm:adj idx="1" val="0.1667"/>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choose name="Name15">
          <dgm:if name="Name16" axis="followSib" ptType="node" func="cnt" op="equ" val="0">
            <dgm:choose name="Name17">
              <dgm:if name="Name18" axis="ch" ptType="node" func="cnt" op="gte" val="1">
                <dgm:layoutNode name="FinalChildText" styleLbl="revTx">
                  <dgm:varLst>
                    <dgm:chMax val="0"/>
                    <dgm:chPref val="0"/>
                    <dgm:bulletEnabled val="1"/>
                  </dgm:varLst>
                  <dgm:alg type="tx">
                    <dgm:param type="stBulletLvl" val="1"/>
                    <dgm:param type="txAnchorVertCh" val="mid"/>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9"/>
            </dgm:choose>
          </dgm:if>
          <dgm:else name="Name20">
            <dgm:layoutNode name="ChildText" styleLbl="revTx">
              <dgm:varLst>
                <dgm:chMax val="0"/>
                <dgm:chPref val="0"/>
                <dgm:bulletEnabled val="1"/>
              </dgm:varLst>
              <dgm:alg type="tx">
                <dgm:param type="stBulletLvl" val="1"/>
                <dgm:param type="txAnchorVertCh" val="mid"/>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StepDownProcess">
  <dgm:title val=""/>
  <dgm:desc val=""/>
  <dgm:catLst>
    <dgm:cat type="process" pri="16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60" srcId="0" destId="10" srcOrd="0" destOrd="0"/>
        <dgm:cxn modelId="12" srcId="10" destId="11" srcOrd="0" destOrd="0"/>
        <dgm:cxn modelId="70" srcId="0" destId="20" srcOrd="1" destOrd="0"/>
        <dgm:cxn modelId="22" srcId="20" destId="21" srcOrd="0" destOrd="0"/>
        <dgm:cxn modelId="80" srcId="0" destId="30" srcOrd="2" destOrd="0"/>
        <dgm:cxn modelId="32" srcId="30" destId="31" srcOrd="0"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rootnode">
    <dgm:varLst>
      <dgm:chMax/>
      <dgm:chPref/>
      <dgm:dir/>
      <dgm:animLvl val="lvl"/>
    </dgm:varLst>
    <dgm:choose name="Name0">
      <dgm:if name="Name1" func="var" arg="dir" op="equ" val="norm">
        <dgm:alg type="snake">
          <dgm:param type="grDir" val="tL"/>
          <dgm:param type="flowDir" val="row"/>
          <dgm:param type="off" val="off"/>
          <dgm:param type="bkpt" val="fixed"/>
          <dgm:param type="bkPtFixedVal" val="1"/>
        </dgm:alg>
      </dgm:if>
      <dgm:else name="Name2">
        <dgm:alg type="snake">
          <dgm:param type="grDir" val="tR"/>
          <dgm:param type="flowDir" val="row"/>
          <dgm:param type="off" val="off"/>
          <dgm:param type="bkpt" val="fixed"/>
          <dgm:param type="bkPtFixedVal" val="1"/>
        </dgm:alg>
      </dgm:else>
    </dgm:choose>
    <dgm:shape xmlns:r="http://schemas.openxmlformats.org/officeDocument/2006/relationships" r:blip="">
      <dgm:adjLst/>
    </dgm:shape>
    <dgm:choose name="Name3">
      <dgm:if name="Name4" func="var" arg="dir" op="equ" val="norm">
        <dgm:constrLst>
          <dgm:constr type="alignOff" forName="rootnode" val="0.48"/>
          <dgm:constr type="primFontSz" for="des" forName="ParentText" val="65"/>
          <dgm:constr type="primFontSz" for="des" forName="ChildText" refType="primFontSz" refFor="des" refForName="ParentText" op="lte"/>
          <dgm:constr type="w" for="ch" forName="composite" refType="w"/>
          <dgm:constr type="h" for="ch" forName="composite" refType="h"/>
          <dgm:constr type="sp" refType="h" refFor="ch" refForName="composite" op="equ" fact="-0.38"/>
        </dgm:constrLst>
      </dgm:if>
      <dgm:else name="Name5">
        <dgm:constrLst>
          <dgm:constr type="alignOff" forName="rootnode" val="0.48"/>
          <dgm:constr type="primFontSz" for="des" forName="ParentText" val="65"/>
          <dgm:constr type="primFontSz" for="des" forName="ChildText" refType="primFontSz" refFor="des" refForName="ParentText" op="lte"/>
          <dgm:constr type="w" for="ch" forName="composite" refType="w"/>
          <dgm:constr type="h" for="ch" forName="composite" refType="h"/>
          <dgm:constr type="sp" refType="h" refFor="ch" refForName="composite" op="equ" fact="-0.38"/>
        </dgm:constrLst>
      </dgm:else>
    </dgm:choose>
    <dgm:forEach name="nodesForEach" axis="ch" ptType="node">
      <dgm:layoutNode name="composite">
        <dgm:alg type="composite">
          <dgm:param type="ar" val="1.2439"/>
        </dgm:alg>
        <dgm:shape xmlns:r="http://schemas.openxmlformats.org/officeDocument/2006/relationships" r:blip="">
          <dgm:adjLst/>
        </dgm:shape>
        <dgm:choose name="Name6">
          <dgm:if name="Name7" func="var" arg="dir" op="equ" val="norm">
            <dgm:constrLst>
              <dgm:constr type="l" for="ch" forName="bentUpArrow1" refType="w" fact="0.07"/>
              <dgm:constr type="t" for="ch" forName="bentUpArrow1" refType="h" fact="0.524"/>
              <dgm:constr type="w" for="ch" forName="bentUpArrow1" refType="w" fact="0.3844"/>
              <dgm:constr type="h" for="ch" forName="bentUpArrow1" refType="h" fact="0.42"/>
              <dgm:constr type="l" for="ch" forName="ParentText" refType="w" fact="0"/>
              <dgm:constr type="t" for="ch" forName="ParentText" refType="h" fact="0"/>
              <dgm:constr type="w" for="ch" forName="ParentText" refType="w" fact="0.5684"/>
              <dgm:constr type="h" for="ch" forName="ParentText" refType="h" fact="0.4949"/>
              <dgm:constr type="l" for="ch" forName="ChildText" refType="w" refFor="ch" refForName="ParentText"/>
              <dgm:constr type="t" for="ch" forName="ChildText" refType="h" fact="0.05"/>
              <dgm:constr type="w" for="ch" forName="ChildText" refType="w" fact="0.4134"/>
              <dgm:constr type="h" for="ch" forName="ChildText" refType="h" fact="0.4"/>
              <dgm:constr type="l" for="ch" forName="FinalChildText" refType="w" refFor="ch" refForName="ParentText"/>
              <dgm:constr type="t" for="ch" forName="FinalChildText" refType="h" fact="0.05"/>
              <dgm:constr type="w" for="ch" forName="FinalChildText" refType="w" fact="0.4134"/>
              <dgm:constr type="h" for="ch" forName="FinalChildText" refType="h" fact="0.4"/>
            </dgm:constrLst>
          </dgm:if>
          <dgm:else name="Name8">
            <dgm:constrLst>
              <dgm:constr type="r" for="ch" forName="bentUpArrow1" refType="w" fact="0.97"/>
              <dgm:constr type="t" for="ch" forName="bentUpArrow1" refType="h" fact="0.524"/>
              <dgm:constr type="w" for="ch" forName="bentUpArrow1" refType="w" fact="0.3844"/>
              <dgm:constr type="h" for="ch" forName="bentUpArrow1" refType="h" fact="0.42"/>
              <dgm:constr type="l" for="ch" forName="ParentText" refType="w" fact="0.4316"/>
              <dgm:constr type="t" for="ch" forName="ParentText" refType="h" fact="0"/>
              <dgm:constr type="w" for="ch" forName="ParentText" refType="w" fact="0.5684"/>
              <dgm:constr type="h" for="ch" forName="ParentText" refType="h" fact="0.4949"/>
              <dgm:constr type="l" for="ch" forName="ChildText" refType="w" fact="0"/>
              <dgm:constr type="t" for="ch" forName="ChildText" refType="h" fact="0.05"/>
              <dgm:constr type="w" for="ch" forName="ChildText" refType="w" fact="0.4134"/>
              <dgm:constr type="h" for="ch" forName="ChildText" refType="h" fact="0.4"/>
              <dgm:constr type="l" for="ch" forName="FinalChildText" refType="w" fact="0"/>
              <dgm:constr type="t" for="ch" forName="FinalChildText" refType="h" fact="0.05"/>
              <dgm:constr type="w" for="ch" forName="FinalChildText" refType="w" fact="0.4134"/>
              <dgm:constr type="h" for="ch" forName="FinalChildText" refType="h" fact="0.4"/>
            </dgm:constrLst>
          </dgm:else>
        </dgm:choose>
        <dgm:choose name="Name9">
          <dgm:if name="Name10" axis="followSib" ptType="node" func="cnt" op="gte" val="1">
            <dgm:layoutNode name="bentUpArrow1" styleLbl="alignImgPlace1">
              <dgm:alg type="sp"/>
              <dgm:choose name="Name11">
                <dgm:if name="Name12" func="var" arg="dir" op="equ" val="norm">
                  <dgm:shape xmlns:r="http://schemas.openxmlformats.org/officeDocument/2006/relationships" rot="90" type="bentUpArrow" r:blip="">
                    <dgm:adjLst>
                      <dgm:adj idx="1" val="0.3284"/>
                      <dgm:adj idx="2" val="0.25"/>
                      <dgm:adj idx="3" val="0.3578"/>
                    </dgm:adjLst>
                  </dgm:shape>
                </dgm:if>
                <dgm:else name="Name13">
                  <dgm:shape xmlns:r="http://schemas.openxmlformats.org/officeDocument/2006/relationships" rot="180" type="bentArrow" r:blip="">
                    <dgm:adjLst>
                      <dgm:adj idx="1" val="0.3284"/>
                      <dgm:adj idx="2" val="0.25"/>
                      <dgm:adj idx="3" val="0.3578"/>
                      <dgm:adj idx="4" val="0"/>
                    </dgm:adjLst>
                  </dgm:shape>
                </dgm:else>
              </dgm:choose>
              <dgm:presOf/>
            </dgm:layoutNode>
          </dgm:if>
          <dgm:else name="Name14"/>
        </dgm:choose>
        <dgm:layoutNode name="ParentText" styleLbl="node1">
          <dgm:varLst>
            <dgm:chMax val="1"/>
            <dgm:chPref val="1"/>
            <dgm:bulletEnabled val="1"/>
          </dgm:varLst>
          <dgm:alg type="tx"/>
          <dgm:shape xmlns:r="http://schemas.openxmlformats.org/officeDocument/2006/relationships" type="roundRect" r:blip="">
            <dgm:adjLst>
              <dgm:adj idx="1" val="0.1667"/>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choose name="Name15">
          <dgm:if name="Name16" axis="followSib" ptType="node" func="cnt" op="equ" val="0">
            <dgm:choose name="Name17">
              <dgm:if name="Name18" axis="ch" ptType="node" func="cnt" op="gte" val="1">
                <dgm:layoutNode name="FinalChildText" styleLbl="revTx">
                  <dgm:varLst>
                    <dgm:chMax val="0"/>
                    <dgm:chPref val="0"/>
                    <dgm:bulletEnabled val="1"/>
                  </dgm:varLst>
                  <dgm:alg type="tx">
                    <dgm:param type="stBulletLvl" val="1"/>
                    <dgm:param type="txAnchorVertCh" val="mid"/>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9"/>
            </dgm:choose>
          </dgm:if>
          <dgm:else name="Name20">
            <dgm:layoutNode name="ChildText" styleLbl="revTx">
              <dgm:varLst>
                <dgm:chMax val="0"/>
                <dgm:chPref val="0"/>
                <dgm:bulletEnabled val="1"/>
              </dgm:varLst>
              <dgm:alg type="tx">
                <dgm:param type="stBulletLvl" val="1"/>
                <dgm:param type="txAnchorVertCh" val="mid"/>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StepDownProcess">
  <dgm:title val=""/>
  <dgm:desc val=""/>
  <dgm:catLst>
    <dgm:cat type="process" pri="16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60" srcId="0" destId="10" srcOrd="0" destOrd="0"/>
        <dgm:cxn modelId="12" srcId="10" destId="11" srcOrd="0" destOrd="0"/>
        <dgm:cxn modelId="70" srcId="0" destId="20" srcOrd="1" destOrd="0"/>
        <dgm:cxn modelId="22" srcId="20" destId="21" srcOrd="0" destOrd="0"/>
        <dgm:cxn modelId="80" srcId="0" destId="30" srcOrd="2" destOrd="0"/>
        <dgm:cxn modelId="32" srcId="30" destId="31" srcOrd="0"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rootnode">
    <dgm:varLst>
      <dgm:chMax/>
      <dgm:chPref/>
      <dgm:dir/>
      <dgm:animLvl val="lvl"/>
    </dgm:varLst>
    <dgm:choose name="Name0">
      <dgm:if name="Name1" func="var" arg="dir" op="equ" val="norm">
        <dgm:alg type="snake">
          <dgm:param type="grDir" val="tL"/>
          <dgm:param type="flowDir" val="row"/>
          <dgm:param type="off" val="off"/>
          <dgm:param type="bkpt" val="fixed"/>
          <dgm:param type="bkPtFixedVal" val="1"/>
        </dgm:alg>
      </dgm:if>
      <dgm:else name="Name2">
        <dgm:alg type="snake">
          <dgm:param type="grDir" val="tR"/>
          <dgm:param type="flowDir" val="row"/>
          <dgm:param type="off" val="off"/>
          <dgm:param type="bkpt" val="fixed"/>
          <dgm:param type="bkPtFixedVal" val="1"/>
        </dgm:alg>
      </dgm:else>
    </dgm:choose>
    <dgm:shape xmlns:r="http://schemas.openxmlformats.org/officeDocument/2006/relationships" r:blip="">
      <dgm:adjLst/>
    </dgm:shape>
    <dgm:choose name="Name3">
      <dgm:if name="Name4" func="var" arg="dir" op="equ" val="norm">
        <dgm:constrLst>
          <dgm:constr type="alignOff" forName="rootnode" val="0.48"/>
          <dgm:constr type="primFontSz" for="des" forName="ParentText" val="65"/>
          <dgm:constr type="primFontSz" for="des" forName="ChildText" refType="primFontSz" refFor="des" refForName="ParentText" op="lte"/>
          <dgm:constr type="w" for="ch" forName="composite" refType="w"/>
          <dgm:constr type="h" for="ch" forName="composite" refType="h"/>
          <dgm:constr type="sp" refType="h" refFor="ch" refForName="composite" op="equ" fact="-0.38"/>
        </dgm:constrLst>
      </dgm:if>
      <dgm:else name="Name5">
        <dgm:constrLst>
          <dgm:constr type="alignOff" forName="rootnode" val="0.48"/>
          <dgm:constr type="primFontSz" for="des" forName="ParentText" val="65"/>
          <dgm:constr type="primFontSz" for="des" forName="ChildText" refType="primFontSz" refFor="des" refForName="ParentText" op="lte"/>
          <dgm:constr type="w" for="ch" forName="composite" refType="w"/>
          <dgm:constr type="h" for="ch" forName="composite" refType="h"/>
          <dgm:constr type="sp" refType="h" refFor="ch" refForName="composite" op="equ" fact="-0.38"/>
        </dgm:constrLst>
      </dgm:else>
    </dgm:choose>
    <dgm:forEach name="nodesForEach" axis="ch" ptType="node">
      <dgm:layoutNode name="composite">
        <dgm:alg type="composite">
          <dgm:param type="ar" val="1.2439"/>
        </dgm:alg>
        <dgm:shape xmlns:r="http://schemas.openxmlformats.org/officeDocument/2006/relationships" r:blip="">
          <dgm:adjLst/>
        </dgm:shape>
        <dgm:choose name="Name6">
          <dgm:if name="Name7" func="var" arg="dir" op="equ" val="norm">
            <dgm:constrLst>
              <dgm:constr type="l" for="ch" forName="bentUpArrow1" refType="w" fact="0.07"/>
              <dgm:constr type="t" for="ch" forName="bentUpArrow1" refType="h" fact="0.524"/>
              <dgm:constr type="w" for="ch" forName="bentUpArrow1" refType="w" fact="0.3844"/>
              <dgm:constr type="h" for="ch" forName="bentUpArrow1" refType="h" fact="0.42"/>
              <dgm:constr type="l" for="ch" forName="ParentText" refType="w" fact="0"/>
              <dgm:constr type="t" for="ch" forName="ParentText" refType="h" fact="0"/>
              <dgm:constr type="w" for="ch" forName="ParentText" refType="w" fact="0.5684"/>
              <dgm:constr type="h" for="ch" forName="ParentText" refType="h" fact="0.4949"/>
              <dgm:constr type="l" for="ch" forName="ChildText" refType="w" refFor="ch" refForName="ParentText"/>
              <dgm:constr type="t" for="ch" forName="ChildText" refType="h" fact="0.05"/>
              <dgm:constr type="w" for="ch" forName="ChildText" refType="w" fact="0.4134"/>
              <dgm:constr type="h" for="ch" forName="ChildText" refType="h" fact="0.4"/>
              <dgm:constr type="l" for="ch" forName="FinalChildText" refType="w" refFor="ch" refForName="ParentText"/>
              <dgm:constr type="t" for="ch" forName="FinalChildText" refType="h" fact="0.05"/>
              <dgm:constr type="w" for="ch" forName="FinalChildText" refType="w" fact="0.4134"/>
              <dgm:constr type="h" for="ch" forName="FinalChildText" refType="h" fact="0.4"/>
            </dgm:constrLst>
          </dgm:if>
          <dgm:else name="Name8">
            <dgm:constrLst>
              <dgm:constr type="r" for="ch" forName="bentUpArrow1" refType="w" fact="0.97"/>
              <dgm:constr type="t" for="ch" forName="bentUpArrow1" refType="h" fact="0.524"/>
              <dgm:constr type="w" for="ch" forName="bentUpArrow1" refType="w" fact="0.3844"/>
              <dgm:constr type="h" for="ch" forName="bentUpArrow1" refType="h" fact="0.42"/>
              <dgm:constr type="l" for="ch" forName="ParentText" refType="w" fact="0.4316"/>
              <dgm:constr type="t" for="ch" forName="ParentText" refType="h" fact="0"/>
              <dgm:constr type="w" for="ch" forName="ParentText" refType="w" fact="0.5684"/>
              <dgm:constr type="h" for="ch" forName="ParentText" refType="h" fact="0.4949"/>
              <dgm:constr type="l" for="ch" forName="ChildText" refType="w" fact="0"/>
              <dgm:constr type="t" for="ch" forName="ChildText" refType="h" fact="0.05"/>
              <dgm:constr type="w" for="ch" forName="ChildText" refType="w" fact="0.4134"/>
              <dgm:constr type="h" for="ch" forName="ChildText" refType="h" fact="0.4"/>
              <dgm:constr type="l" for="ch" forName="FinalChildText" refType="w" fact="0"/>
              <dgm:constr type="t" for="ch" forName="FinalChildText" refType="h" fact="0.05"/>
              <dgm:constr type="w" for="ch" forName="FinalChildText" refType="w" fact="0.4134"/>
              <dgm:constr type="h" for="ch" forName="FinalChildText" refType="h" fact="0.4"/>
            </dgm:constrLst>
          </dgm:else>
        </dgm:choose>
        <dgm:choose name="Name9">
          <dgm:if name="Name10" axis="followSib" ptType="node" func="cnt" op="gte" val="1">
            <dgm:layoutNode name="bentUpArrow1" styleLbl="alignImgPlace1">
              <dgm:alg type="sp"/>
              <dgm:choose name="Name11">
                <dgm:if name="Name12" func="var" arg="dir" op="equ" val="norm">
                  <dgm:shape xmlns:r="http://schemas.openxmlformats.org/officeDocument/2006/relationships" rot="90" type="bentUpArrow" r:blip="">
                    <dgm:adjLst>
                      <dgm:adj idx="1" val="0.3284"/>
                      <dgm:adj idx="2" val="0.25"/>
                      <dgm:adj idx="3" val="0.3578"/>
                    </dgm:adjLst>
                  </dgm:shape>
                </dgm:if>
                <dgm:else name="Name13">
                  <dgm:shape xmlns:r="http://schemas.openxmlformats.org/officeDocument/2006/relationships" rot="180" type="bentArrow" r:blip="">
                    <dgm:adjLst>
                      <dgm:adj idx="1" val="0.3284"/>
                      <dgm:adj idx="2" val="0.25"/>
                      <dgm:adj idx="3" val="0.3578"/>
                      <dgm:adj idx="4" val="0"/>
                    </dgm:adjLst>
                  </dgm:shape>
                </dgm:else>
              </dgm:choose>
              <dgm:presOf/>
            </dgm:layoutNode>
          </dgm:if>
          <dgm:else name="Name14"/>
        </dgm:choose>
        <dgm:layoutNode name="ParentText" styleLbl="node1">
          <dgm:varLst>
            <dgm:chMax val="1"/>
            <dgm:chPref val="1"/>
            <dgm:bulletEnabled val="1"/>
          </dgm:varLst>
          <dgm:alg type="tx"/>
          <dgm:shape xmlns:r="http://schemas.openxmlformats.org/officeDocument/2006/relationships" type="roundRect" r:blip="">
            <dgm:adjLst>
              <dgm:adj idx="1" val="0.1667"/>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choose name="Name15">
          <dgm:if name="Name16" axis="followSib" ptType="node" func="cnt" op="equ" val="0">
            <dgm:choose name="Name17">
              <dgm:if name="Name18" axis="ch" ptType="node" func="cnt" op="gte" val="1">
                <dgm:layoutNode name="FinalChildText" styleLbl="revTx">
                  <dgm:varLst>
                    <dgm:chMax val="0"/>
                    <dgm:chPref val="0"/>
                    <dgm:bulletEnabled val="1"/>
                  </dgm:varLst>
                  <dgm:alg type="tx">
                    <dgm:param type="stBulletLvl" val="1"/>
                    <dgm:param type="txAnchorVertCh" val="mid"/>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9"/>
            </dgm:choose>
          </dgm:if>
          <dgm:else name="Name20">
            <dgm:layoutNode name="ChildText" styleLbl="revTx">
              <dgm:varLst>
                <dgm:chMax val="0"/>
                <dgm:chPref val="0"/>
                <dgm:bulletEnabled val="1"/>
              </dgm:varLst>
              <dgm:alg type="tx">
                <dgm:param type="stBulletLvl" val="1"/>
                <dgm:param type="txAnchorVertCh" val="mid"/>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2" Type="http://schemas.openxmlformats.org/officeDocument/2006/relationships/image" Target="../media/image6.wmf"/><Relationship Id="rId1" Type="http://schemas.openxmlformats.org/officeDocument/2006/relationships/image" Target="../media/image5.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5E00DC4-3359-4951-93D5-B3078AF46FC4}" type="datetimeFigureOut">
              <a:rPr lang="en-US" smtClean="0"/>
              <a:t>8/12/2020</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24A8888-D71A-406D-9F70-1D9307A79FA8}" type="slidenum">
              <a:rPr lang="en-US" smtClean="0"/>
              <a:t>‹#›</a:t>
            </a:fld>
            <a:endParaRPr lang="en-US"/>
          </a:p>
        </p:txBody>
      </p:sp>
    </p:spTree>
    <p:extLst>
      <p:ext uri="{BB962C8B-B14F-4D97-AF65-F5344CB8AC3E}">
        <p14:creationId xmlns:p14="http://schemas.microsoft.com/office/powerpoint/2010/main" val="324047690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22" name="Slide Image Placeholder 1">
            <a:extLst>
              <a:ext uri="{FF2B5EF4-FFF2-40B4-BE49-F238E27FC236}">
                <a16:creationId xmlns:a16="http://schemas.microsoft.com/office/drawing/2014/main" id="{DC526D8E-2860-471F-9E60-2518DD809E91}"/>
              </a:ext>
            </a:extLst>
          </p:cNvPr>
          <p:cNvSpPr>
            <a:spLocks noGrp="1" noRot="1" noChangeAspect="1" noTextEdit="1"/>
          </p:cNvSpPr>
          <p:nvPr>
            <p:ph type="sldImg"/>
          </p:nvPr>
        </p:nvSpPr>
        <p:spPr>
          <a:ln/>
        </p:spPr>
      </p:sp>
      <p:sp>
        <p:nvSpPr>
          <p:cNvPr id="184323" name="Notes Placeholder 2">
            <a:extLst>
              <a:ext uri="{FF2B5EF4-FFF2-40B4-BE49-F238E27FC236}">
                <a16:creationId xmlns:a16="http://schemas.microsoft.com/office/drawing/2014/main" id="{DE82AA59-5184-4F61-AC46-9E34D9BC1C38}"/>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
        <p:nvSpPr>
          <p:cNvPr id="184324" name="Slide Number Placeholder 3">
            <a:extLst>
              <a:ext uri="{FF2B5EF4-FFF2-40B4-BE49-F238E27FC236}">
                <a16:creationId xmlns:a16="http://schemas.microsoft.com/office/drawing/2014/main" id="{E122B632-FC8C-44B3-AF0C-D0D772E0C280}"/>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735013">
              <a:defRPr sz="4800">
                <a:solidFill>
                  <a:srgbClr val="0A3B6C"/>
                </a:solidFill>
                <a:latin typeface="Arial" panose="020B0604020202020204" pitchFamily="34" charset="0"/>
              </a:defRPr>
            </a:lvl1pPr>
            <a:lvl2pPr marL="742950" indent="-285750" defTabSz="735013">
              <a:defRPr sz="4800">
                <a:solidFill>
                  <a:srgbClr val="0A3B6C"/>
                </a:solidFill>
                <a:latin typeface="Arial" panose="020B0604020202020204" pitchFamily="34" charset="0"/>
              </a:defRPr>
            </a:lvl2pPr>
            <a:lvl3pPr marL="1143000" indent="-228600" defTabSz="735013">
              <a:defRPr sz="4800">
                <a:solidFill>
                  <a:srgbClr val="0A3B6C"/>
                </a:solidFill>
                <a:latin typeface="Arial" panose="020B0604020202020204" pitchFamily="34" charset="0"/>
              </a:defRPr>
            </a:lvl3pPr>
            <a:lvl4pPr marL="1600200" indent="-228600" defTabSz="735013">
              <a:defRPr sz="4800">
                <a:solidFill>
                  <a:srgbClr val="0A3B6C"/>
                </a:solidFill>
                <a:latin typeface="Arial" panose="020B0604020202020204" pitchFamily="34" charset="0"/>
              </a:defRPr>
            </a:lvl4pPr>
            <a:lvl5pPr marL="2057400" indent="-228600" defTabSz="735013">
              <a:defRPr sz="4800">
                <a:solidFill>
                  <a:srgbClr val="0A3B6C"/>
                </a:solidFill>
                <a:latin typeface="Arial" panose="020B0604020202020204" pitchFamily="34" charset="0"/>
              </a:defRPr>
            </a:lvl5pPr>
            <a:lvl6pPr marL="2514600" indent="-228600" defTabSz="735013" eaLnBrk="0" fontAlgn="base" hangingPunct="0">
              <a:spcBef>
                <a:spcPct val="0"/>
              </a:spcBef>
              <a:spcAft>
                <a:spcPct val="0"/>
              </a:spcAft>
              <a:defRPr sz="4800">
                <a:solidFill>
                  <a:srgbClr val="0A3B6C"/>
                </a:solidFill>
                <a:latin typeface="Arial" panose="020B0604020202020204" pitchFamily="34" charset="0"/>
              </a:defRPr>
            </a:lvl6pPr>
            <a:lvl7pPr marL="2971800" indent="-228600" defTabSz="735013" eaLnBrk="0" fontAlgn="base" hangingPunct="0">
              <a:spcBef>
                <a:spcPct val="0"/>
              </a:spcBef>
              <a:spcAft>
                <a:spcPct val="0"/>
              </a:spcAft>
              <a:defRPr sz="4800">
                <a:solidFill>
                  <a:srgbClr val="0A3B6C"/>
                </a:solidFill>
                <a:latin typeface="Arial" panose="020B0604020202020204" pitchFamily="34" charset="0"/>
              </a:defRPr>
            </a:lvl7pPr>
            <a:lvl8pPr marL="3429000" indent="-228600" defTabSz="735013" eaLnBrk="0" fontAlgn="base" hangingPunct="0">
              <a:spcBef>
                <a:spcPct val="0"/>
              </a:spcBef>
              <a:spcAft>
                <a:spcPct val="0"/>
              </a:spcAft>
              <a:defRPr sz="4800">
                <a:solidFill>
                  <a:srgbClr val="0A3B6C"/>
                </a:solidFill>
                <a:latin typeface="Arial" panose="020B0604020202020204" pitchFamily="34" charset="0"/>
              </a:defRPr>
            </a:lvl8pPr>
            <a:lvl9pPr marL="3886200" indent="-228600" defTabSz="735013" eaLnBrk="0" fontAlgn="base" hangingPunct="0">
              <a:spcBef>
                <a:spcPct val="0"/>
              </a:spcBef>
              <a:spcAft>
                <a:spcPct val="0"/>
              </a:spcAft>
              <a:defRPr sz="4800">
                <a:solidFill>
                  <a:srgbClr val="0A3B6C"/>
                </a:solidFill>
                <a:latin typeface="Arial" panose="020B0604020202020204" pitchFamily="34" charset="0"/>
              </a:defRPr>
            </a:lvl9pPr>
          </a:lstStyle>
          <a:p>
            <a:fld id="{C419C187-F26F-4630-9621-EFBB436DF683}" type="slidenum">
              <a:rPr lang="en-US" altLang="en-US" sz="1000">
                <a:solidFill>
                  <a:schemeClr val="tx1"/>
                </a:solidFill>
                <a:latin typeface="Times New Roman" panose="02020603050405020304" pitchFamily="18" charset="0"/>
              </a:rPr>
              <a:pPr/>
              <a:t>3</a:t>
            </a:fld>
            <a:endParaRPr lang="en-US" altLang="en-US" sz="1000">
              <a:solidFill>
                <a:schemeClr val="tx1"/>
              </a:solidFill>
              <a:latin typeface="Times New Roman" panose="02020603050405020304" pitchFamily="18"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0946" name="Slide Image Placeholder 1">
            <a:extLst>
              <a:ext uri="{FF2B5EF4-FFF2-40B4-BE49-F238E27FC236}">
                <a16:creationId xmlns:a16="http://schemas.microsoft.com/office/drawing/2014/main" id="{6CF746B6-6F2D-4FCF-B24C-E08F8CF6591D}"/>
              </a:ext>
            </a:extLst>
          </p:cNvPr>
          <p:cNvSpPr>
            <a:spLocks noGrp="1" noRot="1" noChangeAspect="1" noTextEdit="1"/>
          </p:cNvSpPr>
          <p:nvPr>
            <p:ph type="sldImg"/>
          </p:nvPr>
        </p:nvSpPr>
        <p:spPr>
          <a:ln/>
        </p:spPr>
      </p:sp>
      <p:sp>
        <p:nvSpPr>
          <p:cNvPr id="210947" name="Notes Placeholder 2">
            <a:extLst>
              <a:ext uri="{FF2B5EF4-FFF2-40B4-BE49-F238E27FC236}">
                <a16:creationId xmlns:a16="http://schemas.microsoft.com/office/drawing/2014/main" id="{C8B9CA0D-7720-40C9-B3C1-6A3ED5A24A10}"/>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
        <p:nvSpPr>
          <p:cNvPr id="210948" name="Slide Number Placeholder 3">
            <a:extLst>
              <a:ext uri="{FF2B5EF4-FFF2-40B4-BE49-F238E27FC236}">
                <a16:creationId xmlns:a16="http://schemas.microsoft.com/office/drawing/2014/main" id="{78AEC049-9C50-478F-A5A1-DFF6F66E3B2E}"/>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735013">
              <a:defRPr sz="4800">
                <a:solidFill>
                  <a:srgbClr val="0A3B6C"/>
                </a:solidFill>
                <a:latin typeface="Arial" panose="020B0604020202020204" pitchFamily="34" charset="0"/>
              </a:defRPr>
            </a:lvl1pPr>
            <a:lvl2pPr marL="742950" indent="-285750" defTabSz="735013">
              <a:defRPr sz="4800">
                <a:solidFill>
                  <a:srgbClr val="0A3B6C"/>
                </a:solidFill>
                <a:latin typeface="Arial" panose="020B0604020202020204" pitchFamily="34" charset="0"/>
              </a:defRPr>
            </a:lvl2pPr>
            <a:lvl3pPr marL="1143000" indent="-228600" defTabSz="735013">
              <a:defRPr sz="4800">
                <a:solidFill>
                  <a:srgbClr val="0A3B6C"/>
                </a:solidFill>
                <a:latin typeface="Arial" panose="020B0604020202020204" pitchFamily="34" charset="0"/>
              </a:defRPr>
            </a:lvl3pPr>
            <a:lvl4pPr marL="1600200" indent="-228600" defTabSz="735013">
              <a:defRPr sz="4800">
                <a:solidFill>
                  <a:srgbClr val="0A3B6C"/>
                </a:solidFill>
                <a:latin typeface="Arial" panose="020B0604020202020204" pitchFamily="34" charset="0"/>
              </a:defRPr>
            </a:lvl4pPr>
            <a:lvl5pPr marL="2057400" indent="-228600" defTabSz="735013">
              <a:defRPr sz="4800">
                <a:solidFill>
                  <a:srgbClr val="0A3B6C"/>
                </a:solidFill>
                <a:latin typeface="Arial" panose="020B0604020202020204" pitchFamily="34" charset="0"/>
              </a:defRPr>
            </a:lvl5pPr>
            <a:lvl6pPr marL="2514600" indent="-228600" defTabSz="735013" eaLnBrk="0" fontAlgn="base" hangingPunct="0">
              <a:spcBef>
                <a:spcPct val="0"/>
              </a:spcBef>
              <a:spcAft>
                <a:spcPct val="0"/>
              </a:spcAft>
              <a:defRPr sz="4800">
                <a:solidFill>
                  <a:srgbClr val="0A3B6C"/>
                </a:solidFill>
                <a:latin typeface="Arial" panose="020B0604020202020204" pitchFamily="34" charset="0"/>
              </a:defRPr>
            </a:lvl6pPr>
            <a:lvl7pPr marL="2971800" indent="-228600" defTabSz="735013" eaLnBrk="0" fontAlgn="base" hangingPunct="0">
              <a:spcBef>
                <a:spcPct val="0"/>
              </a:spcBef>
              <a:spcAft>
                <a:spcPct val="0"/>
              </a:spcAft>
              <a:defRPr sz="4800">
                <a:solidFill>
                  <a:srgbClr val="0A3B6C"/>
                </a:solidFill>
                <a:latin typeface="Arial" panose="020B0604020202020204" pitchFamily="34" charset="0"/>
              </a:defRPr>
            </a:lvl7pPr>
            <a:lvl8pPr marL="3429000" indent="-228600" defTabSz="735013" eaLnBrk="0" fontAlgn="base" hangingPunct="0">
              <a:spcBef>
                <a:spcPct val="0"/>
              </a:spcBef>
              <a:spcAft>
                <a:spcPct val="0"/>
              </a:spcAft>
              <a:defRPr sz="4800">
                <a:solidFill>
                  <a:srgbClr val="0A3B6C"/>
                </a:solidFill>
                <a:latin typeface="Arial" panose="020B0604020202020204" pitchFamily="34" charset="0"/>
              </a:defRPr>
            </a:lvl8pPr>
            <a:lvl9pPr marL="3886200" indent="-228600" defTabSz="735013" eaLnBrk="0" fontAlgn="base" hangingPunct="0">
              <a:spcBef>
                <a:spcPct val="0"/>
              </a:spcBef>
              <a:spcAft>
                <a:spcPct val="0"/>
              </a:spcAft>
              <a:defRPr sz="4800">
                <a:solidFill>
                  <a:srgbClr val="0A3B6C"/>
                </a:solidFill>
                <a:latin typeface="Arial" panose="020B0604020202020204" pitchFamily="34" charset="0"/>
              </a:defRPr>
            </a:lvl9pPr>
          </a:lstStyle>
          <a:p>
            <a:fld id="{4FB05CA9-1707-47CC-9AFF-23A7C8F8A1D1}" type="slidenum">
              <a:rPr lang="en-US" altLang="en-US" sz="1000">
                <a:solidFill>
                  <a:schemeClr val="tx1"/>
                </a:solidFill>
                <a:latin typeface="Times New Roman" panose="02020603050405020304" pitchFamily="18" charset="0"/>
              </a:rPr>
              <a:pPr/>
              <a:t>16</a:t>
            </a:fld>
            <a:endParaRPr lang="en-US" altLang="en-US" sz="1000">
              <a:solidFill>
                <a:schemeClr val="tx1"/>
              </a:solidFill>
              <a:latin typeface="Times New Roman" panose="02020603050405020304" pitchFamily="18" charset="0"/>
            </a:endParaRPr>
          </a:p>
        </p:txBody>
      </p:sp>
    </p:spTree>
    <p:extLst>
      <p:ext uri="{BB962C8B-B14F-4D97-AF65-F5344CB8AC3E}">
        <p14:creationId xmlns:p14="http://schemas.microsoft.com/office/powerpoint/2010/main" val="51686628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7874" name="Slide Image Placeholder 1">
            <a:extLst>
              <a:ext uri="{FF2B5EF4-FFF2-40B4-BE49-F238E27FC236}">
                <a16:creationId xmlns:a16="http://schemas.microsoft.com/office/drawing/2014/main" id="{34CA005D-B229-4C0C-9FAB-8FD72F8B6975}"/>
              </a:ext>
            </a:extLst>
          </p:cNvPr>
          <p:cNvSpPr>
            <a:spLocks noGrp="1" noRot="1" noChangeAspect="1" noTextEdit="1"/>
          </p:cNvSpPr>
          <p:nvPr>
            <p:ph type="sldImg"/>
          </p:nvPr>
        </p:nvSpPr>
        <p:spPr>
          <a:ln/>
        </p:spPr>
      </p:sp>
      <p:sp>
        <p:nvSpPr>
          <p:cNvPr id="207875" name="Notes Placeholder 2">
            <a:extLst>
              <a:ext uri="{FF2B5EF4-FFF2-40B4-BE49-F238E27FC236}">
                <a16:creationId xmlns:a16="http://schemas.microsoft.com/office/drawing/2014/main" id="{0383784C-CF93-4D9F-BAB3-9E489773CB77}"/>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
        <p:nvSpPr>
          <p:cNvPr id="207876" name="Slide Number Placeholder 3">
            <a:extLst>
              <a:ext uri="{FF2B5EF4-FFF2-40B4-BE49-F238E27FC236}">
                <a16:creationId xmlns:a16="http://schemas.microsoft.com/office/drawing/2014/main" id="{90A555B0-B064-49C9-A30F-9163D6B1B690}"/>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735013">
              <a:defRPr sz="4800">
                <a:solidFill>
                  <a:srgbClr val="0A3B6C"/>
                </a:solidFill>
                <a:latin typeface="Arial" panose="020B0604020202020204" pitchFamily="34" charset="0"/>
              </a:defRPr>
            </a:lvl1pPr>
            <a:lvl2pPr marL="742950" indent="-285750" defTabSz="735013">
              <a:defRPr sz="4800">
                <a:solidFill>
                  <a:srgbClr val="0A3B6C"/>
                </a:solidFill>
                <a:latin typeface="Arial" panose="020B0604020202020204" pitchFamily="34" charset="0"/>
              </a:defRPr>
            </a:lvl2pPr>
            <a:lvl3pPr marL="1143000" indent="-228600" defTabSz="735013">
              <a:defRPr sz="4800">
                <a:solidFill>
                  <a:srgbClr val="0A3B6C"/>
                </a:solidFill>
                <a:latin typeface="Arial" panose="020B0604020202020204" pitchFamily="34" charset="0"/>
              </a:defRPr>
            </a:lvl3pPr>
            <a:lvl4pPr marL="1600200" indent="-228600" defTabSz="735013">
              <a:defRPr sz="4800">
                <a:solidFill>
                  <a:srgbClr val="0A3B6C"/>
                </a:solidFill>
                <a:latin typeface="Arial" panose="020B0604020202020204" pitchFamily="34" charset="0"/>
              </a:defRPr>
            </a:lvl4pPr>
            <a:lvl5pPr marL="2057400" indent="-228600" defTabSz="735013">
              <a:defRPr sz="4800">
                <a:solidFill>
                  <a:srgbClr val="0A3B6C"/>
                </a:solidFill>
                <a:latin typeface="Arial" panose="020B0604020202020204" pitchFamily="34" charset="0"/>
              </a:defRPr>
            </a:lvl5pPr>
            <a:lvl6pPr marL="2514600" indent="-228600" defTabSz="735013" eaLnBrk="0" fontAlgn="base" hangingPunct="0">
              <a:spcBef>
                <a:spcPct val="0"/>
              </a:spcBef>
              <a:spcAft>
                <a:spcPct val="0"/>
              </a:spcAft>
              <a:defRPr sz="4800">
                <a:solidFill>
                  <a:srgbClr val="0A3B6C"/>
                </a:solidFill>
                <a:latin typeface="Arial" panose="020B0604020202020204" pitchFamily="34" charset="0"/>
              </a:defRPr>
            </a:lvl6pPr>
            <a:lvl7pPr marL="2971800" indent="-228600" defTabSz="735013" eaLnBrk="0" fontAlgn="base" hangingPunct="0">
              <a:spcBef>
                <a:spcPct val="0"/>
              </a:spcBef>
              <a:spcAft>
                <a:spcPct val="0"/>
              </a:spcAft>
              <a:defRPr sz="4800">
                <a:solidFill>
                  <a:srgbClr val="0A3B6C"/>
                </a:solidFill>
                <a:latin typeface="Arial" panose="020B0604020202020204" pitchFamily="34" charset="0"/>
              </a:defRPr>
            </a:lvl7pPr>
            <a:lvl8pPr marL="3429000" indent="-228600" defTabSz="735013" eaLnBrk="0" fontAlgn="base" hangingPunct="0">
              <a:spcBef>
                <a:spcPct val="0"/>
              </a:spcBef>
              <a:spcAft>
                <a:spcPct val="0"/>
              </a:spcAft>
              <a:defRPr sz="4800">
                <a:solidFill>
                  <a:srgbClr val="0A3B6C"/>
                </a:solidFill>
                <a:latin typeface="Arial" panose="020B0604020202020204" pitchFamily="34" charset="0"/>
              </a:defRPr>
            </a:lvl8pPr>
            <a:lvl9pPr marL="3886200" indent="-228600" defTabSz="735013" eaLnBrk="0" fontAlgn="base" hangingPunct="0">
              <a:spcBef>
                <a:spcPct val="0"/>
              </a:spcBef>
              <a:spcAft>
                <a:spcPct val="0"/>
              </a:spcAft>
              <a:defRPr sz="4800">
                <a:solidFill>
                  <a:srgbClr val="0A3B6C"/>
                </a:solidFill>
                <a:latin typeface="Arial" panose="020B0604020202020204" pitchFamily="34" charset="0"/>
              </a:defRPr>
            </a:lvl9pPr>
          </a:lstStyle>
          <a:p>
            <a:fld id="{0E6EA6BC-8C07-47D5-B940-81720F73A460}" type="slidenum">
              <a:rPr lang="en-US" altLang="en-US" sz="1000">
                <a:solidFill>
                  <a:schemeClr val="tx1"/>
                </a:solidFill>
                <a:latin typeface="Times New Roman" panose="02020603050405020304" pitchFamily="18" charset="0"/>
              </a:rPr>
              <a:pPr/>
              <a:t>17</a:t>
            </a:fld>
            <a:endParaRPr lang="en-US" altLang="en-US" sz="1000">
              <a:solidFill>
                <a:schemeClr val="tx1"/>
              </a:solidFill>
              <a:latin typeface="Times New Roman" panose="02020603050405020304" pitchFamily="18" charset="0"/>
            </a:endParaRPr>
          </a:p>
        </p:txBody>
      </p:sp>
    </p:spTree>
    <p:extLst>
      <p:ext uri="{BB962C8B-B14F-4D97-AF65-F5344CB8AC3E}">
        <p14:creationId xmlns:p14="http://schemas.microsoft.com/office/powerpoint/2010/main" val="62554562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9922" name="Slide Image Placeholder 1">
            <a:extLst>
              <a:ext uri="{FF2B5EF4-FFF2-40B4-BE49-F238E27FC236}">
                <a16:creationId xmlns:a16="http://schemas.microsoft.com/office/drawing/2014/main" id="{C826038C-E712-4C59-A050-DA61918AB839}"/>
              </a:ext>
            </a:extLst>
          </p:cNvPr>
          <p:cNvSpPr>
            <a:spLocks noGrp="1" noRot="1" noChangeAspect="1" noTextEdit="1"/>
          </p:cNvSpPr>
          <p:nvPr>
            <p:ph type="sldImg"/>
          </p:nvPr>
        </p:nvSpPr>
        <p:spPr>
          <a:ln/>
        </p:spPr>
      </p:sp>
      <p:sp>
        <p:nvSpPr>
          <p:cNvPr id="209923" name="Notes Placeholder 2">
            <a:extLst>
              <a:ext uri="{FF2B5EF4-FFF2-40B4-BE49-F238E27FC236}">
                <a16:creationId xmlns:a16="http://schemas.microsoft.com/office/drawing/2014/main" id="{2C48CD6A-BDD4-4017-B07C-EE471937AA50}"/>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
        <p:nvSpPr>
          <p:cNvPr id="209924" name="Slide Number Placeholder 3">
            <a:extLst>
              <a:ext uri="{FF2B5EF4-FFF2-40B4-BE49-F238E27FC236}">
                <a16:creationId xmlns:a16="http://schemas.microsoft.com/office/drawing/2014/main" id="{EE601A91-E497-45E0-A64D-CDE50051622F}"/>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735013">
              <a:defRPr sz="4800">
                <a:solidFill>
                  <a:srgbClr val="0A3B6C"/>
                </a:solidFill>
                <a:latin typeface="Arial" panose="020B0604020202020204" pitchFamily="34" charset="0"/>
              </a:defRPr>
            </a:lvl1pPr>
            <a:lvl2pPr marL="742950" indent="-285750" defTabSz="735013">
              <a:defRPr sz="4800">
                <a:solidFill>
                  <a:srgbClr val="0A3B6C"/>
                </a:solidFill>
                <a:latin typeface="Arial" panose="020B0604020202020204" pitchFamily="34" charset="0"/>
              </a:defRPr>
            </a:lvl2pPr>
            <a:lvl3pPr marL="1143000" indent="-228600" defTabSz="735013">
              <a:defRPr sz="4800">
                <a:solidFill>
                  <a:srgbClr val="0A3B6C"/>
                </a:solidFill>
                <a:latin typeface="Arial" panose="020B0604020202020204" pitchFamily="34" charset="0"/>
              </a:defRPr>
            </a:lvl3pPr>
            <a:lvl4pPr marL="1600200" indent="-228600" defTabSz="735013">
              <a:defRPr sz="4800">
                <a:solidFill>
                  <a:srgbClr val="0A3B6C"/>
                </a:solidFill>
                <a:latin typeface="Arial" panose="020B0604020202020204" pitchFamily="34" charset="0"/>
              </a:defRPr>
            </a:lvl4pPr>
            <a:lvl5pPr marL="2057400" indent="-228600" defTabSz="735013">
              <a:defRPr sz="4800">
                <a:solidFill>
                  <a:srgbClr val="0A3B6C"/>
                </a:solidFill>
                <a:latin typeface="Arial" panose="020B0604020202020204" pitchFamily="34" charset="0"/>
              </a:defRPr>
            </a:lvl5pPr>
            <a:lvl6pPr marL="2514600" indent="-228600" defTabSz="735013" eaLnBrk="0" fontAlgn="base" hangingPunct="0">
              <a:spcBef>
                <a:spcPct val="0"/>
              </a:spcBef>
              <a:spcAft>
                <a:spcPct val="0"/>
              </a:spcAft>
              <a:defRPr sz="4800">
                <a:solidFill>
                  <a:srgbClr val="0A3B6C"/>
                </a:solidFill>
                <a:latin typeface="Arial" panose="020B0604020202020204" pitchFamily="34" charset="0"/>
              </a:defRPr>
            </a:lvl6pPr>
            <a:lvl7pPr marL="2971800" indent="-228600" defTabSz="735013" eaLnBrk="0" fontAlgn="base" hangingPunct="0">
              <a:spcBef>
                <a:spcPct val="0"/>
              </a:spcBef>
              <a:spcAft>
                <a:spcPct val="0"/>
              </a:spcAft>
              <a:defRPr sz="4800">
                <a:solidFill>
                  <a:srgbClr val="0A3B6C"/>
                </a:solidFill>
                <a:latin typeface="Arial" panose="020B0604020202020204" pitchFamily="34" charset="0"/>
              </a:defRPr>
            </a:lvl7pPr>
            <a:lvl8pPr marL="3429000" indent="-228600" defTabSz="735013" eaLnBrk="0" fontAlgn="base" hangingPunct="0">
              <a:spcBef>
                <a:spcPct val="0"/>
              </a:spcBef>
              <a:spcAft>
                <a:spcPct val="0"/>
              </a:spcAft>
              <a:defRPr sz="4800">
                <a:solidFill>
                  <a:srgbClr val="0A3B6C"/>
                </a:solidFill>
                <a:latin typeface="Arial" panose="020B0604020202020204" pitchFamily="34" charset="0"/>
              </a:defRPr>
            </a:lvl8pPr>
            <a:lvl9pPr marL="3886200" indent="-228600" defTabSz="735013" eaLnBrk="0" fontAlgn="base" hangingPunct="0">
              <a:spcBef>
                <a:spcPct val="0"/>
              </a:spcBef>
              <a:spcAft>
                <a:spcPct val="0"/>
              </a:spcAft>
              <a:defRPr sz="4800">
                <a:solidFill>
                  <a:srgbClr val="0A3B6C"/>
                </a:solidFill>
                <a:latin typeface="Arial" panose="020B0604020202020204" pitchFamily="34" charset="0"/>
              </a:defRPr>
            </a:lvl9pPr>
          </a:lstStyle>
          <a:p>
            <a:fld id="{C0F7A128-5BC9-4E74-9537-3E909689526A}" type="slidenum">
              <a:rPr lang="en-US" altLang="en-US" sz="1000">
                <a:solidFill>
                  <a:schemeClr val="tx1"/>
                </a:solidFill>
                <a:latin typeface="Times New Roman" panose="02020603050405020304" pitchFamily="18" charset="0"/>
              </a:rPr>
              <a:pPr/>
              <a:t>18</a:t>
            </a:fld>
            <a:endParaRPr lang="en-US" altLang="en-US" sz="1000">
              <a:solidFill>
                <a:schemeClr val="tx1"/>
              </a:solidFill>
              <a:latin typeface="Times New Roman" panose="02020603050405020304" pitchFamily="18" charset="0"/>
            </a:endParaRPr>
          </a:p>
        </p:txBody>
      </p:sp>
    </p:spTree>
    <p:extLst>
      <p:ext uri="{BB962C8B-B14F-4D97-AF65-F5344CB8AC3E}">
        <p14:creationId xmlns:p14="http://schemas.microsoft.com/office/powerpoint/2010/main" val="364288079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42" name="Slide Image Placeholder 1">
            <a:extLst>
              <a:ext uri="{FF2B5EF4-FFF2-40B4-BE49-F238E27FC236}">
                <a16:creationId xmlns:a16="http://schemas.microsoft.com/office/drawing/2014/main" id="{CB2046AF-7711-4442-8CD9-30924F8E4F29}"/>
              </a:ext>
            </a:extLst>
          </p:cNvPr>
          <p:cNvSpPr>
            <a:spLocks noGrp="1" noRot="1" noChangeAspect="1" noTextEdit="1"/>
          </p:cNvSpPr>
          <p:nvPr>
            <p:ph type="sldImg"/>
          </p:nvPr>
        </p:nvSpPr>
        <p:spPr>
          <a:ln/>
        </p:spPr>
      </p:sp>
      <p:sp>
        <p:nvSpPr>
          <p:cNvPr id="215043" name="Notes Placeholder 2">
            <a:extLst>
              <a:ext uri="{FF2B5EF4-FFF2-40B4-BE49-F238E27FC236}">
                <a16:creationId xmlns:a16="http://schemas.microsoft.com/office/drawing/2014/main" id="{5ED08C1D-A61D-4E67-8D26-A96D8C9906D3}"/>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
        <p:nvSpPr>
          <p:cNvPr id="215044" name="Slide Number Placeholder 3">
            <a:extLst>
              <a:ext uri="{FF2B5EF4-FFF2-40B4-BE49-F238E27FC236}">
                <a16:creationId xmlns:a16="http://schemas.microsoft.com/office/drawing/2014/main" id="{84A8A412-64CE-4124-8E98-0C6B5E724FE9}"/>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735013">
              <a:defRPr sz="4800">
                <a:solidFill>
                  <a:srgbClr val="0A3B6C"/>
                </a:solidFill>
                <a:latin typeface="Arial" panose="020B0604020202020204" pitchFamily="34" charset="0"/>
              </a:defRPr>
            </a:lvl1pPr>
            <a:lvl2pPr marL="742950" indent="-285750" defTabSz="735013">
              <a:defRPr sz="4800">
                <a:solidFill>
                  <a:srgbClr val="0A3B6C"/>
                </a:solidFill>
                <a:latin typeface="Arial" panose="020B0604020202020204" pitchFamily="34" charset="0"/>
              </a:defRPr>
            </a:lvl2pPr>
            <a:lvl3pPr marL="1143000" indent="-228600" defTabSz="735013">
              <a:defRPr sz="4800">
                <a:solidFill>
                  <a:srgbClr val="0A3B6C"/>
                </a:solidFill>
                <a:latin typeface="Arial" panose="020B0604020202020204" pitchFamily="34" charset="0"/>
              </a:defRPr>
            </a:lvl3pPr>
            <a:lvl4pPr marL="1600200" indent="-228600" defTabSz="735013">
              <a:defRPr sz="4800">
                <a:solidFill>
                  <a:srgbClr val="0A3B6C"/>
                </a:solidFill>
                <a:latin typeface="Arial" panose="020B0604020202020204" pitchFamily="34" charset="0"/>
              </a:defRPr>
            </a:lvl4pPr>
            <a:lvl5pPr marL="2057400" indent="-228600" defTabSz="735013">
              <a:defRPr sz="4800">
                <a:solidFill>
                  <a:srgbClr val="0A3B6C"/>
                </a:solidFill>
                <a:latin typeface="Arial" panose="020B0604020202020204" pitchFamily="34" charset="0"/>
              </a:defRPr>
            </a:lvl5pPr>
            <a:lvl6pPr marL="2514600" indent="-228600" defTabSz="735013" eaLnBrk="0" fontAlgn="base" hangingPunct="0">
              <a:spcBef>
                <a:spcPct val="0"/>
              </a:spcBef>
              <a:spcAft>
                <a:spcPct val="0"/>
              </a:spcAft>
              <a:defRPr sz="4800">
                <a:solidFill>
                  <a:srgbClr val="0A3B6C"/>
                </a:solidFill>
                <a:latin typeface="Arial" panose="020B0604020202020204" pitchFamily="34" charset="0"/>
              </a:defRPr>
            </a:lvl6pPr>
            <a:lvl7pPr marL="2971800" indent="-228600" defTabSz="735013" eaLnBrk="0" fontAlgn="base" hangingPunct="0">
              <a:spcBef>
                <a:spcPct val="0"/>
              </a:spcBef>
              <a:spcAft>
                <a:spcPct val="0"/>
              </a:spcAft>
              <a:defRPr sz="4800">
                <a:solidFill>
                  <a:srgbClr val="0A3B6C"/>
                </a:solidFill>
                <a:latin typeface="Arial" panose="020B0604020202020204" pitchFamily="34" charset="0"/>
              </a:defRPr>
            </a:lvl7pPr>
            <a:lvl8pPr marL="3429000" indent="-228600" defTabSz="735013" eaLnBrk="0" fontAlgn="base" hangingPunct="0">
              <a:spcBef>
                <a:spcPct val="0"/>
              </a:spcBef>
              <a:spcAft>
                <a:spcPct val="0"/>
              </a:spcAft>
              <a:defRPr sz="4800">
                <a:solidFill>
                  <a:srgbClr val="0A3B6C"/>
                </a:solidFill>
                <a:latin typeface="Arial" panose="020B0604020202020204" pitchFamily="34" charset="0"/>
              </a:defRPr>
            </a:lvl8pPr>
            <a:lvl9pPr marL="3886200" indent="-228600" defTabSz="735013" eaLnBrk="0" fontAlgn="base" hangingPunct="0">
              <a:spcBef>
                <a:spcPct val="0"/>
              </a:spcBef>
              <a:spcAft>
                <a:spcPct val="0"/>
              </a:spcAft>
              <a:defRPr sz="4800">
                <a:solidFill>
                  <a:srgbClr val="0A3B6C"/>
                </a:solidFill>
                <a:latin typeface="Arial" panose="020B0604020202020204" pitchFamily="34" charset="0"/>
              </a:defRPr>
            </a:lvl9pPr>
          </a:lstStyle>
          <a:p>
            <a:fld id="{CBDF1E7B-2F3A-47A2-869D-B3B43D14451C}" type="slidenum">
              <a:rPr lang="en-US" altLang="en-US" sz="1000">
                <a:solidFill>
                  <a:schemeClr val="tx1"/>
                </a:solidFill>
                <a:latin typeface="Times New Roman" panose="02020603050405020304" pitchFamily="18" charset="0"/>
              </a:rPr>
              <a:pPr/>
              <a:t>20</a:t>
            </a:fld>
            <a:endParaRPr lang="en-US" altLang="en-US" sz="1000">
              <a:solidFill>
                <a:schemeClr val="tx1"/>
              </a:solidFill>
              <a:latin typeface="Times New Roman" panose="02020603050405020304" pitchFamily="18" charset="0"/>
            </a:endParaRPr>
          </a:p>
        </p:txBody>
      </p:sp>
    </p:spTree>
    <p:extLst>
      <p:ext uri="{BB962C8B-B14F-4D97-AF65-F5344CB8AC3E}">
        <p14:creationId xmlns:p14="http://schemas.microsoft.com/office/powerpoint/2010/main" val="104416734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6306" name="Slide Image Placeholder 1">
            <a:extLst>
              <a:ext uri="{FF2B5EF4-FFF2-40B4-BE49-F238E27FC236}">
                <a16:creationId xmlns:a16="http://schemas.microsoft.com/office/drawing/2014/main" id="{E5804D88-2985-4764-A0B5-842F6D037FD9}"/>
              </a:ext>
            </a:extLst>
          </p:cNvPr>
          <p:cNvSpPr>
            <a:spLocks noGrp="1" noRot="1" noChangeAspect="1" noTextEdit="1"/>
          </p:cNvSpPr>
          <p:nvPr>
            <p:ph type="sldImg"/>
          </p:nvPr>
        </p:nvSpPr>
        <p:spPr>
          <a:ln/>
        </p:spPr>
      </p:sp>
      <p:sp>
        <p:nvSpPr>
          <p:cNvPr id="226307" name="Notes Placeholder 2">
            <a:extLst>
              <a:ext uri="{FF2B5EF4-FFF2-40B4-BE49-F238E27FC236}">
                <a16:creationId xmlns:a16="http://schemas.microsoft.com/office/drawing/2014/main" id="{B523E80A-9328-4254-BBAE-F070F5D8D391}"/>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
        <p:nvSpPr>
          <p:cNvPr id="226308" name="Slide Number Placeholder 3">
            <a:extLst>
              <a:ext uri="{FF2B5EF4-FFF2-40B4-BE49-F238E27FC236}">
                <a16:creationId xmlns:a16="http://schemas.microsoft.com/office/drawing/2014/main" id="{D1E5E2C3-F687-4053-B8B9-9AC3A6AEFEE3}"/>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735013">
              <a:defRPr sz="4800">
                <a:solidFill>
                  <a:srgbClr val="0A3B6C"/>
                </a:solidFill>
                <a:latin typeface="Arial" panose="020B0604020202020204" pitchFamily="34" charset="0"/>
              </a:defRPr>
            </a:lvl1pPr>
            <a:lvl2pPr marL="742950" indent="-285750" defTabSz="735013">
              <a:defRPr sz="4800">
                <a:solidFill>
                  <a:srgbClr val="0A3B6C"/>
                </a:solidFill>
                <a:latin typeface="Arial" panose="020B0604020202020204" pitchFamily="34" charset="0"/>
              </a:defRPr>
            </a:lvl2pPr>
            <a:lvl3pPr marL="1143000" indent="-228600" defTabSz="735013">
              <a:defRPr sz="4800">
                <a:solidFill>
                  <a:srgbClr val="0A3B6C"/>
                </a:solidFill>
                <a:latin typeface="Arial" panose="020B0604020202020204" pitchFamily="34" charset="0"/>
              </a:defRPr>
            </a:lvl3pPr>
            <a:lvl4pPr marL="1600200" indent="-228600" defTabSz="735013">
              <a:defRPr sz="4800">
                <a:solidFill>
                  <a:srgbClr val="0A3B6C"/>
                </a:solidFill>
                <a:latin typeface="Arial" panose="020B0604020202020204" pitchFamily="34" charset="0"/>
              </a:defRPr>
            </a:lvl4pPr>
            <a:lvl5pPr marL="2057400" indent="-228600" defTabSz="735013">
              <a:defRPr sz="4800">
                <a:solidFill>
                  <a:srgbClr val="0A3B6C"/>
                </a:solidFill>
                <a:latin typeface="Arial" panose="020B0604020202020204" pitchFamily="34" charset="0"/>
              </a:defRPr>
            </a:lvl5pPr>
            <a:lvl6pPr marL="2514600" indent="-228600" defTabSz="735013" eaLnBrk="0" fontAlgn="base" hangingPunct="0">
              <a:spcBef>
                <a:spcPct val="0"/>
              </a:spcBef>
              <a:spcAft>
                <a:spcPct val="0"/>
              </a:spcAft>
              <a:defRPr sz="4800">
                <a:solidFill>
                  <a:srgbClr val="0A3B6C"/>
                </a:solidFill>
                <a:latin typeface="Arial" panose="020B0604020202020204" pitchFamily="34" charset="0"/>
              </a:defRPr>
            </a:lvl6pPr>
            <a:lvl7pPr marL="2971800" indent="-228600" defTabSz="735013" eaLnBrk="0" fontAlgn="base" hangingPunct="0">
              <a:spcBef>
                <a:spcPct val="0"/>
              </a:spcBef>
              <a:spcAft>
                <a:spcPct val="0"/>
              </a:spcAft>
              <a:defRPr sz="4800">
                <a:solidFill>
                  <a:srgbClr val="0A3B6C"/>
                </a:solidFill>
                <a:latin typeface="Arial" panose="020B0604020202020204" pitchFamily="34" charset="0"/>
              </a:defRPr>
            </a:lvl7pPr>
            <a:lvl8pPr marL="3429000" indent="-228600" defTabSz="735013" eaLnBrk="0" fontAlgn="base" hangingPunct="0">
              <a:spcBef>
                <a:spcPct val="0"/>
              </a:spcBef>
              <a:spcAft>
                <a:spcPct val="0"/>
              </a:spcAft>
              <a:defRPr sz="4800">
                <a:solidFill>
                  <a:srgbClr val="0A3B6C"/>
                </a:solidFill>
                <a:latin typeface="Arial" panose="020B0604020202020204" pitchFamily="34" charset="0"/>
              </a:defRPr>
            </a:lvl8pPr>
            <a:lvl9pPr marL="3886200" indent="-228600" defTabSz="735013" eaLnBrk="0" fontAlgn="base" hangingPunct="0">
              <a:spcBef>
                <a:spcPct val="0"/>
              </a:spcBef>
              <a:spcAft>
                <a:spcPct val="0"/>
              </a:spcAft>
              <a:defRPr sz="4800">
                <a:solidFill>
                  <a:srgbClr val="0A3B6C"/>
                </a:solidFill>
                <a:latin typeface="Arial" panose="020B0604020202020204" pitchFamily="34" charset="0"/>
              </a:defRPr>
            </a:lvl9pPr>
          </a:lstStyle>
          <a:p>
            <a:fld id="{19DD4D5C-C62E-4462-9CBA-C49D1E8FC5C8}" type="slidenum">
              <a:rPr lang="en-US" altLang="en-US" sz="1000">
                <a:solidFill>
                  <a:schemeClr val="tx1"/>
                </a:solidFill>
                <a:latin typeface="Times New Roman" panose="02020603050405020304" pitchFamily="18" charset="0"/>
              </a:rPr>
              <a:pPr/>
              <a:t>21</a:t>
            </a:fld>
            <a:endParaRPr lang="en-US" altLang="en-US" sz="1000">
              <a:solidFill>
                <a:schemeClr val="tx1"/>
              </a:solidFill>
              <a:latin typeface="Times New Roman" panose="02020603050405020304" pitchFamily="18" charset="0"/>
            </a:endParaRPr>
          </a:p>
        </p:txBody>
      </p:sp>
    </p:spTree>
    <p:extLst>
      <p:ext uri="{BB962C8B-B14F-4D97-AF65-F5344CB8AC3E}">
        <p14:creationId xmlns:p14="http://schemas.microsoft.com/office/powerpoint/2010/main" val="228178877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6066" name="Slide Image Placeholder 1">
            <a:extLst>
              <a:ext uri="{FF2B5EF4-FFF2-40B4-BE49-F238E27FC236}">
                <a16:creationId xmlns:a16="http://schemas.microsoft.com/office/drawing/2014/main" id="{84FA2A94-BBA6-4899-8191-C7616F44BD52}"/>
              </a:ext>
            </a:extLst>
          </p:cNvPr>
          <p:cNvSpPr>
            <a:spLocks noGrp="1" noRot="1" noChangeAspect="1" noTextEdit="1"/>
          </p:cNvSpPr>
          <p:nvPr>
            <p:ph type="sldImg"/>
          </p:nvPr>
        </p:nvSpPr>
        <p:spPr>
          <a:ln/>
        </p:spPr>
      </p:sp>
      <p:sp>
        <p:nvSpPr>
          <p:cNvPr id="216067" name="Notes Placeholder 2">
            <a:extLst>
              <a:ext uri="{FF2B5EF4-FFF2-40B4-BE49-F238E27FC236}">
                <a16:creationId xmlns:a16="http://schemas.microsoft.com/office/drawing/2014/main" id="{C58CF240-F92D-48D7-BC97-53C196551A36}"/>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
        <p:nvSpPr>
          <p:cNvPr id="216068" name="Slide Number Placeholder 3">
            <a:extLst>
              <a:ext uri="{FF2B5EF4-FFF2-40B4-BE49-F238E27FC236}">
                <a16:creationId xmlns:a16="http://schemas.microsoft.com/office/drawing/2014/main" id="{80C068B8-7194-4243-8CB8-D3095BC5819A}"/>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735013">
              <a:defRPr sz="4800">
                <a:solidFill>
                  <a:srgbClr val="0A3B6C"/>
                </a:solidFill>
                <a:latin typeface="Arial" panose="020B0604020202020204" pitchFamily="34" charset="0"/>
              </a:defRPr>
            </a:lvl1pPr>
            <a:lvl2pPr marL="742950" indent="-285750" defTabSz="735013">
              <a:defRPr sz="4800">
                <a:solidFill>
                  <a:srgbClr val="0A3B6C"/>
                </a:solidFill>
                <a:latin typeface="Arial" panose="020B0604020202020204" pitchFamily="34" charset="0"/>
              </a:defRPr>
            </a:lvl2pPr>
            <a:lvl3pPr marL="1143000" indent="-228600" defTabSz="735013">
              <a:defRPr sz="4800">
                <a:solidFill>
                  <a:srgbClr val="0A3B6C"/>
                </a:solidFill>
                <a:latin typeface="Arial" panose="020B0604020202020204" pitchFamily="34" charset="0"/>
              </a:defRPr>
            </a:lvl3pPr>
            <a:lvl4pPr marL="1600200" indent="-228600" defTabSz="735013">
              <a:defRPr sz="4800">
                <a:solidFill>
                  <a:srgbClr val="0A3B6C"/>
                </a:solidFill>
                <a:latin typeface="Arial" panose="020B0604020202020204" pitchFamily="34" charset="0"/>
              </a:defRPr>
            </a:lvl4pPr>
            <a:lvl5pPr marL="2057400" indent="-228600" defTabSz="735013">
              <a:defRPr sz="4800">
                <a:solidFill>
                  <a:srgbClr val="0A3B6C"/>
                </a:solidFill>
                <a:latin typeface="Arial" panose="020B0604020202020204" pitchFamily="34" charset="0"/>
              </a:defRPr>
            </a:lvl5pPr>
            <a:lvl6pPr marL="2514600" indent="-228600" defTabSz="735013" eaLnBrk="0" fontAlgn="base" hangingPunct="0">
              <a:spcBef>
                <a:spcPct val="0"/>
              </a:spcBef>
              <a:spcAft>
                <a:spcPct val="0"/>
              </a:spcAft>
              <a:defRPr sz="4800">
                <a:solidFill>
                  <a:srgbClr val="0A3B6C"/>
                </a:solidFill>
                <a:latin typeface="Arial" panose="020B0604020202020204" pitchFamily="34" charset="0"/>
              </a:defRPr>
            </a:lvl6pPr>
            <a:lvl7pPr marL="2971800" indent="-228600" defTabSz="735013" eaLnBrk="0" fontAlgn="base" hangingPunct="0">
              <a:spcBef>
                <a:spcPct val="0"/>
              </a:spcBef>
              <a:spcAft>
                <a:spcPct val="0"/>
              </a:spcAft>
              <a:defRPr sz="4800">
                <a:solidFill>
                  <a:srgbClr val="0A3B6C"/>
                </a:solidFill>
                <a:latin typeface="Arial" panose="020B0604020202020204" pitchFamily="34" charset="0"/>
              </a:defRPr>
            </a:lvl7pPr>
            <a:lvl8pPr marL="3429000" indent="-228600" defTabSz="735013" eaLnBrk="0" fontAlgn="base" hangingPunct="0">
              <a:spcBef>
                <a:spcPct val="0"/>
              </a:spcBef>
              <a:spcAft>
                <a:spcPct val="0"/>
              </a:spcAft>
              <a:defRPr sz="4800">
                <a:solidFill>
                  <a:srgbClr val="0A3B6C"/>
                </a:solidFill>
                <a:latin typeface="Arial" panose="020B0604020202020204" pitchFamily="34" charset="0"/>
              </a:defRPr>
            </a:lvl8pPr>
            <a:lvl9pPr marL="3886200" indent="-228600" defTabSz="735013" eaLnBrk="0" fontAlgn="base" hangingPunct="0">
              <a:spcBef>
                <a:spcPct val="0"/>
              </a:spcBef>
              <a:spcAft>
                <a:spcPct val="0"/>
              </a:spcAft>
              <a:defRPr sz="4800">
                <a:solidFill>
                  <a:srgbClr val="0A3B6C"/>
                </a:solidFill>
                <a:latin typeface="Arial" panose="020B0604020202020204" pitchFamily="34" charset="0"/>
              </a:defRPr>
            </a:lvl9pPr>
          </a:lstStyle>
          <a:p>
            <a:fld id="{291F9C76-854E-44EA-9C7C-9B1849F2CF7C}" type="slidenum">
              <a:rPr lang="en-US" altLang="en-US" sz="1000">
                <a:solidFill>
                  <a:schemeClr val="tx1"/>
                </a:solidFill>
                <a:latin typeface="Times New Roman" panose="02020603050405020304" pitchFamily="18" charset="0"/>
              </a:rPr>
              <a:pPr/>
              <a:t>22</a:t>
            </a:fld>
            <a:endParaRPr lang="en-US" altLang="en-US" sz="1000">
              <a:solidFill>
                <a:schemeClr val="tx1"/>
              </a:solidFill>
              <a:latin typeface="Times New Roman" panose="02020603050405020304" pitchFamily="18" charset="0"/>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7090" name="Slide Image Placeholder 1">
            <a:extLst>
              <a:ext uri="{FF2B5EF4-FFF2-40B4-BE49-F238E27FC236}">
                <a16:creationId xmlns:a16="http://schemas.microsoft.com/office/drawing/2014/main" id="{C1E0A176-238D-4042-807D-A37095CF8FA4}"/>
              </a:ext>
            </a:extLst>
          </p:cNvPr>
          <p:cNvSpPr>
            <a:spLocks noGrp="1" noRot="1" noChangeAspect="1" noTextEdit="1"/>
          </p:cNvSpPr>
          <p:nvPr>
            <p:ph type="sldImg"/>
          </p:nvPr>
        </p:nvSpPr>
        <p:spPr>
          <a:ln/>
        </p:spPr>
      </p:sp>
      <p:sp>
        <p:nvSpPr>
          <p:cNvPr id="217091" name="Notes Placeholder 2">
            <a:extLst>
              <a:ext uri="{FF2B5EF4-FFF2-40B4-BE49-F238E27FC236}">
                <a16:creationId xmlns:a16="http://schemas.microsoft.com/office/drawing/2014/main" id="{DAE40546-08EA-4231-AC58-7101EB39C4A3}"/>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
        <p:nvSpPr>
          <p:cNvPr id="217092" name="Slide Number Placeholder 3">
            <a:extLst>
              <a:ext uri="{FF2B5EF4-FFF2-40B4-BE49-F238E27FC236}">
                <a16:creationId xmlns:a16="http://schemas.microsoft.com/office/drawing/2014/main" id="{31914322-B758-443C-8D06-71A17FC0C0BE}"/>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735013">
              <a:defRPr sz="4800">
                <a:solidFill>
                  <a:srgbClr val="0A3B6C"/>
                </a:solidFill>
                <a:latin typeface="Arial" panose="020B0604020202020204" pitchFamily="34" charset="0"/>
              </a:defRPr>
            </a:lvl1pPr>
            <a:lvl2pPr marL="742950" indent="-285750" defTabSz="735013">
              <a:defRPr sz="4800">
                <a:solidFill>
                  <a:srgbClr val="0A3B6C"/>
                </a:solidFill>
                <a:latin typeface="Arial" panose="020B0604020202020204" pitchFamily="34" charset="0"/>
              </a:defRPr>
            </a:lvl2pPr>
            <a:lvl3pPr marL="1143000" indent="-228600" defTabSz="735013">
              <a:defRPr sz="4800">
                <a:solidFill>
                  <a:srgbClr val="0A3B6C"/>
                </a:solidFill>
                <a:latin typeface="Arial" panose="020B0604020202020204" pitchFamily="34" charset="0"/>
              </a:defRPr>
            </a:lvl3pPr>
            <a:lvl4pPr marL="1600200" indent="-228600" defTabSz="735013">
              <a:defRPr sz="4800">
                <a:solidFill>
                  <a:srgbClr val="0A3B6C"/>
                </a:solidFill>
                <a:latin typeface="Arial" panose="020B0604020202020204" pitchFamily="34" charset="0"/>
              </a:defRPr>
            </a:lvl4pPr>
            <a:lvl5pPr marL="2057400" indent="-228600" defTabSz="735013">
              <a:defRPr sz="4800">
                <a:solidFill>
                  <a:srgbClr val="0A3B6C"/>
                </a:solidFill>
                <a:latin typeface="Arial" panose="020B0604020202020204" pitchFamily="34" charset="0"/>
              </a:defRPr>
            </a:lvl5pPr>
            <a:lvl6pPr marL="2514600" indent="-228600" defTabSz="735013" eaLnBrk="0" fontAlgn="base" hangingPunct="0">
              <a:spcBef>
                <a:spcPct val="0"/>
              </a:spcBef>
              <a:spcAft>
                <a:spcPct val="0"/>
              </a:spcAft>
              <a:defRPr sz="4800">
                <a:solidFill>
                  <a:srgbClr val="0A3B6C"/>
                </a:solidFill>
                <a:latin typeface="Arial" panose="020B0604020202020204" pitchFamily="34" charset="0"/>
              </a:defRPr>
            </a:lvl6pPr>
            <a:lvl7pPr marL="2971800" indent="-228600" defTabSz="735013" eaLnBrk="0" fontAlgn="base" hangingPunct="0">
              <a:spcBef>
                <a:spcPct val="0"/>
              </a:spcBef>
              <a:spcAft>
                <a:spcPct val="0"/>
              </a:spcAft>
              <a:defRPr sz="4800">
                <a:solidFill>
                  <a:srgbClr val="0A3B6C"/>
                </a:solidFill>
                <a:latin typeface="Arial" panose="020B0604020202020204" pitchFamily="34" charset="0"/>
              </a:defRPr>
            </a:lvl7pPr>
            <a:lvl8pPr marL="3429000" indent="-228600" defTabSz="735013" eaLnBrk="0" fontAlgn="base" hangingPunct="0">
              <a:spcBef>
                <a:spcPct val="0"/>
              </a:spcBef>
              <a:spcAft>
                <a:spcPct val="0"/>
              </a:spcAft>
              <a:defRPr sz="4800">
                <a:solidFill>
                  <a:srgbClr val="0A3B6C"/>
                </a:solidFill>
                <a:latin typeface="Arial" panose="020B0604020202020204" pitchFamily="34" charset="0"/>
              </a:defRPr>
            </a:lvl8pPr>
            <a:lvl9pPr marL="3886200" indent="-228600" defTabSz="735013" eaLnBrk="0" fontAlgn="base" hangingPunct="0">
              <a:spcBef>
                <a:spcPct val="0"/>
              </a:spcBef>
              <a:spcAft>
                <a:spcPct val="0"/>
              </a:spcAft>
              <a:defRPr sz="4800">
                <a:solidFill>
                  <a:srgbClr val="0A3B6C"/>
                </a:solidFill>
                <a:latin typeface="Arial" panose="020B0604020202020204" pitchFamily="34" charset="0"/>
              </a:defRPr>
            </a:lvl9pPr>
          </a:lstStyle>
          <a:p>
            <a:fld id="{5DC577DF-DA31-4CF7-BB33-769AB6285D78}" type="slidenum">
              <a:rPr lang="en-US" altLang="en-US" sz="1000">
                <a:solidFill>
                  <a:schemeClr val="tx1"/>
                </a:solidFill>
                <a:latin typeface="Times New Roman" panose="02020603050405020304" pitchFamily="18" charset="0"/>
              </a:rPr>
              <a:pPr/>
              <a:t>23</a:t>
            </a:fld>
            <a:endParaRPr lang="en-US" altLang="en-US" sz="1000">
              <a:solidFill>
                <a:schemeClr val="tx1"/>
              </a:solidFill>
              <a:latin typeface="Times New Roman" panose="02020603050405020304" pitchFamily="18" charset="0"/>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8114" name="Slide Image Placeholder 1">
            <a:extLst>
              <a:ext uri="{FF2B5EF4-FFF2-40B4-BE49-F238E27FC236}">
                <a16:creationId xmlns:a16="http://schemas.microsoft.com/office/drawing/2014/main" id="{5FB643EC-0C94-4AE7-9543-0091C76B5D1C}"/>
              </a:ext>
            </a:extLst>
          </p:cNvPr>
          <p:cNvSpPr>
            <a:spLocks noGrp="1" noRot="1" noChangeAspect="1" noTextEdit="1"/>
          </p:cNvSpPr>
          <p:nvPr>
            <p:ph type="sldImg"/>
          </p:nvPr>
        </p:nvSpPr>
        <p:spPr>
          <a:ln/>
        </p:spPr>
      </p:sp>
      <p:sp>
        <p:nvSpPr>
          <p:cNvPr id="218115" name="Notes Placeholder 2">
            <a:extLst>
              <a:ext uri="{FF2B5EF4-FFF2-40B4-BE49-F238E27FC236}">
                <a16:creationId xmlns:a16="http://schemas.microsoft.com/office/drawing/2014/main" id="{E07AEEC4-BC45-41CB-80E2-EAAC3A6F974E}"/>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
        <p:nvSpPr>
          <p:cNvPr id="218116" name="Slide Number Placeholder 3">
            <a:extLst>
              <a:ext uri="{FF2B5EF4-FFF2-40B4-BE49-F238E27FC236}">
                <a16:creationId xmlns:a16="http://schemas.microsoft.com/office/drawing/2014/main" id="{17D995BC-F56B-4337-B1C5-46E446D27D24}"/>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735013">
              <a:defRPr sz="4800">
                <a:solidFill>
                  <a:srgbClr val="0A3B6C"/>
                </a:solidFill>
                <a:latin typeface="Arial" panose="020B0604020202020204" pitchFamily="34" charset="0"/>
              </a:defRPr>
            </a:lvl1pPr>
            <a:lvl2pPr marL="742950" indent="-285750" defTabSz="735013">
              <a:defRPr sz="4800">
                <a:solidFill>
                  <a:srgbClr val="0A3B6C"/>
                </a:solidFill>
                <a:latin typeface="Arial" panose="020B0604020202020204" pitchFamily="34" charset="0"/>
              </a:defRPr>
            </a:lvl2pPr>
            <a:lvl3pPr marL="1143000" indent="-228600" defTabSz="735013">
              <a:defRPr sz="4800">
                <a:solidFill>
                  <a:srgbClr val="0A3B6C"/>
                </a:solidFill>
                <a:latin typeface="Arial" panose="020B0604020202020204" pitchFamily="34" charset="0"/>
              </a:defRPr>
            </a:lvl3pPr>
            <a:lvl4pPr marL="1600200" indent="-228600" defTabSz="735013">
              <a:defRPr sz="4800">
                <a:solidFill>
                  <a:srgbClr val="0A3B6C"/>
                </a:solidFill>
                <a:latin typeface="Arial" panose="020B0604020202020204" pitchFamily="34" charset="0"/>
              </a:defRPr>
            </a:lvl4pPr>
            <a:lvl5pPr marL="2057400" indent="-228600" defTabSz="735013">
              <a:defRPr sz="4800">
                <a:solidFill>
                  <a:srgbClr val="0A3B6C"/>
                </a:solidFill>
                <a:latin typeface="Arial" panose="020B0604020202020204" pitchFamily="34" charset="0"/>
              </a:defRPr>
            </a:lvl5pPr>
            <a:lvl6pPr marL="2514600" indent="-228600" defTabSz="735013" eaLnBrk="0" fontAlgn="base" hangingPunct="0">
              <a:spcBef>
                <a:spcPct val="0"/>
              </a:spcBef>
              <a:spcAft>
                <a:spcPct val="0"/>
              </a:spcAft>
              <a:defRPr sz="4800">
                <a:solidFill>
                  <a:srgbClr val="0A3B6C"/>
                </a:solidFill>
                <a:latin typeface="Arial" panose="020B0604020202020204" pitchFamily="34" charset="0"/>
              </a:defRPr>
            </a:lvl6pPr>
            <a:lvl7pPr marL="2971800" indent="-228600" defTabSz="735013" eaLnBrk="0" fontAlgn="base" hangingPunct="0">
              <a:spcBef>
                <a:spcPct val="0"/>
              </a:spcBef>
              <a:spcAft>
                <a:spcPct val="0"/>
              </a:spcAft>
              <a:defRPr sz="4800">
                <a:solidFill>
                  <a:srgbClr val="0A3B6C"/>
                </a:solidFill>
                <a:latin typeface="Arial" panose="020B0604020202020204" pitchFamily="34" charset="0"/>
              </a:defRPr>
            </a:lvl7pPr>
            <a:lvl8pPr marL="3429000" indent="-228600" defTabSz="735013" eaLnBrk="0" fontAlgn="base" hangingPunct="0">
              <a:spcBef>
                <a:spcPct val="0"/>
              </a:spcBef>
              <a:spcAft>
                <a:spcPct val="0"/>
              </a:spcAft>
              <a:defRPr sz="4800">
                <a:solidFill>
                  <a:srgbClr val="0A3B6C"/>
                </a:solidFill>
                <a:latin typeface="Arial" panose="020B0604020202020204" pitchFamily="34" charset="0"/>
              </a:defRPr>
            </a:lvl8pPr>
            <a:lvl9pPr marL="3886200" indent="-228600" defTabSz="735013" eaLnBrk="0" fontAlgn="base" hangingPunct="0">
              <a:spcBef>
                <a:spcPct val="0"/>
              </a:spcBef>
              <a:spcAft>
                <a:spcPct val="0"/>
              </a:spcAft>
              <a:defRPr sz="4800">
                <a:solidFill>
                  <a:srgbClr val="0A3B6C"/>
                </a:solidFill>
                <a:latin typeface="Arial" panose="020B0604020202020204" pitchFamily="34" charset="0"/>
              </a:defRPr>
            </a:lvl9pPr>
          </a:lstStyle>
          <a:p>
            <a:fld id="{0F61E4F6-7CA7-4077-97EC-AFD17790A0DB}" type="slidenum">
              <a:rPr lang="en-US" altLang="en-US" sz="1000">
                <a:solidFill>
                  <a:schemeClr val="tx1"/>
                </a:solidFill>
                <a:latin typeface="Times New Roman" panose="02020603050405020304" pitchFamily="18" charset="0"/>
              </a:rPr>
              <a:pPr/>
              <a:t>24</a:t>
            </a:fld>
            <a:endParaRPr lang="en-US" altLang="en-US" sz="1000">
              <a:solidFill>
                <a:schemeClr val="tx1"/>
              </a:solidFill>
              <a:latin typeface="Times New Roman" panose="02020603050405020304" pitchFamily="18" charset="0"/>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0162" name="Slide Image Placeholder 1">
            <a:extLst>
              <a:ext uri="{FF2B5EF4-FFF2-40B4-BE49-F238E27FC236}">
                <a16:creationId xmlns:a16="http://schemas.microsoft.com/office/drawing/2014/main" id="{2BA5C8D7-317A-4929-BFD4-221A9C401CA4}"/>
              </a:ext>
            </a:extLst>
          </p:cNvPr>
          <p:cNvSpPr>
            <a:spLocks noGrp="1" noRot="1" noChangeAspect="1" noTextEdit="1"/>
          </p:cNvSpPr>
          <p:nvPr>
            <p:ph type="sldImg"/>
          </p:nvPr>
        </p:nvSpPr>
        <p:spPr>
          <a:ln/>
        </p:spPr>
      </p:sp>
      <p:sp>
        <p:nvSpPr>
          <p:cNvPr id="220163" name="Notes Placeholder 2">
            <a:extLst>
              <a:ext uri="{FF2B5EF4-FFF2-40B4-BE49-F238E27FC236}">
                <a16:creationId xmlns:a16="http://schemas.microsoft.com/office/drawing/2014/main" id="{14D398B6-7B29-4E02-AC1F-39C998EE5DD9}"/>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
        <p:nvSpPr>
          <p:cNvPr id="220164" name="Slide Number Placeholder 3">
            <a:extLst>
              <a:ext uri="{FF2B5EF4-FFF2-40B4-BE49-F238E27FC236}">
                <a16:creationId xmlns:a16="http://schemas.microsoft.com/office/drawing/2014/main" id="{B641BD73-6EE4-4B4B-ABB4-B1DDB96FE87C}"/>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735013">
              <a:defRPr sz="4800">
                <a:solidFill>
                  <a:srgbClr val="0A3B6C"/>
                </a:solidFill>
                <a:latin typeface="Arial" panose="020B0604020202020204" pitchFamily="34" charset="0"/>
              </a:defRPr>
            </a:lvl1pPr>
            <a:lvl2pPr marL="742950" indent="-285750" defTabSz="735013">
              <a:defRPr sz="4800">
                <a:solidFill>
                  <a:srgbClr val="0A3B6C"/>
                </a:solidFill>
                <a:latin typeface="Arial" panose="020B0604020202020204" pitchFamily="34" charset="0"/>
              </a:defRPr>
            </a:lvl2pPr>
            <a:lvl3pPr marL="1143000" indent="-228600" defTabSz="735013">
              <a:defRPr sz="4800">
                <a:solidFill>
                  <a:srgbClr val="0A3B6C"/>
                </a:solidFill>
                <a:latin typeface="Arial" panose="020B0604020202020204" pitchFamily="34" charset="0"/>
              </a:defRPr>
            </a:lvl3pPr>
            <a:lvl4pPr marL="1600200" indent="-228600" defTabSz="735013">
              <a:defRPr sz="4800">
                <a:solidFill>
                  <a:srgbClr val="0A3B6C"/>
                </a:solidFill>
                <a:latin typeface="Arial" panose="020B0604020202020204" pitchFamily="34" charset="0"/>
              </a:defRPr>
            </a:lvl4pPr>
            <a:lvl5pPr marL="2057400" indent="-228600" defTabSz="735013">
              <a:defRPr sz="4800">
                <a:solidFill>
                  <a:srgbClr val="0A3B6C"/>
                </a:solidFill>
                <a:latin typeface="Arial" panose="020B0604020202020204" pitchFamily="34" charset="0"/>
              </a:defRPr>
            </a:lvl5pPr>
            <a:lvl6pPr marL="2514600" indent="-228600" defTabSz="735013" eaLnBrk="0" fontAlgn="base" hangingPunct="0">
              <a:spcBef>
                <a:spcPct val="0"/>
              </a:spcBef>
              <a:spcAft>
                <a:spcPct val="0"/>
              </a:spcAft>
              <a:defRPr sz="4800">
                <a:solidFill>
                  <a:srgbClr val="0A3B6C"/>
                </a:solidFill>
                <a:latin typeface="Arial" panose="020B0604020202020204" pitchFamily="34" charset="0"/>
              </a:defRPr>
            </a:lvl6pPr>
            <a:lvl7pPr marL="2971800" indent="-228600" defTabSz="735013" eaLnBrk="0" fontAlgn="base" hangingPunct="0">
              <a:spcBef>
                <a:spcPct val="0"/>
              </a:spcBef>
              <a:spcAft>
                <a:spcPct val="0"/>
              </a:spcAft>
              <a:defRPr sz="4800">
                <a:solidFill>
                  <a:srgbClr val="0A3B6C"/>
                </a:solidFill>
                <a:latin typeface="Arial" panose="020B0604020202020204" pitchFamily="34" charset="0"/>
              </a:defRPr>
            </a:lvl7pPr>
            <a:lvl8pPr marL="3429000" indent="-228600" defTabSz="735013" eaLnBrk="0" fontAlgn="base" hangingPunct="0">
              <a:spcBef>
                <a:spcPct val="0"/>
              </a:spcBef>
              <a:spcAft>
                <a:spcPct val="0"/>
              </a:spcAft>
              <a:defRPr sz="4800">
                <a:solidFill>
                  <a:srgbClr val="0A3B6C"/>
                </a:solidFill>
                <a:latin typeface="Arial" panose="020B0604020202020204" pitchFamily="34" charset="0"/>
              </a:defRPr>
            </a:lvl8pPr>
            <a:lvl9pPr marL="3886200" indent="-228600" defTabSz="735013" eaLnBrk="0" fontAlgn="base" hangingPunct="0">
              <a:spcBef>
                <a:spcPct val="0"/>
              </a:spcBef>
              <a:spcAft>
                <a:spcPct val="0"/>
              </a:spcAft>
              <a:defRPr sz="4800">
                <a:solidFill>
                  <a:srgbClr val="0A3B6C"/>
                </a:solidFill>
                <a:latin typeface="Arial" panose="020B0604020202020204" pitchFamily="34" charset="0"/>
              </a:defRPr>
            </a:lvl9pPr>
          </a:lstStyle>
          <a:p>
            <a:fld id="{D7FC710B-AA4D-46D2-806A-C136E029D70B}" type="slidenum">
              <a:rPr lang="en-US" altLang="en-US" sz="1000">
                <a:solidFill>
                  <a:schemeClr val="tx1"/>
                </a:solidFill>
                <a:latin typeface="Times New Roman" panose="02020603050405020304" pitchFamily="18" charset="0"/>
              </a:rPr>
              <a:pPr/>
              <a:t>25</a:t>
            </a:fld>
            <a:endParaRPr lang="en-US" altLang="en-US" sz="1000">
              <a:solidFill>
                <a:schemeClr val="tx1"/>
              </a:solidFill>
              <a:latin typeface="Times New Roman" panose="02020603050405020304" pitchFamily="18" charset="0"/>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9138" name="Slide Image Placeholder 1">
            <a:extLst>
              <a:ext uri="{FF2B5EF4-FFF2-40B4-BE49-F238E27FC236}">
                <a16:creationId xmlns:a16="http://schemas.microsoft.com/office/drawing/2014/main" id="{B964025B-0B02-477B-8752-43AC6BF0E6B0}"/>
              </a:ext>
            </a:extLst>
          </p:cNvPr>
          <p:cNvSpPr>
            <a:spLocks noGrp="1" noRot="1" noChangeAspect="1" noTextEdit="1"/>
          </p:cNvSpPr>
          <p:nvPr>
            <p:ph type="sldImg"/>
          </p:nvPr>
        </p:nvSpPr>
        <p:spPr>
          <a:ln/>
        </p:spPr>
      </p:sp>
      <p:sp>
        <p:nvSpPr>
          <p:cNvPr id="219139" name="Notes Placeholder 2">
            <a:extLst>
              <a:ext uri="{FF2B5EF4-FFF2-40B4-BE49-F238E27FC236}">
                <a16:creationId xmlns:a16="http://schemas.microsoft.com/office/drawing/2014/main" id="{9B8B1656-ED35-4A2D-A531-296A0CFDD2D0}"/>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
        <p:nvSpPr>
          <p:cNvPr id="219140" name="Slide Number Placeholder 3">
            <a:extLst>
              <a:ext uri="{FF2B5EF4-FFF2-40B4-BE49-F238E27FC236}">
                <a16:creationId xmlns:a16="http://schemas.microsoft.com/office/drawing/2014/main" id="{F20AD2B6-D6DD-488E-A8BB-53D2D5207EF0}"/>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735013">
              <a:defRPr sz="4800">
                <a:solidFill>
                  <a:srgbClr val="0A3B6C"/>
                </a:solidFill>
                <a:latin typeface="Arial" panose="020B0604020202020204" pitchFamily="34" charset="0"/>
              </a:defRPr>
            </a:lvl1pPr>
            <a:lvl2pPr marL="742950" indent="-285750" defTabSz="735013">
              <a:defRPr sz="4800">
                <a:solidFill>
                  <a:srgbClr val="0A3B6C"/>
                </a:solidFill>
                <a:latin typeface="Arial" panose="020B0604020202020204" pitchFamily="34" charset="0"/>
              </a:defRPr>
            </a:lvl2pPr>
            <a:lvl3pPr marL="1143000" indent="-228600" defTabSz="735013">
              <a:defRPr sz="4800">
                <a:solidFill>
                  <a:srgbClr val="0A3B6C"/>
                </a:solidFill>
                <a:latin typeface="Arial" panose="020B0604020202020204" pitchFamily="34" charset="0"/>
              </a:defRPr>
            </a:lvl3pPr>
            <a:lvl4pPr marL="1600200" indent="-228600" defTabSz="735013">
              <a:defRPr sz="4800">
                <a:solidFill>
                  <a:srgbClr val="0A3B6C"/>
                </a:solidFill>
                <a:latin typeface="Arial" panose="020B0604020202020204" pitchFamily="34" charset="0"/>
              </a:defRPr>
            </a:lvl4pPr>
            <a:lvl5pPr marL="2057400" indent="-228600" defTabSz="735013">
              <a:defRPr sz="4800">
                <a:solidFill>
                  <a:srgbClr val="0A3B6C"/>
                </a:solidFill>
                <a:latin typeface="Arial" panose="020B0604020202020204" pitchFamily="34" charset="0"/>
              </a:defRPr>
            </a:lvl5pPr>
            <a:lvl6pPr marL="2514600" indent="-228600" defTabSz="735013" eaLnBrk="0" fontAlgn="base" hangingPunct="0">
              <a:spcBef>
                <a:spcPct val="0"/>
              </a:spcBef>
              <a:spcAft>
                <a:spcPct val="0"/>
              </a:spcAft>
              <a:defRPr sz="4800">
                <a:solidFill>
                  <a:srgbClr val="0A3B6C"/>
                </a:solidFill>
                <a:latin typeface="Arial" panose="020B0604020202020204" pitchFamily="34" charset="0"/>
              </a:defRPr>
            </a:lvl6pPr>
            <a:lvl7pPr marL="2971800" indent="-228600" defTabSz="735013" eaLnBrk="0" fontAlgn="base" hangingPunct="0">
              <a:spcBef>
                <a:spcPct val="0"/>
              </a:spcBef>
              <a:spcAft>
                <a:spcPct val="0"/>
              </a:spcAft>
              <a:defRPr sz="4800">
                <a:solidFill>
                  <a:srgbClr val="0A3B6C"/>
                </a:solidFill>
                <a:latin typeface="Arial" panose="020B0604020202020204" pitchFamily="34" charset="0"/>
              </a:defRPr>
            </a:lvl7pPr>
            <a:lvl8pPr marL="3429000" indent="-228600" defTabSz="735013" eaLnBrk="0" fontAlgn="base" hangingPunct="0">
              <a:spcBef>
                <a:spcPct val="0"/>
              </a:spcBef>
              <a:spcAft>
                <a:spcPct val="0"/>
              </a:spcAft>
              <a:defRPr sz="4800">
                <a:solidFill>
                  <a:srgbClr val="0A3B6C"/>
                </a:solidFill>
                <a:latin typeface="Arial" panose="020B0604020202020204" pitchFamily="34" charset="0"/>
              </a:defRPr>
            </a:lvl8pPr>
            <a:lvl9pPr marL="3886200" indent="-228600" defTabSz="735013" eaLnBrk="0" fontAlgn="base" hangingPunct="0">
              <a:spcBef>
                <a:spcPct val="0"/>
              </a:spcBef>
              <a:spcAft>
                <a:spcPct val="0"/>
              </a:spcAft>
              <a:defRPr sz="4800">
                <a:solidFill>
                  <a:srgbClr val="0A3B6C"/>
                </a:solidFill>
                <a:latin typeface="Arial" panose="020B0604020202020204" pitchFamily="34" charset="0"/>
              </a:defRPr>
            </a:lvl9pPr>
          </a:lstStyle>
          <a:p>
            <a:fld id="{E67652F4-537C-4ED3-A390-69F9C9875B97}" type="slidenum">
              <a:rPr lang="en-US" altLang="en-US" sz="1000">
                <a:solidFill>
                  <a:schemeClr val="tx1"/>
                </a:solidFill>
                <a:latin typeface="Times New Roman" panose="02020603050405020304" pitchFamily="18" charset="0"/>
              </a:rPr>
              <a:pPr/>
              <a:t>26</a:t>
            </a:fld>
            <a:endParaRPr lang="en-US" altLang="en-US" sz="1000">
              <a:solidFill>
                <a:schemeClr val="tx1"/>
              </a:solidFill>
              <a:latin typeface="Times New Roman" panose="02020603050405020304" pitchFamily="18"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1490" name="Slide Image Placeholder 1">
            <a:extLst>
              <a:ext uri="{FF2B5EF4-FFF2-40B4-BE49-F238E27FC236}">
                <a16:creationId xmlns:a16="http://schemas.microsoft.com/office/drawing/2014/main" id="{7B5417EE-502E-42E0-9EA0-6C0D3C92DB6F}"/>
              </a:ext>
            </a:extLst>
          </p:cNvPr>
          <p:cNvSpPr>
            <a:spLocks noGrp="1" noRot="1" noChangeAspect="1" noTextEdit="1"/>
          </p:cNvSpPr>
          <p:nvPr>
            <p:ph type="sldImg"/>
          </p:nvPr>
        </p:nvSpPr>
        <p:spPr>
          <a:ln/>
        </p:spPr>
      </p:sp>
      <p:sp>
        <p:nvSpPr>
          <p:cNvPr id="191491" name="Notes Placeholder 2">
            <a:extLst>
              <a:ext uri="{FF2B5EF4-FFF2-40B4-BE49-F238E27FC236}">
                <a16:creationId xmlns:a16="http://schemas.microsoft.com/office/drawing/2014/main" id="{6E1FCEEC-6C37-47D1-BAE4-AB2AB2781C70}"/>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
        <p:nvSpPr>
          <p:cNvPr id="191492" name="Slide Number Placeholder 3">
            <a:extLst>
              <a:ext uri="{FF2B5EF4-FFF2-40B4-BE49-F238E27FC236}">
                <a16:creationId xmlns:a16="http://schemas.microsoft.com/office/drawing/2014/main" id="{8B09FEA4-A53A-447F-BE07-D310CFE12AFA}"/>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735013">
              <a:defRPr sz="4800">
                <a:solidFill>
                  <a:srgbClr val="0A3B6C"/>
                </a:solidFill>
                <a:latin typeface="Arial" panose="020B0604020202020204" pitchFamily="34" charset="0"/>
              </a:defRPr>
            </a:lvl1pPr>
            <a:lvl2pPr marL="742950" indent="-285750" defTabSz="735013">
              <a:defRPr sz="4800">
                <a:solidFill>
                  <a:srgbClr val="0A3B6C"/>
                </a:solidFill>
                <a:latin typeface="Arial" panose="020B0604020202020204" pitchFamily="34" charset="0"/>
              </a:defRPr>
            </a:lvl2pPr>
            <a:lvl3pPr marL="1143000" indent="-228600" defTabSz="735013">
              <a:defRPr sz="4800">
                <a:solidFill>
                  <a:srgbClr val="0A3B6C"/>
                </a:solidFill>
                <a:latin typeface="Arial" panose="020B0604020202020204" pitchFamily="34" charset="0"/>
              </a:defRPr>
            </a:lvl3pPr>
            <a:lvl4pPr marL="1600200" indent="-228600" defTabSz="735013">
              <a:defRPr sz="4800">
                <a:solidFill>
                  <a:srgbClr val="0A3B6C"/>
                </a:solidFill>
                <a:latin typeface="Arial" panose="020B0604020202020204" pitchFamily="34" charset="0"/>
              </a:defRPr>
            </a:lvl4pPr>
            <a:lvl5pPr marL="2057400" indent="-228600" defTabSz="735013">
              <a:defRPr sz="4800">
                <a:solidFill>
                  <a:srgbClr val="0A3B6C"/>
                </a:solidFill>
                <a:latin typeface="Arial" panose="020B0604020202020204" pitchFamily="34" charset="0"/>
              </a:defRPr>
            </a:lvl5pPr>
            <a:lvl6pPr marL="2514600" indent="-228600" defTabSz="735013" eaLnBrk="0" fontAlgn="base" hangingPunct="0">
              <a:spcBef>
                <a:spcPct val="0"/>
              </a:spcBef>
              <a:spcAft>
                <a:spcPct val="0"/>
              </a:spcAft>
              <a:defRPr sz="4800">
                <a:solidFill>
                  <a:srgbClr val="0A3B6C"/>
                </a:solidFill>
                <a:latin typeface="Arial" panose="020B0604020202020204" pitchFamily="34" charset="0"/>
              </a:defRPr>
            </a:lvl6pPr>
            <a:lvl7pPr marL="2971800" indent="-228600" defTabSz="735013" eaLnBrk="0" fontAlgn="base" hangingPunct="0">
              <a:spcBef>
                <a:spcPct val="0"/>
              </a:spcBef>
              <a:spcAft>
                <a:spcPct val="0"/>
              </a:spcAft>
              <a:defRPr sz="4800">
                <a:solidFill>
                  <a:srgbClr val="0A3B6C"/>
                </a:solidFill>
                <a:latin typeface="Arial" panose="020B0604020202020204" pitchFamily="34" charset="0"/>
              </a:defRPr>
            </a:lvl7pPr>
            <a:lvl8pPr marL="3429000" indent="-228600" defTabSz="735013" eaLnBrk="0" fontAlgn="base" hangingPunct="0">
              <a:spcBef>
                <a:spcPct val="0"/>
              </a:spcBef>
              <a:spcAft>
                <a:spcPct val="0"/>
              </a:spcAft>
              <a:defRPr sz="4800">
                <a:solidFill>
                  <a:srgbClr val="0A3B6C"/>
                </a:solidFill>
                <a:latin typeface="Arial" panose="020B0604020202020204" pitchFamily="34" charset="0"/>
              </a:defRPr>
            </a:lvl8pPr>
            <a:lvl9pPr marL="3886200" indent="-228600" defTabSz="735013" eaLnBrk="0" fontAlgn="base" hangingPunct="0">
              <a:spcBef>
                <a:spcPct val="0"/>
              </a:spcBef>
              <a:spcAft>
                <a:spcPct val="0"/>
              </a:spcAft>
              <a:defRPr sz="4800">
                <a:solidFill>
                  <a:srgbClr val="0A3B6C"/>
                </a:solidFill>
                <a:latin typeface="Arial" panose="020B0604020202020204" pitchFamily="34" charset="0"/>
              </a:defRPr>
            </a:lvl9pPr>
          </a:lstStyle>
          <a:p>
            <a:fld id="{59F14E79-F746-4279-A117-88F4D13945C9}" type="slidenum">
              <a:rPr lang="en-US" altLang="en-US" sz="1000">
                <a:solidFill>
                  <a:schemeClr val="tx1"/>
                </a:solidFill>
                <a:latin typeface="Times New Roman" panose="02020603050405020304" pitchFamily="18" charset="0"/>
              </a:rPr>
              <a:pPr/>
              <a:t>4</a:t>
            </a:fld>
            <a:endParaRPr lang="en-US" altLang="en-US" sz="1000">
              <a:solidFill>
                <a:schemeClr val="tx1"/>
              </a:solidFill>
              <a:latin typeface="Times New Roman" panose="02020603050405020304" pitchFamily="18" charset="0"/>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1186" name="Slide Image Placeholder 1">
            <a:extLst>
              <a:ext uri="{FF2B5EF4-FFF2-40B4-BE49-F238E27FC236}">
                <a16:creationId xmlns:a16="http://schemas.microsoft.com/office/drawing/2014/main" id="{9C65A0D8-BAF3-47B0-995F-9AC519BAB523}"/>
              </a:ext>
            </a:extLst>
          </p:cNvPr>
          <p:cNvSpPr>
            <a:spLocks noGrp="1" noRot="1" noChangeAspect="1" noTextEdit="1"/>
          </p:cNvSpPr>
          <p:nvPr>
            <p:ph type="sldImg"/>
          </p:nvPr>
        </p:nvSpPr>
        <p:spPr>
          <a:ln/>
        </p:spPr>
      </p:sp>
      <p:sp>
        <p:nvSpPr>
          <p:cNvPr id="221187" name="Notes Placeholder 2">
            <a:extLst>
              <a:ext uri="{FF2B5EF4-FFF2-40B4-BE49-F238E27FC236}">
                <a16:creationId xmlns:a16="http://schemas.microsoft.com/office/drawing/2014/main" id="{B35853E4-A083-48A9-8C96-FD2637CBDFDF}"/>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
        <p:nvSpPr>
          <p:cNvPr id="221188" name="Slide Number Placeholder 3">
            <a:extLst>
              <a:ext uri="{FF2B5EF4-FFF2-40B4-BE49-F238E27FC236}">
                <a16:creationId xmlns:a16="http://schemas.microsoft.com/office/drawing/2014/main" id="{15380EF4-3AB6-4038-8A68-F934CA619163}"/>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735013">
              <a:defRPr sz="4800">
                <a:solidFill>
                  <a:srgbClr val="0A3B6C"/>
                </a:solidFill>
                <a:latin typeface="Arial" panose="020B0604020202020204" pitchFamily="34" charset="0"/>
              </a:defRPr>
            </a:lvl1pPr>
            <a:lvl2pPr marL="742950" indent="-285750" defTabSz="735013">
              <a:defRPr sz="4800">
                <a:solidFill>
                  <a:srgbClr val="0A3B6C"/>
                </a:solidFill>
                <a:latin typeface="Arial" panose="020B0604020202020204" pitchFamily="34" charset="0"/>
              </a:defRPr>
            </a:lvl2pPr>
            <a:lvl3pPr marL="1143000" indent="-228600" defTabSz="735013">
              <a:defRPr sz="4800">
                <a:solidFill>
                  <a:srgbClr val="0A3B6C"/>
                </a:solidFill>
                <a:latin typeface="Arial" panose="020B0604020202020204" pitchFamily="34" charset="0"/>
              </a:defRPr>
            </a:lvl3pPr>
            <a:lvl4pPr marL="1600200" indent="-228600" defTabSz="735013">
              <a:defRPr sz="4800">
                <a:solidFill>
                  <a:srgbClr val="0A3B6C"/>
                </a:solidFill>
                <a:latin typeface="Arial" panose="020B0604020202020204" pitchFamily="34" charset="0"/>
              </a:defRPr>
            </a:lvl4pPr>
            <a:lvl5pPr marL="2057400" indent="-228600" defTabSz="735013">
              <a:defRPr sz="4800">
                <a:solidFill>
                  <a:srgbClr val="0A3B6C"/>
                </a:solidFill>
                <a:latin typeface="Arial" panose="020B0604020202020204" pitchFamily="34" charset="0"/>
              </a:defRPr>
            </a:lvl5pPr>
            <a:lvl6pPr marL="2514600" indent="-228600" defTabSz="735013" eaLnBrk="0" fontAlgn="base" hangingPunct="0">
              <a:spcBef>
                <a:spcPct val="0"/>
              </a:spcBef>
              <a:spcAft>
                <a:spcPct val="0"/>
              </a:spcAft>
              <a:defRPr sz="4800">
                <a:solidFill>
                  <a:srgbClr val="0A3B6C"/>
                </a:solidFill>
                <a:latin typeface="Arial" panose="020B0604020202020204" pitchFamily="34" charset="0"/>
              </a:defRPr>
            </a:lvl6pPr>
            <a:lvl7pPr marL="2971800" indent="-228600" defTabSz="735013" eaLnBrk="0" fontAlgn="base" hangingPunct="0">
              <a:spcBef>
                <a:spcPct val="0"/>
              </a:spcBef>
              <a:spcAft>
                <a:spcPct val="0"/>
              </a:spcAft>
              <a:defRPr sz="4800">
                <a:solidFill>
                  <a:srgbClr val="0A3B6C"/>
                </a:solidFill>
                <a:latin typeface="Arial" panose="020B0604020202020204" pitchFamily="34" charset="0"/>
              </a:defRPr>
            </a:lvl7pPr>
            <a:lvl8pPr marL="3429000" indent="-228600" defTabSz="735013" eaLnBrk="0" fontAlgn="base" hangingPunct="0">
              <a:spcBef>
                <a:spcPct val="0"/>
              </a:spcBef>
              <a:spcAft>
                <a:spcPct val="0"/>
              </a:spcAft>
              <a:defRPr sz="4800">
                <a:solidFill>
                  <a:srgbClr val="0A3B6C"/>
                </a:solidFill>
                <a:latin typeface="Arial" panose="020B0604020202020204" pitchFamily="34" charset="0"/>
              </a:defRPr>
            </a:lvl8pPr>
            <a:lvl9pPr marL="3886200" indent="-228600" defTabSz="735013" eaLnBrk="0" fontAlgn="base" hangingPunct="0">
              <a:spcBef>
                <a:spcPct val="0"/>
              </a:spcBef>
              <a:spcAft>
                <a:spcPct val="0"/>
              </a:spcAft>
              <a:defRPr sz="4800">
                <a:solidFill>
                  <a:srgbClr val="0A3B6C"/>
                </a:solidFill>
                <a:latin typeface="Arial" panose="020B0604020202020204" pitchFamily="34" charset="0"/>
              </a:defRPr>
            </a:lvl9pPr>
          </a:lstStyle>
          <a:p>
            <a:fld id="{A2924CEB-B73A-4752-8274-479371624B08}" type="slidenum">
              <a:rPr lang="en-US" altLang="en-US" sz="1000">
                <a:solidFill>
                  <a:schemeClr val="tx1"/>
                </a:solidFill>
                <a:latin typeface="Times New Roman" panose="02020603050405020304" pitchFamily="18" charset="0"/>
              </a:rPr>
              <a:pPr/>
              <a:t>27</a:t>
            </a:fld>
            <a:endParaRPr lang="en-US" altLang="en-US" sz="1000">
              <a:solidFill>
                <a:schemeClr val="tx1"/>
              </a:solidFill>
              <a:latin typeface="Times New Roman" panose="02020603050405020304" pitchFamily="18" charset="0"/>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4258" name="Slide Image Placeholder 1">
            <a:extLst>
              <a:ext uri="{FF2B5EF4-FFF2-40B4-BE49-F238E27FC236}">
                <a16:creationId xmlns:a16="http://schemas.microsoft.com/office/drawing/2014/main" id="{37A8EB0C-44E5-4B07-AC0F-8554273B143E}"/>
              </a:ext>
            </a:extLst>
          </p:cNvPr>
          <p:cNvSpPr>
            <a:spLocks noGrp="1" noRot="1" noChangeAspect="1" noTextEdit="1"/>
          </p:cNvSpPr>
          <p:nvPr>
            <p:ph type="sldImg"/>
          </p:nvPr>
        </p:nvSpPr>
        <p:spPr>
          <a:ln/>
        </p:spPr>
      </p:sp>
      <p:sp>
        <p:nvSpPr>
          <p:cNvPr id="224259" name="Notes Placeholder 2">
            <a:extLst>
              <a:ext uri="{FF2B5EF4-FFF2-40B4-BE49-F238E27FC236}">
                <a16:creationId xmlns:a16="http://schemas.microsoft.com/office/drawing/2014/main" id="{EBBF8892-D23A-4658-9457-6E32AC07C659}"/>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
        <p:nvSpPr>
          <p:cNvPr id="224260" name="Slide Number Placeholder 3">
            <a:extLst>
              <a:ext uri="{FF2B5EF4-FFF2-40B4-BE49-F238E27FC236}">
                <a16:creationId xmlns:a16="http://schemas.microsoft.com/office/drawing/2014/main" id="{6F103495-9A41-4746-9CD9-53B1E2B6E91C}"/>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735013">
              <a:defRPr sz="4800">
                <a:solidFill>
                  <a:srgbClr val="0A3B6C"/>
                </a:solidFill>
                <a:latin typeface="Arial" panose="020B0604020202020204" pitchFamily="34" charset="0"/>
              </a:defRPr>
            </a:lvl1pPr>
            <a:lvl2pPr marL="742950" indent="-285750" defTabSz="735013">
              <a:defRPr sz="4800">
                <a:solidFill>
                  <a:srgbClr val="0A3B6C"/>
                </a:solidFill>
                <a:latin typeface="Arial" panose="020B0604020202020204" pitchFamily="34" charset="0"/>
              </a:defRPr>
            </a:lvl2pPr>
            <a:lvl3pPr marL="1143000" indent="-228600" defTabSz="735013">
              <a:defRPr sz="4800">
                <a:solidFill>
                  <a:srgbClr val="0A3B6C"/>
                </a:solidFill>
                <a:latin typeface="Arial" panose="020B0604020202020204" pitchFamily="34" charset="0"/>
              </a:defRPr>
            </a:lvl3pPr>
            <a:lvl4pPr marL="1600200" indent="-228600" defTabSz="735013">
              <a:defRPr sz="4800">
                <a:solidFill>
                  <a:srgbClr val="0A3B6C"/>
                </a:solidFill>
                <a:latin typeface="Arial" panose="020B0604020202020204" pitchFamily="34" charset="0"/>
              </a:defRPr>
            </a:lvl4pPr>
            <a:lvl5pPr marL="2057400" indent="-228600" defTabSz="735013">
              <a:defRPr sz="4800">
                <a:solidFill>
                  <a:srgbClr val="0A3B6C"/>
                </a:solidFill>
                <a:latin typeface="Arial" panose="020B0604020202020204" pitchFamily="34" charset="0"/>
              </a:defRPr>
            </a:lvl5pPr>
            <a:lvl6pPr marL="2514600" indent="-228600" defTabSz="735013" eaLnBrk="0" fontAlgn="base" hangingPunct="0">
              <a:spcBef>
                <a:spcPct val="0"/>
              </a:spcBef>
              <a:spcAft>
                <a:spcPct val="0"/>
              </a:spcAft>
              <a:defRPr sz="4800">
                <a:solidFill>
                  <a:srgbClr val="0A3B6C"/>
                </a:solidFill>
                <a:latin typeface="Arial" panose="020B0604020202020204" pitchFamily="34" charset="0"/>
              </a:defRPr>
            </a:lvl6pPr>
            <a:lvl7pPr marL="2971800" indent="-228600" defTabSz="735013" eaLnBrk="0" fontAlgn="base" hangingPunct="0">
              <a:spcBef>
                <a:spcPct val="0"/>
              </a:spcBef>
              <a:spcAft>
                <a:spcPct val="0"/>
              </a:spcAft>
              <a:defRPr sz="4800">
                <a:solidFill>
                  <a:srgbClr val="0A3B6C"/>
                </a:solidFill>
                <a:latin typeface="Arial" panose="020B0604020202020204" pitchFamily="34" charset="0"/>
              </a:defRPr>
            </a:lvl7pPr>
            <a:lvl8pPr marL="3429000" indent="-228600" defTabSz="735013" eaLnBrk="0" fontAlgn="base" hangingPunct="0">
              <a:spcBef>
                <a:spcPct val="0"/>
              </a:spcBef>
              <a:spcAft>
                <a:spcPct val="0"/>
              </a:spcAft>
              <a:defRPr sz="4800">
                <a:solidFill>
                  <a:srgbClr val="0A3B6C"/>
                </a:solidFill>
                <a:latin typeface="Arial" panose="020B0604020202020204" pitchFamily="34" charset="0"/>
              </a:defRPr>
            </a:lvl8pPr>
            <a:lvl9pPr marL="3886200" indent="-228600" defTabSz="735013" eaLnBrk="0" fontAlgn="base" hangingPunct="0">
              <a:spcBef>
                <a:spcPct val="0"/>
              </a:spcBef>
              <a:spcAft>
                <a:spcPct val="0"/>
              </a:spcAft>
              <a:defRPr sz="4800">
                <a:solidFill>
                  <a:srgbClr val="0A3B6C"/>
                </a:solidFill>
                <a:latin typeface="Arial" panose="020B0604020202020204" pitchFamily="34" charset="0"/>
              </a:defRPr>
            </a:lvl9pPr>
          </a:lstStyle>
          <a:p>
            <a:fld id="{A0374B6C-031B-4D85-B8F0-AEEA53CCD429}" type="slidenum">
              <a:rPr lang="en-US" altLang="en-US" sz="1000">
                <a:solidFill>
                  <a:schemeClr val="tx1"/>
                </a:solidFill>
                <a:latin typeface="Times New Roman" panose="02020603050405020304" pitchFamily="18" charset="0"/>
              </a:rPr>
              <a:pPr/>
              <a:t>28</a:t>
            </a:fld>
            <a:endParaRPr lang="en-US" altLang="en-US" sz="1000">
              <a:solidFill>
                <a:schemeClr val="tx1"/>
              </a:solidFill>
              <a:latin typeface="Times New Roman" panose="02020603050405020304" pitchFamily="18" charset="0"/>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7330" name="Slide Image Placeholder 1">
            <a:extLst>
              <a:ext uri="{FF2B5EF4-FFF2-40B4-BE49-F238E27FC236}">
                <a16:creationId xmlns:a16="http://schemas.microsoft.com/office/drawing/2014/main" id="{A250ACCE-490C-4EA8-B021-CC8AC16732C2}"/>
              </a:ext>
            </a:extLst>
          </p:cNvPr>
          <p:cNvSpPr>
            <a:spLocks noGrp="1" noRot="1" noChangeAspect="1" noTextEdit="1"/>
          </p:cNvSpPr>
          <p:nvPr>
            <p:ph type="sldImg"/>
          </p:nvPr>
        </p:nvSpPr>
        <p:spPr>
          <a:ln/>
        </p:spPr>
      </p:sp>
      <p:sp>
        <p:nvSpPr>
          <p:cNvPr id="227331" name="Notes Placeholder 2">
            <a:extLst>
              <a:ext uri="{FF2B5EF4-FFF2-40B4-BE49-F238E27FC236}">
                <a16:creationId xmlns:a16="http://schemas.microsoft.com/office/drawing/2014/main" id="{3273C6CE-E2EB-4738-9A58-2889A3D2096F}"/>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
        <p:nvSpPr>
          <p:cNvPr id="227332" name="Slide Number Placeholder 3">
            <a:extLst>
              <a:ext uri="{FF2B5EF4-FFF2-40B4-BE49-F238E27FC236}">
                <a16:creationId xmlns:a16="http://schemas.microsoft.com/office/drawing/2014/main" id="{CD61E007-A667-479E-803A-4B739CC93E2B}"/>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735013">
              <a:defRPr sz="4800">
                <a:solidFill>
                  <a:srgbClr val="0A3B6C"/>
                </a:solidFill>
                <a:latin typeface="Arial" panose="020B0604020202020204" pitchFamily="34" charset="0"/>
              </a:defRPr>
            </a:lvl1pPr>
            <a:lvl2pPr marL="742950" indent="-285750" defTabSz="735013">
              <a:defRPr sz="4800">
                <a:solidFill>
                  <a:srgbClr val="0A3B6C"/>
                </a:solidFill>
                <a:latin typeface="Arial" panose="020B0604020202020204" pitchFamily="34" charset="0"/>
              </a:defRPr>
            </a:lvl2pPr>
            <a:lvl3pPr marL="1143000" indent="-228600" defTabSz="735013">
              <a:defRPr sz="4800">
                <a:solidFill>
                  <a:srgbClr val="0A3B6C"/>
                </a:solidFill>
                <a:latin typeface="Arial" panose="020B0604020202020204" pitchFamily="34" charset="0"/>
              </a:defRPr>
            </a:lvl3pPr>
            <a:lvl4pPr marL="1600200" indent="-228600" defTabSz="735013">
              <a:defRPr sz="4800">
                <a:solidFill>
                  <a:srgbClr val="0A3B6C"/>
                </a:solidFill>
                <a:latin typeface="Arial" panose="020B0604020202020204" pitchFamily="34" charset="0"/>
              </a:defRPr>
            </a:lvl4pPr>
            <a:lvl5pPr marL="2057400" indent="-228600" defTabSz="735013">
              <a:defRPr sz="4800">
                <a:solidFill>
                  <a:srgbClr val="0A3B6C"/>
                </a:solidFill>
                <a:latin typeface="Arial" panose="020B0604020202020204" pitchFamily="34" charset="0"/>
              </a:defRPr>
            </a:lvl5pPr>
            <a:lvl6pPr marL="2514600" indent="-228600" defTabSz="735013" eaLnBrk="0" fontAlgn="base" hangingPunct="0">
              <a:spcBef>
                <a:spcPct val="0"/>
              </a:spcBef>
              <a:spcAft>
                <a:spcPct val="0"/>
              </a:spcAft>
              <a:defRPr sz="4800">
                <a:solidFill>
                  <a:srgbClr val="0A3B6C"/>
                </a:solidFill>
                <a:latin typeface="Arial" panose="020B0604020202020204" pitchFamily="34" charset="0"/>
              </a:defRPr>
            </a:lvl6pPr>
            <a:lvl7pPr marL="2971800" indent="-228600" defTabSz="735013" eaLnBrk="0" fontAlgn="base" hangingPunct="0">
              <a:spcBef>
                <a:spcPct val="0"/>
              </a:spcBef>
              <a:spcAft>
                <a:spcPct val="0"/>
              </a:spcAft>
              <a:defRPr sz="4800">
                <a:solidFill>
                  <a:srgbClr val="0A3B6C"/>
                </a:solidFill>
                <a:latin typeface="Arial" panose="020B0604020202020204" pitchFamily="34" charset="0"/>
              </a:defRPr>
            </a:lvl7pPr>
            <a:lvl8pPr marL="3429000" indent="-228600" defTabSz="735013" eaLnBrk="0" fontAlgn="base" hangingPunct="0">
              <a:spcBef>
                <a:spcPct val="0"/>
              </a:spcBef>
              <a:spcAft>
                <a:spcPct val="0"/>
              </a:spcAft>
              <a:defRPr sz="4800">
                <a:solidFill>
                  <a:srgbClr val="0A3B6C"/>
                </a:solidFill>
                <a:latin typeface="Arial" panose="020B0604020202020204" pitchFamily="34" charset="0"/>
              </a:defRPr>
            </a:lvl8pPr>
            <a:lvl9pPr marL="3886200" indent="-228600" defTabSz="735013" eaLnBrk="0" fontAlgn="base" hangingPunct="0">
              <a:spcBef>
                <a:spcPct val="0"/>
              </a:spcBef>
              <a:spcAft>
                <a:spcPct val="0"/>
              </a:spcAft>
              <a:defRPr sz="4800">
                <a:solidFill>
                  <a:srgbClr val="0A3B6C"/>
                </a:solidFill>
                <a:latin typeface="Arial" panose="020B0604020202020204" pitchFamily="34" charset="0"/>
              </a:defRPr>
            </a:lvl9pPr>
          </a:lstStyle>
          <a:p>
            <a:fld id="{1141B098-DA07-4CCB-BB8E-C8A1FC78B20C}" type="slidenum">
              <a:rPr lang="en-US" altLang="en-US" sz="1000">
                <a:solidFill>
                  <a:schemeClr val="tx1"/>
                </a:solidFill>
                <a:latin typeface="Times New Roman" panose="02020603050405020304" pitchFamily="18" charset="0"/>
              </a:rPr>
              <a:pPr/>
              <a:t>29</a:t>
            </a:fld>
            <a:endParaRPr lang="en-US" altLang="en-US" sz="1000">
              <a:solidFill>
                <a:schemeClr val="tx1"/>
              </a:solidFill>
              <a:latin typeface="Times New Roman" panose="02020603050405020304" pitchFamily="18" charset="0"/>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8354" name="Slide Image Placeholder 1">
            <a:extLst>
              <a:ext uri="{FF2B5EF4-FFF2-40B4-BE49-F238E27FC236}">
                <a16:creationId xmlns:a16="http://schemas.microsoft.com/office/drawing/2014/main" id="{AD7B4FFF-35A8-4945-9773-8FE69F4A1662}"/>
              </a:ext>
            </a:extLst>
          </p:cNvPr>
          <p:cNvSpPr>
            <a:spLocks noGrp="1" noRot="1" noChangeAspect="1" noTextEdit="1"/>
          </p:cNvSpPr>
          <p:nvPr>
            <p:ph type="sldImg"/>
          </p:nvPr>
        </p:nvSpPr>
        <p:spPr>
          <a:ln/>
        </p:spPr>
      </p:sp>
      <p:sp>
        <p:nvSpPr>
          <p:cNvPr id="228355" name="Notes Placeholder 2">
            <a:extLst>
              <a:ext uri="{FF2B5EF4-FFF2-40B4-BE49-F238E27FC236}">
                <a16:creationId xmlns:a16="http://schemas.microsoft.com/office/drawing/2014/main" id="{9541007E-EF6F-47D2-B544-11D6158D3929}"/>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
        <p:nvSpPr>
          <p:cNvPr id="228356" name="Slide Number Placeholder 3">
            <a:extLst>
              <a:ext uri="{FF2B5EF4-FFF2-40B4-BE49-F238E27FC236}">
                <a16:creationId xmlns:a16="http://schemas.microsoft.com/office/drawing/2014/main" id="{9EFBEFF0-8DD9-4DFC-BF87-9787D10F4FFF}"/>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735013">
              <a:defRPr sz="4800">
                <a:solidFill>
                  <a:srgbClr val="0A3B6C"/>
                </a:solidFill>
                <a:latin typeface="Arial" panose="020B0604020202020204" pitchFamily="34" charset="0"/>
              </a:defRPr>
            </a:lvl1pPr>
            <a:lvl2pPr marL="742950" indent="-285750" defTabSz="735013">
              <a:defRPr sz="4800">
                <a:solidFill>
                  <a:srgbClr val="0A3B6C"/>
                </a:solidFill>
                <a:latin typeface="Arial" panose="020B0604020202020204" pitchFamily="34" charset="0"/>
              </a:defRPr>
            </a:lvl2pPr>
            <a:lvl3pPr marL="1143000" indent="-228600" defTabSz="735013">
              <a:defRPr sz="4800">
                <a:solidFill>
                  <a:srgbClr val="0A3B6C"/>
                </a:solidFill>
                <a:latin typeface="Arial" panose="020B0604020202020204" pitchFamily="34" charset="0"/>
              </a:defRPr>
            </a:lvl3pPr>
            <a:lvl4pPr marL="1600200" indent="-228600" defTabSz="735013">
              <a:defRPr sz="4800">
                <a:solidFill>
                  <a:srgbClr val="0A3B6C"/>
                </a:solidFill>
                <a:latin typeface="Arial" panose="020B0604020202020204" pitchFamily="34" charset="0"/>
              </a:defRPr>
            </a:lvl4pPr>
            <a:lvl5pPr marL="2057400" indent="-228600" defTabSz="735013">
              <a:defRPr sz="4800">
                <a:solidFill>
                  <a:srgbClr val="0A3B6C"/>
                </a:solidFill>
                <a:latin typeface="Arial" panose="020B0604020202020204" pitchFamily="34" charset="0"/>
              </a:defRPr>
            </a:lvl5pPr>
            <a:lvl6pPr marL="2514600" indent="-228600" defTabSz="735013" eaLnBrk="0" fontAlgn="base" hangingPunct="0">
              <a:spcBef>
                <a:spcPct val="0"/>
              </a:spcBef>
              <a:spcAft>
                <a:spcPct val="0"/>
              </a:spcAft>
              <a:defRPr sz="4800">
                <a:solidFill>
                  <a:srgbClr val="0A3B6C"/>
                </a:solidFill>
                <a:latin typeface="Arial" panose="020B0604020202020204" pitchFamily="34" charset="0"/>
              </a:defRPr>
            </a:lvl6pPr>
            <a:lvl7pPr marL="2971800" indent="-228600" defTabSz="735013" eaLnBrk="0" fontAlgn="base" hangingPunct="0">
              <a:spcBef>
                <a:spcPct val="0"/>
              </a:spcBef>
              <a:spcAft>
                <a:spcPct val="0"/>
              </a:spcAft>
              <a:defRPr sz="4800">
                <a:solidFill>
                  <a:srgbClr val="0A3B6C"/>
                </a:solidFill>
                <a:latin typeface="Arial" panose="020B0604020202020204" pitchFamily="34" charset="0"/>
              </a:defRPr>
            </a:lvl7pPr>
            <a:lvl8pPr marL="3429000" indent="-228600" defTabSz="735013" eaLnBrk="0" fontAlgn="base" hangingPunct="0">
              <a:spcBef>
                <a:spcPct val="0"/>
              </a:spcBef>
              <a:spcAft>
                <a:spcPct val="0"/>
              </a:spcAft>
              <a:defRPr sz="4800">
                <a:solidFill>
                  <a:srgbClr val="0A3B6C"/>
                </a:solidFill>
                <a:latin typeface="Arial" panose="020B0604020202020204" pitchFamily="34" charset="0"/>
              </a:defRPr>
            </a:lvl8pPr>
            <a:lvl9pPr marL="3886200" indent="-228600" defTabSz="735013" eaLnBrk="0" fontAlgn="base" hangingPunct="0">
              <a:spcBef>
                <a:spcPct val="0"/>
              </a:spcBef>
              <a:spcAft>
                <a:spcPct val="0"/>
              </a:spcAft>
              <a:defRPr sz="4800">
                <a:solidFill>
                  <a:srgbClr val="0A3B6C"/>
                </a:solidFill>
                <a:latin typeface="Arial" panose="020B0604020202020204" pitchFamily="34" charset="0"/>
              </a:defRPr>
            </a:lvl9pPr>
          </a:lstStyle>
          <a:p>
            <a:fld id="{3C0B1E39-D99D-4DF8-B2F4-DC32146AE7C6}" type="slidenum">
              <a:rPr lang="en-US" altLang="en-US" sz="1000">
                <a:solidFill>
                  <a:schemeClr val="tx1"/>
                </a:solidFill>
                <a:latin typeface="Times New Roman" panose="02020603050405020304" pitchFamily="18" charset="0"/>
              </a:rPr>
              <a:pPr/>
              <a:t>30</a:t>
            </a:fld>
            <a:endParaRPr lang="en-US" altLang="en-US" sz="1000">
              <a:solidFill>
                <a:schemeClr val="tx1"/>
              </a:solidFill>
              <a:latin typeface="Times New Roman" panose="02020603050405020304" pitchFamily="18" charset="0"/>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0642" name="Slide Image Placeholder 1">
            <a:extLst>
              <a:ext uri="{FF2B5EF4-FFF2-40B4-BE49-F238E27FC236}">
                <a16:creationId xmlns:a16="http://schemas.microsoft.com/office/drawing/2014/main" id="{F01D5B4A-B9FD-47E4-8C24-D41C01876A8E}"/>
              </a:ext>
            </a:extLst>
          </p:cNvPr>
          <p:cNvSpPr>
            <a:spLocks noGrp="1" noRot="1" noChangeAspect="1" noTextEdit="1"/>
          </p:cNvSpPr>
          <p:nvPr>
            <p:ph type="sldImg"/>
          </p:nvPr>
        </p:nvSpPr>
        <p:spPr>
          <a:ln/>
        </p:spPr>
      </p:sp>
      <p:sp>
        <p:nvSpPr>
          <p:cNvPr id="240643" name="Notes Placeholder 2">
            <a:extLst>
              <a:ext uri="{FF2B5EF4-FFF2-40B4-BE49-F238E27FC236}">
                <a16:creationId xmlns:a16="http://schemas.microsoft.com/office/drawing/2014/main" id="{FFEB52A8-32EB-489B-B918-74EFCDEBC53C}"/>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
        <p:nvSpPr>
          <p:cNvPr id="240644" name="Slide Number Placeholder 3">
            <a:extLst>
              <a:ext uri="{FF2B5EF4-FFF2-40B4-BE49-F238E27FC236}">
                <a16:creationId xmlns:a16="http://schemas.microsoft.com/office/drawing/2014/main" id="{2EECF219-A2C8-4B8A-9C6D-5A9EC8444E0D}"/>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735013">
              <a:defRPr sz="4800">
                <a:solidFill>
                  <a:srgbClr val="0A3B6C"/>
                </a:solidFill>
                <a:latin typeface="Arial" panose="020B0604020202020204" pitchFamily="34" charset="0"/>
              </a:defRPr>
            </a:lvl1pPr>
            <a:lvl2pPr marL="742950" indent="-285750" defTabSz="735013">
              <a:defRPr sz="4800">
                <a:solidFill>
                  <a:srgbClr val="0A3B6C"/>
                </a:solidFill>
                <a:latin typeface="Arial" panose="020B0604020202020204" pitchFamily="34" charset="0"/>
              </a:defRPr>
            </a:lvl2pPr>
            <a:lvl3pPr marL="1143000" indent="-228600" defTabSz="735013">
              <a:defRPr sz="4800">
                <a:solidFill>
                  <a:srgbClr val="0A3B6C"/>
                </a:solidFill>
                <a:latin typeface="Arial" panose="020B0604020202020204" pitchFamily="34" charset="0"/>
              </a:defRPr>
            </a:lvl3pPr>
            <a:lvl4pPr marL="1600200" indent="-228600" defTabSz="735013">
              <a:defRPr sz="4800">
                <a:solidFill>
                  <a:srgbClr val="0A3B6C"/>
                </a:solidFill>
                <a:latin typeface="Arial" panose="020B0604020202020204" pitchFamily="34" charset="0"/>
              </a:defRPr>
            </a:lvl4pPr>
            <a:lvl5pPr marL="2057400" indent="-228600" defTabSz="735013">
              <a:defRPr sz="4800">
                <a:solidFill>
                  <a:srgbClr val="0A3B6C"/>
                </a:solidFill>
                <a:latin typeface="Arial" panose="020B0604020202020204" pitchFamily="34" charset="0"/>
              </a:defRPr>
            </a:lvl5pPr>
            <a:lvl6pPr marL="2514600" indent="-228600" defTabSz="735013" eaLnBrk="0" fontAlgn="base" hangingPunct="0">
              <a:spcBef>
                <a:spcPct val="0"/>
              </a:spcBef>
              <a:spcAft>
                <a:spcPct val="0"/>
              </a:spcAft>
              <a:defRPr sz="4800">
                <a:solidFill>
                  <a:srgbClr val="0A3B6C"/>
                </a:solidFill>
                <a:latin typeface="Arial" panose="020B0604020202020204" pitchFamily="34" charset="0"/>
              </a:defRPr>
            </a:lvl6pPr>
            <a:lvl7pPr marL="2971800" indent="-228600" defTabSz="735013" eaLnBrk="0" fontAlgn="base" hangingPunct="0">
              <a:spcBef>
                <a:spcPct val="0"/>
              </a:spcBef>
              <a:spcAft>
                <a:spcPct val="0"/>
              </a:spcAft>
              <a:defRPr sz="4800">
                <a:solidFill>
                  <a:srgbClr val="0A3B6C"/>
                </a:solidFill>
                <a:latin typeface="Arial" panose="020B0604020202020204" pitchFamily="34" charset="0"/>
              </a:defRPr>
            </a:lvl7pPr>
            <a:lvl8pPr marL="3429000" indent="-228600" defTabSz="735013" eaLnBrk="0" fontAlgn="base" hangingPunct="0">
              <a:spcBef>
                <a:spcPct val="0"/>
              </a:spcBef>
              <a:spcAft>
                <a:spcPct val="0"/>
              </a:spcAft>
              <a:defRPr sz="4800">
                <a:solidFill>
                  <a:srgbClr val="0A3B6C"/>
                </a:solidFill>
                <a:latin typeface="Arial" panose="020B0604020202020204" pitchFamily="34" charset="0"/>
              </a:defRPr>
            </a:lvl8pPr>
            <a:lvl9pPr marL="3886200" indent="-228600" defTabSz="735013" eaLnBrk="0" fontAlgn="base" hangingPunct="0">
              <a:spcBef>
                <a:spcPct val="0"/>
              </a:spcBef>
              <a:spcAft>
                <a:spcPct val="0"/>
              </a:spcAft>
              <a:defRPr sz="4800">
                <a:solidFill>
                  <a:srgbClr val="0A3B6C"/>
                </a:solidFill>
                <a:latin typeface="Arial" panose="020B0604020202020204" pitchFamily="34" charset="0"/>
              </a:defRPr>
            </a:lvl9pPr>
          </a:lstStyle>
          <a:p>
            <a:fld id="{28C05659-40BF-4594-9B86-14C7605140C7}" type="slidenum">
              <a:rPr lang="en-US" altLang="en-US" sz="1000">
                <a:solidFill>
                  <a:schemeClr val="tx1"/>
                </a:solidFill>
                <a:latin typeface="Times New Roman" panose="02020603050405020304" pitchFamily="18" charset="0"/>
              </a:rPr>
              <a:pPr/>
              <a:t>31</a:t>
            </a:fld>
            <a:endParaRPr lang="en-US" altLang="en-US" sz="1000">
              <a:solidFill>
                <a:schemeClr val="tx1"/>
              </a:solidFill>
              <a:latin typeface="Times New Roman" panose="02020603050405020304" pitchFamily="18" charset="0"/>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3714" name="Slide Image Placeholder 1">
            <a:extLst>
              <a:ext uri="{FF2B5EF4-FFF2-40B4-BE49-F238E27FC236}">
                <a16:creationId xmlns:a16="http://schemas.microsoft.com/office/drawing/2014/main" id="{0938E330-FA7A-4764-9847-C232C6E15E8F}"/>
              </a:ext>
            </a:extLst>
          </p:cNvPr>
          <p:cNvSpPr>
            <a:spLocks noGrp="1" noRot="1" noChangeAspect="1" noTextEdit="1"/>
          </p:cNvSpPr>
          <p:nvPr>
            <p:ph type="sldImg"/>
          </p:nvPr>
        </p:nvSpPr>
        <p:spPr>
          <a:ln/>
        </p:spPr>
      </p:sp>
      <p:sp>
        <p:nvSpPr>
          <p:cNvPr id="243715" name="Notes Placeholder 2">
            <a:extLst>
              <a:ext uri="{FF2B5EF4-FFF2-40B4-BE49-F238E27FC236}">
                <a16:creationId xmlns:a16="http://schemas.microsoft.com/office/drawing/2014/main" id="{93671110-4D98-4DC9-972E-A2A1E5ACDAA8}"/>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
        <p:nvSpPr>
          <p:cNvPr id="243716" name="Slide Number Placeholder 3">
            <a:extLst>
              <a:ext uri="{FF2B5EF4-FFF2-40B4-BE49-F238E27FC236}">
                <a16:creationId xmlns:a16="http://schemas.microsoft.com/office/drawing/2014/main" id="{C4EA755D-4303-45C7-80C1-514C9580651A}"/>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735013">
              <a:defRPr sz="4800">
                <a:solidFill>
                  <a:srgbClr val="0A3B6C"/>
                </a:solidFill>
                <a:latin typeface="Arial" panose="020B0604020202020204" pitchFamily="34" charset="0"/>
              </a:defRPr>
            </a:lvl1pPr>
            <a:lvl2pPr marL="742950" indent="-285750" defTabSz="735013">
              <a:defRPr sz="4800">
                <a:solidFill>
                  <a:srgbClr val="0A3B6C"/>
                </a:solidFill>
                <a:latin typeface="Arial" panose="020B0604020202020204" pitchFamily="34" charset="0"/>
              </a:defRPr>
            </a:lvl2pPr>
            <a:lvl3pPr marL="1143000" indent="-228600" defTabSz="735013">
              <a:defRPr sz="4800">
                <a:solidFill>
                  <a:srgbClr val="0A3B6C"/>
                </a:solidFill>
                <a:latin typeface="Arial" panose="020B0604020202020204" pitchFamily="34" charset="0"/>
              </a:defRPr>
            </a:lvl3pPr>
            <a:lvl4pPr marL="1600200" indent="-228600" defTabSz="735013">
              <a:defRPr sz="4800">
                <a:solidFill>
                  <a:srgbClr val="0A3B6C"/>
                </a:solidFill>
                <a:latin typeface="Arial" panose="020B0604020202020204" pitchFamily="34" charset="0"/>
              </a:defRPr>
            </a:lvl4pPr>
            <a:lvl5pPr marL="2057400" indent="-228600" defTabSz="735013">
              <a:defRPr sz="4800">
                <a:solidFill>
                  <a:srgbClr val="0A3B6C"/>
                </a:solidFill>
                <a:latin typeface="Arial" panose="020B0604020202020204" pitchFamily="34" charset="0"/>
              </a:defRPr>
            </a:lvl5pPr>
            <a:lvl6pPr marL="2514600" indent="-228600" defTabSz="735013" eaLnBrk="0" fontAlgn="base" hangingPunct="0">
              <a:spcBef>
                <a:spcPct val="0"/>
              </a:spcBef>
              <a:spcAft>
                <a:spcPct val="0"/>
              </a:spcAft>
              <a:defRPr sz="4800">
                <a:solidFill>
                  <a:srgbClr val="0A3B6C"/>
                </a:solidFill>
                <a:latin typeface="Arial" panose="020B0604020202020204" pitchFamily="34" charset="0"/>
              </a:defRPr>
            </a:lvl6pPr>
            <a:lvl7pPr marL="2971800" indent="-228600" defTabSz="735013" eaLnBrk="0" fontAlgn="base" hangingPunct="0">
              <a:spcBef>
                <a:spcPct val="0"/>
              </a:spcBef>
              <a:spcAft>
                <a:spcPct val="0"/>
              </a:spcAft>
              <a:defRPr sz="4800">
                <a:solidFill>
                  <a:srgbClr val="0A3B6C"/>
                </a:solidFill>
                <a:latin typeface="Arial" panose="020B0604020202020204" pitchFamily="34" charset="0"/>
              </a:defRPr>
            </a:lvl7pPr>
            <a:lvl8pPr marL="3429000" indent="-228600" defTabSz="735013" eaLnBrk="0" fontAlgn="base" hangingPunct="0">
              <a:spcBef>
                <a:spcPct val="0"/>
              </a:spcBef>
              <a:spcAft>
                <a:spcPct val="0"/>
              </a:spcAft>
              <a:defRPr sz="4800">
                <a:solidFill>
                  <a:srgbClr val="0A3B6C"/>
                </a:solidFill>
                <a:latin typeface="Arial" panose="020B0604020202020204" pitchFamily="34" charset="0"/>
              </a:defRPr>
            </a:lvl8pPr>
            <a:lvl9pPr marL="3886200" indent="-228600" defTabSz="735013" eaLnBrk="0" fontAlgn="base" hangingPunct="0">
              <a:spcBef>
                <a:spcPct val="0"/>
              </a:spcBef>
              <a:spcAft>
                <a:spcPct val="0"/>
              </a:spcAft>
              <a:defRPr sz="4800">
                <a:solidFill>
                  <a:srgbClr val="0A3B6C"/>
                </a:solidFill>
                <a:latin typeface="Arial" panose="020B0604020202020204" pitchFamily="34" charset="0"/>
              </a:defRPr>
            </a:lvl9pPr>
          </a:lstStyle>
          <a:p>
            <a:fld id="{DB720B24-BA17-4E51-AD11-FD4F8DA557D1}" type="slidenum">
              <a:rPr lang="en-US" altLang="en-US" sz="1000">
                <a:solidFill>
                  <a:schemeClr val="tx1"/>
                </a:solidFill>
                <a:latin typeface="Times New Roman" panose="02020603050405020304" pitchFamily="18" charset="0"/>
              </a:rPr>
              <a:pPr/>
              <a:t>32</a:t>
            </a:fld>
            <a:endParaRPr lang="en-US" altLang="en-US" sz="1000">
              <a:solidFill>
                <a:schemeClr val="tx1"/>
              </a:solidFill>
              <a:latin typeface="Times New Roman" panose="02020603050405020304" pitchFamily="18" charset="0"/>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9858" name="Slide Image Placeholder 1">
            <a:extLst>
              <a:ext uri="{FF2B5EF4-FFF2-40B4-BE49-F238E27FC236}">
                <a16:creationId xmlns:a16="http://schemas.microsoft.com/office/drawing/2014/main" id="{CF2A2D71-0BAE-4161-A42D-6941C1EDB050}"/>
              </a:ext>
            </a:extLst>
          </p:cNvPr>
          <p:cNvSpPr>
            <a:spLocks noGrp="1" noRot="1" noChangeAspect="1" noTextEdit="1"/>
          </p:cNvSpPr>
          <p:nvPr>
            <p:ph type="sldImg"/>
          </p:nvPr>
        </p:nvSpPr>
        <p:spPr>
          <a:ln/>
        </p:spPr>
      </p:sp>
      <p:sp>
        <p:nvSpPr>
          <p:cNvPr id="249859" name="Notes Placeholder 2">
            <a:extLst>
              <a:ext uri="{FF2B5EF4-FFF2-40B4-BE49-F238E27FC236}">
                <a16:creationId xmlns:a16="http://schemas.microsoft.com/office/drawing/2014/main" id="{C90D90AA-FD1C-45B2-9D1B-89C1A9C09184}"/>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
        <p:nvSpPr>
          <p:cNvPr id="249860" name="Slide Number Placeholder 3">
            <a:extLst>
              <a:ext uri="{FF2B5EF4-FFF2-40B4-BE49-F238E27FC236}">
                <a16:creationId xmlns:a16="http://schemas.microsoft.com/office/drawing/2014/main" id="{F385AF73-8A1E-45CC-A2C6-31B8C89ED706}"/>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735013">
              <a:defRPr sz="4800">
                <a:solidFill>
                  <a:srgbClr val="0A3B6C"/>
                </a:solidFill>
                <a:latin typeface="Arial" panose="020B0604020202020204" pitchFamily="34" charset="0"/>
              </a:defRPr>
            </a:lvl1pPr>
            <a:lvl2pPr marL="742950" indent="-285750" defTabSz="735013">
              <a:defRPr sz="4800">
                <a:solidFill>
                  <a:srgbClr val="0A3B6C"/>
                </a:solidFill>
                <a:latin typeface="Arial" panose="020B0604020202020204" pitchFamily="34" charset="0"/>
              </a:defRPr>
            </a:lvl2pPr>
            <a:lvl3pPr marL="1143000" indent="-228600" defTabSz="735013">
              <a:defRPr sz="4800">
                <a:solidFill>
                  <a:srgbClr val="0A3B6C"/>
                </a:solidFill>
                <a:latin typeface="Arial" panose="020B0604020202020204" pitchFamily="34" charset="0"/>
              </a:defRPr>
            </a:lvl3pPr>
            <a:lvl4pPr marL="1600200" indent="-228600" defTabSz="735013">
              <a:defRPr sz="4800">
                <a:solidFill>
                  <a:srgbClr val="0A3B6C"/>
                </a:solidFill>
                <a:latin typeface="Arial" panose="020B0604020202020204" pitchFamily="34" charset="0"/>
              </a:defRPr>
            </a:lvl4pPr>
            <a:lvl5pPr marL="2057400" indent="-228600" defTabSz="735013">
              <a:defRPr sz="4800">
                <a:solidFill>
                  <a:srgbClr val="0A3B6C"/>
                </a:solidFill>
                <a:latin typeface="Arial" panose="020B0604020202020204" pitchFamily="34" charset="0"/>
              </a:defRPr>
            </a:lvl5pPr>
            <a:lvl6pPr marL="2514600" indent="-228600" defTabSz="735013" eaLnBrk="0" fontAlgn="base" hangingPunct="0">
              <a:spcBef>
                <a:spcPct val="0"/>
              </a:spcBef>
              <a:spcAft>
                <a:spcPct val="0"/>
              </a:spcAft>
              <a:defRPr sz="4800">
                <a:solidFill>
                  <a:srgbClr val="0A3B6C"/>
                </a:solidFill>
                <a:latin typeface="Arial" panose="020B0604020202020204" pitchFamily="34" charset="0"/>
              </a:defRPr>
            </a:lvl6pPr>
            <a:lvl7pPr marL="2971800" indent="-228600" defTabSz="735013" eaLnBrk="0" fontAlgn="base" hangingPunct="0">
              <a:spcBef>
                <a:spcPct val="0"/>
              </a:spcBef>
              <a:spcAft>
                <a:spcPct val="0"/>
              </a:spcAft>
              <a:defRPr sz="4800">
                <a:solidFill>
                  <a:srgbClr val="0A3B6C"/>
                </a:solidFill>
                <a:latin typeface="Arial" panose="020B0604020202020204" pitchFamily="34" charset="0"/>
              </a:defRPr>
            </a:lvl7pPr>
            <a:lvl8pPr marL="3429000" indent="-228600" defTabSz="735013" eaLnBrk="0" fontAlgn="base" hangingPunct="0">
              <a:spcBef>
                <a:spcPct val="0"/>
              </a:spcBef>
              <a:spcAft>
                <a:spcPct val="0"/>
              </a:spcAft>
              <a:defRPr sz="4800">
                <a:solidFill>
                  <a:srgbClr val="0A3B6C"/>
                </a:solidFill>
                <a:latin typeface="Arial" panose="020B0604020202020204" pitchFamily="34" charset="0"/>
              </a:defRPr>
            </a:lvl8pPr>
            <a:lvl9pPr marL="3886200" indent="-228600" defTabSz="735013" eaLnBrk="0" fontAlgn="base" hangingPunct="0">
              <a:spcBef>
                <a:spcPct val="0"/>
              </a:spcBef>
              <a:spcAft>
                <a:spcPct val="0"/>
              </a:spcAft>
              <a:defRPr sz="4800">
                <a:solidFill>
                  <a:srgbClr val="0A3B6C"/>
                </a:solidFill>
                <a:latin typeface="Arial" panose="020B0604020202020204" pitchFamily="34" charset="0"/>
              </a:defRPr>
            </a:lvl9pPr>
          </a:lstStyle>
          <a:p>
            <a:fld id="{A06B2DF4-E606-4E0A-825D-94D4D0E71B05}" type="slidenum">
              <a:rPr lang="en-US" altLang="en-US" sz="1000">
                <a:solidFill>
                  <a:schemeClr val="tx1"/>
                </a:solidFill>
                <a:latin typeface="Times New Roman" panose="02020603050405020304" pitchFamily="18" charset="0"/>
              </a:rPr>
              <a:pPr/>
              <a:t>33</a:t>
            </a:fld>
            <a:endParaRPr lang="en-US" altLang="en-US" sz="1000">
              <a:solidFill>
                <a:schemeClr val="tx1"/>
              </a:solidFill>
              <a:latin typeface="Times New Roman" panose="02020603050405020304" pitchFamily="18" charset="0"/>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2146" name="Slide Image Placeholder 1">
            <a:extLst>
              <a:ext uri="{FF2B5EF4-FFF2-40B4-BE49-F238E27FC236}">
                <a16:creationId xmlns:a16="http://schemas.microsoft.com/office/drawing/2014/main" id="{DEE66B86-CE0C-4CFE-BD63-D7D2C081CEDC}"/>
              </a:ext>
            </a:extLst>
          </p:cNvPr>
          <p:cNvSpPr>
            <a:spLocks noGrp="1" noRot="1" noChangeAspect="1" noTextEdit="1"/>
          </p:cNvSpPr>
          <p:nvPr>
            <p:ph type="sldImg"/>
          </p:nvPr>
        </p:nvSpPr>
        <p:spPr>
          <a:ln/>
        </p:spPr>
      </p:sp>
      <p:sp>
        <p:nvSpPr>
          <p:cNvPr id="262147" name="Notes Placeholder 2">
            <a:extLst>
              <a:ext uri="{FF2B5EF4-FFF2-40B4-BE49-F238E27FC236}">
                <a16:creationId xmlns:a16="http://schemas.microsoft.com/office/drawing/2014/main" id="{067FCCC9-E969-4103-919E-795B11460315}"/>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
        <p:nvSpPr>
          <p:cNvPr id="262148" name="Slide Number Placeholder 3">
            <a:extLst>
              <a:ext uri="{FF2B5EF4-FFF2-40B4-BE49-F238E27FC236}">
                <a16:creationId xmlns:a16="http://schemas.microsoft.com/office/drawing/2014/main" id="{299B7FF0-5F90-4499-8B7F-634AB65EDC8B}"/>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735013">
              <a:defRPr sz="4800">
                <a:solidFill>
                  <a:srgbClr val="0A3B6C"/>
                </a:solidFill>
                <a:latin typeface="Arial" panose="020B0604020202020204" pitchFamily="34" charset="0"/>
              </a:defRPr>
            </a:lvl1pPr>
            <a:lvl2pPr marL="742950" indent="-285750" defTabSz="735013">
              <a:defRPr sz="4800">
                <a:solidFill>
                  <a:srgbClr val="0A3B6C"/>
                </a:solidFill>
                <a:latin typeface="Arial" panose="020B0604020202020204" pitchFamily="34" charset="0"/>
              </a:defRPr>
            </a:lvl2pPr>
            <a:lvl3pPr marL="1143000" indent="-228600" defTabSz="735013">
              <a:defRPr sz="4800">
                <a:solidFill>
                  <a:srgbClr val="0A3B6C"/>
                </a:solidFill>
                <a:latin typeface="Arial" panose="020B0604020202020204" pitchFamily="34" charset="0"/>
              </a:defRPr>
            </a:lvl3pPr>
            <a:lvl4pPr marL="1600200" indent="-228600" defTabSz="735013">
              <a:defRPr sz="4800">
                <a:solidFill>
                  <a:srgbClr val="0A3B6C"/>
                </a:solidFill>
                <a:latin typeface="Arial" panose="020B0604020202020204" pitchFamily="34" charset="0"/>
              </a:defRPr>
            </a:lvl4pPr>
            <a:lvl5pPr marL="2057400" indent="-228600" defTabSz="735013">
              <a:defRPr sz="4800">
                <a:solidFill>
                  <a:srgbClr val="0A3B6C"/>
                </a:solidFill>
                <a:latin typeface="Arial" panose="020B0604020202020204" pitchFamily="34" charset="0"/>
              </a:defRPr>
            </a:lvl5pPr>
            <a:lvl6pPr marL="2514600" indent="-228600" defTabSz="735013" eaLnBrk="0" fontAlgn="base" hangingPunct="0">
              <a:spcBef>
                <a:spcPct val="0"/>
              </a:spcBef>
              <a:spcAft>
                <a:spcPct val="0"/>
              </a:spcAft>
              <a:defRPr sz="4800">
                <a:solidFill>
                  <a:srgbClr val="0A3B6C"/>
                </a:solidFill>
                <a:latin typeface="Arial" panose="020B0604020202020204" pitchFamily="34" charset="0"/>
              </a:defRPr>
            </a:lvl6pPr>
            <a:lvl7pPr marL="2971800" indent="-228600" defTabSz="735013" eaLnBrk="0" fontAlgn="base" hangingPunct="0">
              <a:spcBef>
                <a:spcPct val="0"/>
              </a:spcBef>
              <a:spcAft>
                <a:spcPct val="0"/>
              </a:spcAft>
              <a:defRPr sz="4800">
                <a:solidFill>
                  <a:srgbClr val="0A3B6C"/>
                </a:solidFill>
                <a:latin typeface="Arial" panose="020B0604020202020204" pitchFamily="34" charset="0"/>
              </a:defRPr>
            </a:lvl7pPr>
            <a:lvl8pPr marL="3429000" indent="-228600" defTabSz="735013" eaLnBrk="0" fontAlgn="base" hangingPunct="0">
              <a:spcBef>
                <a:spcPct val="0"/>
              </a:spcBef>
              <a:spcAft>
                <a:spcPct val="0"/>
              </a:spcAft>
              <a:defRPr sz="4800">
                <a:solidFill>
                  <a:srgbClr val="0A3B6C"/>
                </a:solidFill>
                <a:latin typeface="Arial" panose="020B0604020202020204" pitchFamily="34" charset="0"/>
              </a:defRPr>
            </a:lvl8pPr>
            <a:lvl9pPr marL="3886200" indent="-228600" defTabSz="735013" eaLnBrk="0" fontAlgn="base" hangingPunct="0">
              <a:spcBef>
                <a:spcPct val="0"/>
              </a:spcBef>
              <a:spcAft>
                <a:spcPct val="0"/>
              </a:spcAft>
              <a:defRPr sz="4800">
                <a:solidFill>
                  <a:srgbClr val="0A3B6C"/>
                </a:solidFill>
                <a:latin typeface="Arial" panose="020B0604020202020204" pitchFamily="34" charset="0"/>
              </a:defRPr>
            </a:lvl9pPr>
          </a:lstStyle>
          <a:p>
            <a:fld id="{77B608EC-E3C4-4BD7-B894-2672A59869DD}" type="slidenum">
              <a:rPr lang="en-US" altLang="en-US" sz="1000">
                <a:solidFill>
                  <a:schemeClr val="tx1"/>
                </a:solidFill>
                <a:latin typeface="Times New Roman" panose="02020603050405020304" pitchFamily="18" charset="0"/>
              </a:rPr>
              <a:pPr/>
              <a:t>34</a:t>
            </a:fld>
            <a:endParaRPr lang="en-US" altLang="en-US" sz="1000">
              <a:solidFill>
                <a:schemeClr val="tx1"/>
              </a:solidFill>
              <a:latin typeface="Times New Roman" panose="02020603050405020304" pitchFamily="18" charset="0"/>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4194" name="Slide Image Placeholder 1">
            <a:extLst>
              <a:ext uri="{FF2B5EF4-FFF2-40B4-BE49-F238E27FC236}">
                <a16:creationId xmlns:a16="http://schemas.microsoft.com/office/drawing/2014/main" id="{5DDB727E-5D18-4C25-9BE8-C02D7A09797B}"/>
              </a:ext>
            </a:extLst>
          </p:cNvPr>
          <p:cNvSpPr>
            <a:spLocks noGrp="1" noRot="1" noChangeAspect="1" noTextEdit="1"/>
          </p:cNvSpPr>
          <p:nvPr>
            <p:ph type="sldImg"/>
          </p:nvPr>
        </p:nvSpPr>
        <p:spPr>
          <a:ln/>
        </p:spPr>
      </p:sp>
      <p:sp>
        <p:nvSpPr>
          <p:cNvPr id="264195" name="Notes Placeholder 2">
            <a:extLst>
              <a:ext uri="{FF2B5EF4-FFF2-40B4-BE49-F238E27FC236}">
                <a16:creationId xmlns:a16="http://schemas.microsoft.com/office/drawing/2014/main" id="{16B0EDB4-DB68-4384-8E54-55F41093F24E}"/>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
        <p:nvSpPr>
          <p:cNvPr id="264196" name="Slide Number Placeholder 3">
            <a:extLst>
              <a:ext uri="{FF2B5EF4-FFF2-40B4-BE49-F238E27FC236}">
                <a16:creationId xmlns:a16="http://schemas.microsoft.com/office/drawing/2014/main" id="{62C41B3D-D7F1-4066-AB5D-01C1A8983929}"/>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735013">
              <a:defRPr sz="4800">
                <a:solidFill>
                  <a:srgbClr val="0A3B6C"/>
                </a:solidFill>
                <a:latin typeface="Arial" panose="020B0604020202020204" pitchFamily="34" charset="0"/>
              </a:defRPr>
            </a:lvl1pPr>
            <a:lvl2pPr marL="742950" indent="-285750" defTabSz="735013">
              <a:defRPr sz="4800">
                <a:solidFill>
                  <a:srgbClr val="0A3B6C"/>
                </a:solidFill>
                <a:latin typeface="Arial" panose="020B0604020202020204" pitchFamily="34" charset="0"/>
              </a:defRPr>
            </a:lvl2pPr>
            <a:lvl3pPr marL="1143000" indent="-228600" defTabSz="735013">
              <a:defRPr sz="4800">
                <a:solidFill>
                  <a:srgbClr val="0A3B6C"/>
                </a:solidFill>
                <a:latin typeface="Arial" panose="020B0604020202020204" pitchFamily="34" charset="0"/>
              </a:defRPr>
            </a:lvl3pPr>
            <a:lvl4pPr marL="1600200" indent="-228600" defTabSz="735013">
              <a:defRPr sz="4800">
                <a:solidFill>
                  <a:srgbClr val="0A3B6C"/>
                </a:solidFill>
                <a:latin typeface="Arial" panose="020B0604020202020204" pitchFamily="34" charset="0"/>
              </a:defRPr>
            </a:lvl4pPr>
            <a:lvl5pPr marL="2057400" indent="-228600" defTabSz="735013">
              <a:defRPr sz="4800">
                <a:solidFill>
                  <a:srgbClr val="0A3B6C"/>
                </a:solidFill>
                <a:latin typeface="Arial" panose="020B0604020202020204" pitchFamily="34" charset="0"/>
              </a:defRPr>
            </a:lvl5pPr>
            <a:lvl6pPr marL="2514600" indent="-228600" defTabSz="735013" eaLnBrk="0" fontAlgn="base" hangingPunct="0">
              <a:spcBef>
                <a:spcPct val="0"/>
              </a:spcBef>
              <a:spcAft>
                <a:spcPct val="0"/>
              </a:spcAft>
              <a:defRPr sz="4800">
                <a:solidFill>
                  <a:srgbClr val="0A3B6C"/>
                </a:solidFill>
                <a:latin typeface="Arial" panose="020B0604020202020204" pitchFamily="34" charset="0"/>
              </a:defRPr>
            </a:lvl6pPr>
            <a:lvl7pPr marL="2971800" indent="-228600" defTabSz="735013" eaLnBrk="0" fontAlgn="base" hangingPunct="0">
              <a:spcBef>
                <a:spcPct val="0"/>
              </a:spcBef>
              <a:spcAft>
                <a:spcPct val="0"/>
              </a:spcAft>
              <a:defRPr sz="4800">
                <a:solidFill>
                  <a:srgbClr val="0A3B6C"/>
                </a:solidFill>
                <a:latin typeface="Arial" panose="020B0604020202020204" pitchFamily="34" charset="0"/>
              </a:defRPr>
            </a:lvl7pPr>
            <a:lvl8pPr marL="3429000" indent="-228600" defTabSz="735013" eaLnBrk="0" fontAlgn="base" hangingPunct="0">
              <a:spcBef>
                <a:spcPct val="0"/>
              </a:spcBef>
              <a:spcAft>
                <a:spcPct val="0"/>
              </a:spcAft>
              <a:defRPr sz="4800">
                <a:solidFill>
                  <a:srgbClr val="0A3B6C"/>
                </a:solidFill>
                <a:latin typeface="Arial" panose="020B0604020202020204" pitchFamily="34" charset="0"/>
              </a:defRPr>
            </a:lvl8pPr>
            <a:lvl9pPr marL="3886200" indent="-228600" defTabSz="735013" eaLnBrk="0" fontAlgn="base" hangingPunct="0">
              <a:spcBef>
                <a:spcPct val="0"/>
              </a:spcBef>
              <a:spcAft>
                <a:spcPct val="0"/>
              </a:spcAft>
              <a:defRPr sz="4800">
                <a:solidFill>
                  <a:srgbClr val="0A3B6C"/>
                </a:solidFill>
                <a:latin typeface="Arial" panose="020B0604020202020204" pitchFamily="34" charset="0"/>
              </a:defRPr>
            </a:lvl9pPr>
          </a:lstStyle>
          <a:p>
            <a:fld id="{6CFE6F9E-5330-4343-9B6A-9C5680FCC02E}" type="slidenum">
              <a:rPr lang="en-US" altLang="en-US" sz="1000">
                <a:solidFill>
                  <a:schemeClr val="tx1"/>
                </a:solidFill>
                <a:latin typeface="Times New Roman" panose="02020603050405020304" pitchFamily="18" charset="0"/>
              </a:rPr>
              <a:pPr/>
              <a:t>35</a:t>
            </a:fld>
            <a:endParaRPr lang="en-US" altLang="en-US" sz="1000">
              <a:solidFill>
                <a:schemeClr val="tx1"/>
              </a:solidFill>
              <a:latin typeface="Times New Roman" panose="02020603050405020304" pitchFamily="18" charset="0"/>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5218" name="Slide Image Placeholder 1">
            <a:extLst>
              <a:ext uri="{FF2B5EF4-FFF2-40B4-BE49-F238E27FC236}">
                <a16:creationId xmlns:a16="http://schemas.microsoft.com/office/drawing/2014/main" id="{1B8AF6F4-64AD-4474-BD00-C812FB3C0038}"/>
              </a:ext>
            </a:extLst>
          </p:cNvPr>
          <p:cNvSpPr>
            <a:spLocks noGrp="1" noRot="1" noChangeAspect="1" noTextEdit="1"/>
          </p:cNvSpPr>
          <p:nvPr>
            <p:ph type="sldImg"/>
          </p:nvPr>
        </p:nvSpPr>
        <p:spPr>
          <a:ln/>
        </p:spPr>
      </p:sp>
      <p:sp>
        <p:nvSpPr>
          <p:cNvPr id="265219" name="Notes Placeholder 2">
            <a:extLst>
              <a:ext uri="{FF2B5EF4-FFF2-40B4-BE49-F238E27FC236}">
                <a16:creationId xmlns:a16="http://schemas.microsoft.com/office/drawing/2014/main" id="{CA841023-BDAF-4405-991E-82B22476841F}"/>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
        <p:nvSpPr>
          <p:cNvPr id="265220" name="Slide Number Placeholder 3">
            <a:extLst>
              <a:ext uri="{FF2B5EF4-FFF2-40B4-BE49-F238E27FC236}">
                <a16:creationId xmlns:a16="http://schemas.microsoft.com/office/drawing/2014/main" id="{2AF86639-5E5A-4AB2-84F8-9A73957D71D2}"/>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735013">
              <a:defRPr sz="4800">
                <a:solidFill>
                  <a:srgbClr val="0A3B6C"/>
                </a:solidFill>
                <a:latin typeface="Arial" panose="020B0604020202020204" pitchFamily="34" charset="0"/>
              </a:defRPr>
            </a:lvl1pPr>
            <a:lvl2pPr marL="742950" indent="-285750" defTabSz="735013">
              <a:defRPr sz="4800">
                <a:solidFill>
                  <a:srgbClr val="0A3B6C"/>
                </a:solidFill>
                <a:latin typeface="Arial" panose="020B0604020202020204" pitchFamily="34" charset="0"/>
              </a:defRPr>
            </a:lvl2pPr>
            <a:lvl3pPr marL="1143000" indent="-228600" defTabSz="735013">
              <a:defRPr sz="4800">
                <a:solidFill>
                  <a:srgbClr val="0A3B6C"/>
                </a:solidFill>
                <a:latin typeface="Arial" panose="020B0604020202020204" pitchFamily="34" charset="0"/>
              </a:defRPr>
            </a:lvl3pPr>
            <a:lvl4pPr marL="1600200" indent="-228600" defTabSz="735013">
              <a:defRPr sz="4800">
                <a:solidFill>
                  <a:srgbClr val="0A3B6C"/>
                </a:solidFill>
                <a:latin typeface="Arial" panose="020B0604020202020204" pitchFamily="34" charset="0"/>
              </a:defRPr>
            </a:lvl4pPr>
            <a:lvl5pPr marL="2057400" indent="-228600" defTabSz="735013">
              <a:defRPr sz="4800">
                <a:solidFill>
                  <a:srgbClr val="0A3B6C"/>
                </a:solidFill>
                <a:latin typeface="Arial" panose="020B0604020202020204" pitchFamily="34" charset="0"/>
              </a:defRPr>
            </a:lvl5pPr>
            <a:lvl6pPr marL="2514600" indent="-228600" defTabSz="735013" eaLnBrk="0" fontAlgn="base" hangingPunct="0">
              <a:spcBef>
                <a:spcPct val="0"/>
              </a:spcBef>
              <a:spcAft>
                <a:spcPct val="0"/>
              </a:spcAft>
              <a:defRPr sz="4800">
                <a:solidFill>
                  <a:srgbClr val="0A3B6C"/>
                </a:solidFill>
                <a:latin typeface="Arial" panose="020B0604020202020204" pitchFamily="34" charset="0"/>
              </a:defRPr>
            </a:lvl6pPr>
            <a:lvl7pPr marL="2971800" indent="-228600" defTabSz="735013" eaLnBrk="0" fontAlgn="base" hangingPunct="0">
              <a:spcBef>
                <a:spcPct val="0"/>
              </a:spcBef>
              <a:spcAft>
                <a:spcPct val="0"/>
              </a:spcAft>
              <a:defRPr sz="4800">
                <a:solidFill>
                  <a:srgbClr val="0A3B6C"/>
                </a:solidFill>
                <a:latin typeface="Arial" panose="020B0604020202020204" pitchFamily="34" charset="0"/>
              </a:defRPr>
            </a:lvl7pPr>
            <a:lvl8pPr marL="3429000" indent="-228600" defTabSz="735013" eaLnBrk="0" fontAlgn="base" hangingPunct="0">
              <a:spcBef>
                <a:spcPct val="0"/>
              </a:spcBef>
              <a:spcAft>
                <a:spcPct val="0"/>
              </a:spcAft>
              <a:defRPr sz="4800">
                <a:solidFill>
                  <a:srgbClr val="0A3B6C"/>
                </a:solidFill>
                <a:latin typeface="Arial" panose="020B0604020202020204" pitchFamily="34" charset="0"/>
              </a:defRPr>
            </a:lvl8pPr>
            <a:lvl9pPr marL="3886200" indent="-228600" defTabSz="735013" eaLnBrk="0" fontAlgn="base" hangingPunct="0">
              <a:spcBef>
                <a:spcPct val="0"/>
              </a:spcBef>
              <a:spcAft>
                <a:spcPct val="0"/>
              </a:spcAft>
              <a:defRPr sz="4800">
                <a:solidFill>
                  <a:srgbClr val="0A3B6C"/>
                </a:solidFill>
                <a:latin typeface="Arial" panose="020B0604020202020204" pitchFamily="34" charset="0"/>
              </a:defRPr>
            </a:lvl9pPr>
          </a:lstStyle>
          <a:p>
            <a:fld id="{BF96A0FB-7452-4394-9BC5-5B7BA5A6D495}" type="slidenum">
              <a:rPr lang="en-US" altLang="en-US" sz="1000">
                <a:solidFill>
                  <a:schemeClr val="tx1"/>
                </a:solidFill>
                <a:latin typeface="Times New Roman" panose="02020603050405020304" pitchFamily="18" charset="0"/>
              </a:rPr>
              <a:pPr/>
              <a:t>36</a:t>
            </a:fld>
            <a:endParaRPr lang="en-US" altLang="en-US" sz="1000">
              <a:solidFill>
                <a:schemeClr val="tx1"/>
              </a:solidFill>
              <a:latin typeface="Times New Roman" panose="02020603050405020304" pitchFamily="18"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2514" name="Slide Image Placeholder 1">
            <a:extLst>
              <a:ext uri="{FF2B5EF4-FFF2-40B4-BE49-F238E27FC236}">
                <a16:creationId xmlns:a16="http://schemas.microsoft.com/office/drawing/2014/main" id="{A8550F8A-D267-4CBF-89BC-BF045D0DA368}"/>
              </a:ext>
            </a:extLst>
          </p:cNvPr>
          <p:cNvSpPr>
            <a:spLocks noGrp="1" noRot="1" noChangeAspect="1" noTextEdit="1"/>
          </p:cNvSpPr>
          <p:nvPr>
            <p:ph type="sldImg"/>
          </p:nvPr>
        </p:nvSpPr>
        <p:spPr>
          <a:ln/>
        </p:spPr>
      </p:sp>
      <p:sp>
        <p:nvSpPr>
          <p:cNvPr id="192515" name="Notes Placeholder 2">
            <a:extLst>
              <a:ext uri="{FF2B5EF4-FFF2-40B4-BE49-F238E27FC236}">
                <a16:creationId xmlns:a16="http://schemas.microsoft.com/office/drawing/2014/main" id="{16062E83-BBB9-4E5F-B489-ECBB7576A0BF}"/>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
        <p:nvSpPr>
          <p:cNvPr id="192516" name="Slide Number Placeholder 3">
            <a:extLst>
              <a:ext uri="{FF2B5EF4-FFF2-40B4-BE49-F238E27FC236}">
                <a16:creationId xmlns:a16="http://schemas.microsoft.com/office/drawing/2014/main" id="{E8EBFAB8-0414-462A-A7F6-9F6AC15A20D0}"/>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735013">
              <a:defRPr sz="4800">
                <a:solidFill>
                  <a:srgbClr val="0A3B6C"/>
                </a:solidFill>
                <a:latin typeface="Arial" panose="020B0604020202020204" pitchFamily="34" charset="0"/>
              </a:defRPr>
            </a:lvl1pPr>
            <a:lvl2pPr marL="742950" indent="-285750" defTabSz="735013">
              <a:defRPr sz="4800">
                <a:solidFill>
                  <a:srgbClr val="0A3B6C"/>
                </a:solidFill>
                <a:latin typeface="Arial" panose="020B0604020202020204" pitchFamily="34" charset="0"/>
              </a:defRPr>
            </a:lvl2pPr>
            <a:lvl3pPr marL="1143000" indent="-228600" defTabSz="735013">
              <a:defRPr sz="4800">
                <a:solidFill>
                  <a:srgbClr val="0A3B6C"/>
                </a:solidFill>
                <a:latin typeface="Arial" panose="020B0604020202020204" pitchFamily="34" charset="0"/>
              </a:defRPr>
            </a:lvl3pPr>
            <a:lvl4pPr marL="1600200" indent="-228600" defTabSz="735013">
              <a:defRPr sz="4800">
                <a:solidFill>
                  <a:srgbClr val="0A3B6C"/>
                </a:solidFill>
                <a:latin typeface="Arial" panose="020B0604020202020204" pitchFamily="34" charset="0"/>
              </a:defRPr>
            </a:lvl4pPr>
            <a:lvl5pPr marL="2057400" indent="-228600" defTabSz="735013">
              <a:defRPr sz="4800">
                <a:solidFill>
                  <a:srgbClr val="0A3B6C"/>
                </a:solidFill>
                <a:latin typeface="Arial" panose="020B0604020202020204" pitchFamily="34" charset="0"/>
              </a:defRPr>
            </a:lvl5pPr>
            <a:lvl6pPr marL="2514600" indent="-228600" defTabSz="735013" eaLnBrk="0" fontAlgn="base" hangingPunct="0">
              <a:spcBef>
                <a:spcPct val="0"/>
              </a:spcBef>
              <a:spcAft>
                <a:spcPct val="0"/>
              </a:spcAft>
              <a:defRPr sz="4800">
                <a:solidFill>
                  <a:srgbClr val="0A3B6C"/>
                </a:solidFill>
                <a:latin typeface="Arial" panose="020B0604020202020204" pitchFamily="34" charset="0"/>
              </a:defRPr>
            </a:lvl6pPr>
            <a:lvl7pPr marL="2971800" indent="-228600" defTabSz="735013" eaLnBrk="0" fontAlgn="base" hangingPunct="0">
              <a:spcBef>
                <a:spcPct val="0"/>
              </a:spcBef>
              <a:spcAft>
                <a:spcPct val="0"/>
              </a:spcAft>
              <a:defRPr sz="4800">
                <a:solidFill>
                  <a:srgbClr val="0A3B6C"/>
                </a:solidFill>
                <a:latin typeface="Arial" panose="020B0604020202020204" pitchFamily="34" charset="0"/>
              </a:defRPr>
            </a:lvl7pPr>
            <a:lvl8pPr marL="3429000" indent="-228600" defTabSz="735013" eaLnBrk="0" fontAlgn="base" hangingPunct="0">
              <a:spcBef>
                <a:spcPct val="0"/>
              </a:spcBef>
              <a:spcAft>
                <a:spcPct val="0"/>
              </a:spcAft>
              <a:defRPr sz="4800">
                <a:solidFill>
                  <a:srgbClr val="0A3B6C"/>
                </a:solidFill>
                <a:latin typeface="Arial" panose="020B0604020202020204" pitchFamily="34" charset="0"/>
              </a:defRPr>
            </a:lvl8pPr>
            <a:lvl9pPr marL="3886200" indent="-228600" defTabSz="735013" eaLnBrk="0" fontAlgn="base" hangingPunct="0">
              <a:spcBef>
                <a:spcPct val="0"/>
              </a:spcBef>
              <a:spcAft>
                <a:spcPct val="0"/>
              </a:spcAft>
              <a:defRPr sz="4800">
                <a:solidFill>
                  <a:srgbClr val="0A3B6C"/>
                </a:solidFill>
                <a:latin typeface="Arial" panose="020B0604020202020204" pitchFamily="34" charset="0"/>
              </a:defRPr>
            </a:lvl9pPr>
          </a:lstStyle>
          <a:p>
            <a:fld id="{8550ECD3-F89F-4A44-80B5-A7B1A1EB3BED}" type="slidenum">
              <a:rPr lang="en-US" altLang="en-US" sz="1000">
                <a:solidFill>
                  <a:schemeClr val="tx1"/>
                </a:solidFill>
                <a:latin typeface="Times New Roman" panose="02020603050405020304" pitchFamily="18" charset="0"/>
              </a:rPr>
              <a:pPr/>
              <a:t>5</a:t>
            </a:fld>
            <a:endParaRPr lang="en-US" altLang="en-US" sz="1000">
              <a:solidFill>
                <a:schemeClr val="tx1"/>
              </a:solidFill>
              <a:latin typeface="Times New Roman" panose="02020603050405020304" pitchFamily="18" charset="0"/>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1362" name="Slide Image Placeholder 1">
            <a:extLst>
              <a:ext uri="{FF2B5EF4-FFF2-40B4-BE49-F238E27FC236}">
                <a16:creationId xmlns:a16="http://schemas.microsoft.com/office/drawing/2014/main" id="{83074C33-73D2-4876-95B6-CB6F52E9BDA2}"/>
              </a:ext>
            </a:extLst>
          </p:cNvPr>
          <p:cNvSpPr>
            <a:spLocks noGrp="1" noRot="1" noChangeAspect="1" noTextEdit="1"/>
          </p:cNvSpPr>
          <p:nvPr>
            <p:ph type="sldImg"/>
          </p:nvPr>
        </p:nvSpPr>
        <p:spPr>
          <a:ln/>
        </p:spPr>
      </p:sp>
      <p:sp>
        <p:nvSpPr>
          <p:cNvPr id="271363" name="Notes Placeholder 2">
            <a:extLst>
              <a:ext uri="{FF2B5EF4-FFF2-40B4-BE49-F238E27FC236}">
                <a16:creationId xmlns:a16="http://schemas.microsoft.com/office/drawing/2014/main" id="{59F66736-C0AF-4335-AC51-916F8DB7CA16}"/>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
        <p:nvSpPr>
          <p:cNvPr id="271364" name="Slide Number Placeholder 3">
            <a:extLst>
              <a:ext uri="{FF2B5EF4-FFF2-40B4-BE49-F238E27FC236}">
                <a16:creationId xmlns:a16="http://schemas.microsoft.com/office/drawing/2014/main" id="{DFB8517E-3472-4730-8DAD-0539B297098D}"/>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735013">
              <a:defRPr sz="4800">
                <a:solidFill>
                  <a:srgbClr val="0A3B6C"/>
                </a:solidFill>
                <a:latin typeface="Arial" panose="020B0604020202020204" pitchFamily="34" charset="0"/>
              </a:defRPr>
            </a:lvl1pPr>
            <a:lvl2pPr marL="742950" indent="-285750" defTabSz="735013">
              <a:defRPr sz="4800">
                <a:solidFill>
                  <a:srgbClr val="0A3B6C"/>
                </a:solidFill>
                <a:latin typeface="Arial" panose="020B0604020202020204" pitchFamily="34" charset="0"/>
              </a:defRPr>
            </a:lvl2pPr>
            <a:lvl3pPr marL="1143000" indent="-228600" defTabSz="735013">
              <a:defRPr sz="4800">
                <a:solidFill>
                  <a:srgbClr val="0A3B6C"/>
                </a:solidFill>
                <a:latin typeface="Arial" panose="020B0604020202020204" pitchFamily="34" charset="0"/>
              </a:defRPr>
            </a:lvl3pPr>
            <a:lvl4pPr marL="1600200" indent="-228600" defTabSz="735013">
              <a:defRPr sz="4800">
                <a:solidFill>
                  <a:srgbClr val="0A3B6C"/>
                </a:solidFill>
                <a:latin typeface="Arial" panose="020B0604020202020204" pitchFamily="34" charset="0"/>
              </a:defRPr>
            </a:lvl4pPr>
            <a:lvl5pPr marL="2057400" indent="-228600" defTabSz="735013">
              <a:defRPr sz="4800">
                <a:solidFill>
                  <a:srgbClr val="0A3B6C"/>
                </a:solidFill>
                <a:latin typeface="Arial" panose="020B0604020202020204" pitchFamily="34" charset="0"/>
              </a:defRPr>
            </a:lvl5pPr>
            <a:lvl6pPr marL="2514600" indent="-228600" defTabSz="735013" eaLnBrk="0" fontAlgn="base" hangingPunct="0">
              <a:spcBef>
                <a:spcPct val="0"/>
              </a:spcBef>
              <a:spcAft>
                <a:spcPct val="0"/>
              </a:spcAft>
              <a:defRPr sz="4800">
                <a:solidFill>
                  <a:srgbClr val="0A3B6C"/>
                </a:solidFill>
                <a:latin typeface="Arial" panose="020B0604020202020204" pitchFamily="34" charset="0"/>
              </a:defRPr>
            </a:lvl6pPr>
            <a:lvl7pPr marL="2971800" indent="-228600" defTabSz="735013" eaLnBrk="0" fontAlgn="base" hangingPunct="0">
              <a:spcBef>
                <a:spcPct val="0"/>
              </a:spcBef>
              <a:spcAft>
                <a:spcPct val="0"/>
              </a:spcAft>
              <a:defRPr sz="4800">
                <a:solidFill>
                  <a:srgbClr val="0A3B6C"/>
                </a:solidFill>
                <a:latin typeface="Arial" panose="020B0604020202020204" pitchFamily="34" charset="0"/>
              </a:defRPr>
            </a:lvl7pPr>
            <a:lvl8pPr marL="3429000" indent="-228600" defTabSz="735013" eaLnBrk="0" fontAlgn="base" hangingPunct="0">
              <a:spcBef>
                <a:spcPct val="0"/>
              </a:spcBef>
              <a:spcAft>
                <a:spcPct val="0"/>
              </a:spcAft>
              <a:defRPr sz="4800">
                <a:solidFill>
                  <a:srgbClr val="0A3B6C"/>
                </a:solidFill>
                <a:latin typeface="Arial" panose="020B0604020202020204" pitchFamily="34" charset="0"/>
              </a:defRPr>
            </a:lvl8pPr>
            <a:lvl9pPr marL="3886200" indent="-228600" defTabSz="735013" eaLnBrk="0" fontAlgn="base" hangingPunct="0">
              <a:spcBef>
                <a:spcPct val="0"/>
              </a:spcBef>
              <a:spcAft>
                <a:spcPct val="0"/>
              </a:spcAft>
              <a:defRPr sz="4800">
                <a:solidFill>
                  <a:srgbClr val="0A3B6C"/>
                </a:solidFill>
                <a:latin typeface="Arial" panose="020B0604020202020204" pitchFamily="34" charset="0"/>
              </a:defRPr>
            </a:lvl9pPr>
          </a:lstStyle>
          <a:p>
            <a:fld id="{CF62C7D2-F17B-443C-9C51-72B279A08E51}" type="slidenum">
              <a:rPr lang="en-US" altLang="en-US" sz="1000">
                <a:solidFill>
                  <a:schemeClr val="tx1"/>
                </a:solidFill>
                <a:latin typeface="Times New Roman" panose="02020603050405020304" pitchFamily="18" charset="0"/>
              </a:rPr>
              <a:pPr/>
              <a:t>38</a:t>
            </a:fld>
            <a:endParaRPr lang="en-US" altLang="en-US" sz="1000">
              <a:solidFill>
                <a:schemeClr val="tx1"/>
              </a:solidFill>
              <a:latin typeface="Times New Roman" panose="02020603050405020304" pitchFamily="18" charset="0"/>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2386" name="Slide Image Placeholder 1">
            <a:extLst>
              <a:ext uri="{FF2B5EF4-FFF2-40B4-BE49-F238E27FC236}">
                <a16:creationId xmlns:a16="http://schemas.microsoft.com/office/drawing/2014/main" id="{1948A22B-E2A1-4EF6-8E27-E8C256CFA6A6}"/>
              </a:ext>
            </a:extLst>
          </p:cNvPr>
          <p:cNvSpPr>
            <a:spLocks noGrp="1" noRot="1" noChangeAspect="1" noTextEdit="1"/>
          </p:cNvSpPr>
          <p:nvPr>
            <p:ph type="sldImg"/>
          </p:nvPr>
        </p:nvSpPr>
        <p:spPr>
          <a:ln/>
        </p:spPr>
      </p:sp>
      <p:sp>
        <p:nvSpPr>
          <p:cNvPr id="272387" name="Notes Placeholder 2">
            <a:extLst>
              <a:ext uri="{FF2B5EF4-FFF2-40B4-BE49-F238E27FC236}">
                <a16:creationId xmlns:a16="http://schemas.microsoft.com/office/drawing/2014/main" id="{7EBB2E2A-8962-4308-97E9-02F007357AE5}"/>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
        <p:nvSpPr>
          <p:cNvPr id="272388" name="Slide Number Placeholder 3">
            <a:extLst>
              <a:ext uri="{FF2B5EF4-FFF2-40B4-BE49-F238E27FC236}">
                <a16:creationId xmlns:a16="http://schemas.microsoft.com/office/drawing/2014/main" id="{802B64AA-D956-4D96-97F8-1976ACB05D15}"/>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735013">
              <a:defRPr sz="4800">
                <a:solidFill>
                  <a:srgbClr val="0A3B6C"/>
                </a:solidFill>
                <a:latin typeface="Arial" panose="020B0604020202020204" pitchFamily="34" charset="0"/>
              </a:defRPr>
            </a:lvl1pPr>
            <a:lvl2pPr marL="742950" indent="-285750" defTabSz="735013">
              <a:defRPr sz="4800">
                <a:solidFill>
                  <a:srgbClr val="0A3B6C"/>
                </a:solidFill>
                <a:latin typeface="Arial" panose="020B0604020202020204" pitchFamily="34" charset="0"/>
              </a:defRPr>
            </a:lvl2pPr>
            <a:lvl3pPr marL="1143000" indent="-228600" defTabSz="735013">
              <a:defRPr sz="4800">
                <a:solidFill>
                  <a:srgbClr val="0A3B6C"/>
                </a:solidFill>
                <a:latin typeface="Arial" panose="020B0604020202020204" pitchFamily="34" charset="0"/>
              </a:defRPr>
            </a:lvl3pPr>
            <a:lvl4pPr marL="1600200" indent="-228600" defTabSz="735013">
              <a:defRPr sz="4800">
                <a:solidFill>
                  <a:srgbClr val="0A3B6C"/>
                </a:solidFill>
                <a:latin typeface="Arial" panose="020B0604020202020204" pitchFamily="34" charset="0"/>
              </a:defRPr>
            </a:lvl4pPr>
            <a:lvl5pPr marL="2057400" indent="-228600" defTabSz="735013">
              <a:defRPr sz="4800">
                <a:solidFill>
                  <a:srgbClr val="0A3B6C"/>
                </a:solidFill>
                <a:latin typeface="Arial" panose="020B0604020202020204" pitchFamily="34" charset="0"/>
              </a:defRPr>
            </a:lvl5pPr>
            <a:lvl6pPr marL="2514600" indent="-228600" defTabSz="735013" eaLnBrk="0" fontAlgn="base" hangingPunct="0">
              <a:spcBef>
                <a:spcPct val="0"/>
              </a:spcBef>
              <a:spcAft>
                <a:spcPct val="0"/>
              </a:spcAft>
              <a:defRPr sz="4800">
                <a:solidFill>
                  <a:srgbClr val="0A3B6C"/>
                </a:solidFill>
                <a:latin typeface="Arial" panose="020B0604020202020204" pitchFamily="34" charset="0"/>
              </a:defRPr>
            </a:lvl6pPr>
            <a:lvl7pPr marL="2971800" indent="-228600" defTabSz="735013" eaLnBrk="0" fontAlgn="base" hangingPunct="0">
              <a:spcBef>
                <a:spcPct val="0"/>
              </a:spcBef>
              <a:spcAft>
                <a:spcPct val="0"/>
              </a:spcAft>
              <a:defRPr sz="4800">
                <a:solidFill>
                  <a:srgbClr val="0A3B6C"/>
                </a:solidFill>
                <a:latin typeface="Arial" panose="020B0604020202020204" pitchFamily="34" charset="0"/>
              </a:defRPr>
            </a:lvl7pPr>
            <a:lvl8pPr marL="3429000" indent="-228600" defTabSz="735013" eaLnBrk="0" fontAlgn="base" hangingPunct="0">
              <a:spcBef>
                <a:spcPct val="0"/>
              </a:spcBef>
              <a:spcAft>
                <a:spcPct val="0"/>
              </a:spcAft>
              <a:defRPr sz="4800">
                <a:solidFill>
                  <a:srgbClr val="0A3B6C"/>
                </a:solidFill>
                <a:latin typeface="Arial" panose="020B0604020202020204" pitchFamily="34" charset="0"/>
              </a:defRPr>
            </a:lvl8pPr>
            <a:lvl9pPr marL="3886200" indent="-228600" defTabSz="735013" eaLnBrk="0" fontAlgn="base" hangingPunct="0">
              <a:spcBef>
                <a:spcPct val="0"/>
              </a:spcBef>
              <a:spcAft>
                <a:spcPct val="0"/>
              </a:spcAft>
              <a:defRPr sz="4800">
                <a:solidFill>
                  <a:srgbClr val="0A3B6C"/>
                </a:solidFill>
                <a:latin typeface="Arial" panose="020B0604020202020204" pitchFamily="34" charset="0"/>
              </a:defRPr>
            </a:lvl9pPr>
          </a:lstStyle>
          <a:p>
            <a:fld id="{F811DC24-C823-4B49-8DE5-F849A6F35CC2}" type="slidenum">
              <a:rPr lang="en-US" altLang="en-US" sz="1000">
                <a:solidFill>
                  <a:schemeClr val="tx1"/>
                </a:solidFill>
                <a:latin typeface="Times New Roman" panose="02020603050405020304" pitchFamily="18" charset="0"/>
              </a:rPr>
              <a:pPr/>
              <a:t>39</a:t>
            </a:fld>
            <a:endParaRPr lang="en-US" altLang="en-US" sz="1000">
              <a:solidFill>
                <a:schemeClr val="tx1"/>
              </a:solidFill>
              <a:latin typeface="Times New Roman" panose="02020603050405020304" pitchFamily="18" charset="0"/>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3410" name="Slide Image Placeholder 1">
            <a:extLst>
              <a:ext uri="{FF2B5EF4-FFF2-40B4-BE49-F238E27FC236}">
                <a16:creationId xmlns:a16="http://schemas.microsoft.com/office/drawing/2014/main" id="{DC953E71-553E-440A-A220-70D9580EB39B}"/>
              </a:ext>
            </a:extLst>
          </p:cNvPr>
          <p:cNvSpPr>
            <a:spLocks noGrp="1" noRot="1" noChangeAspect="1" noTextEdit="1"/>
          </p:cNvSpPr>
          <p:nvPr>
            <p:ph type="sldImg"/>
          </p:nvPr>
        </p:nvSpPr>
        <p:spPr>
          <a:ln/>
        </p:spPr>
      </p:sp>
      <p:sp>
        <p:nvSpPr>
          <p:cNvPr id="273411" name="Notes Placeholder 2">
            <a:extLst>
              <a:ext uri="{FF2B5EF4-FFF2-40B4-BE49-F238E27FC236}">
                <a16:creationId xmlns:a16="http://schemas.microsoft.com/office/drawing/2014/main" id="{34C351B2-1BA9-412E-B73E-0D0EBF6985D6}"/>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
        <p:nvSpPr>
          <p:cNvPr id="273412" name="Slide Number Placeholder 3">
            <a:extLst>
              <a:ext uri="{FF2B5EF4-FFF2-40B4-BE49-F238E27FC236}">
                <a16:creationId xmlns:a16="http://schemas.microsoft.com/office/drawing/2014/main" id="{76D06B85-DAC2-41A3-8E3B-CB6CBE45BFA2}"/>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735013">
              <a:defRPr sz="4800">
                <a:solidFill>
                  <a:srgbClr val="0A3B6C"/>
                </a:solidFill>
                <a:latin typeface="Arial" panose="020B0604020202020204" pitchFamily="34" charset="0"/>
              </a:defRPr>
            </a:lvl1pPr>
            <a:lvl2pPr marL="742950" indent="-285750" defTabSz="735013">
              <a:defRPr sz="4800">
                <a:solidFill>
                  <a:srgbClr val="0A3B6C"/>
                </a:solidFill>
                <a:latin typeface="Arial" panose="020B0604020202020204" pitchFamily="34" charset="0"/>
              </a:defRPr>
            </a:lvl2pPr>
            <a:lvl3pPr marL="1143000" indent="-228600" defTabSz="735013">
              <a:defRPr sz="4800">
                <a:solidFill>
                  <a:srgbClr val="0A3B6C"/>
                </a:solidFill>
                <a:latin typeface="Arial" panose="020B0604020202020204" pitchFamily="34" charset="0"/>
              </a:defRPr>
            </a:lvl3pPr>
            <a:lvl4pPr marL="1600200" indent="-228600" defTabSz="735013">
              <a:defRPr sz="4800">
                <a:solidFill>
                  <a:srgbClr val="0A3B6C"/>
                </a:solidFill>
                <a:latin typeface="Arial" panose="020B0604020202020204" pitchFamily="34" charset="0"/>
              </a:defRPr>
            </a:lvl4pPr>
            <a:lvl5pPr marL="2057400" indent="-228600" defTabSz="735013">
              <a:defRPr sz="4800">
                <a:solidFill>
                  <a:srgbClr val="0A3B6C"/>
                </a:solidFill>
                <a:latin typeface="Arial" panose="020B0604020202020204" pitchFamily="34" charset="0"/>
              </a:defRPr>
            </a:lvl5pPr>
            <a:lvl6pPr marL="2514600" indent="-228600" defTabSz="735013" eaLnBrk="0" fontAlgn="base" hangingPunct="0">
              <a:spcBef>
                <a:spcPct val="0"/>
              </a:spcBef>
              <a:spcAft>
                <a:spcPct val="0"/>
              </a:spcAft>
              <a:defRPr sz="4800">
                <a:solidFill>
                  <a:srgbClr val="0A3B6C"/>
                </a:solidFill>
                <a:latin typeface="Arial" panose="020B0604020202020204" pitchFamily="34" charset="0"/>
              </a:defRPr>
            </a:lvl6pPr>
            <a:lvl7pPr marL="2971800" indent="-228600" defTabSz="735013" eaLnBrk="0" fontAlgn="base" hangingPunct="0">
              <a:spcBef>
                <a:spcPct val="0"/>
              </a:spcBef>
              <a:spcAft>
                <a:spcPct val="0"/>
              </a:spcAft>
              <a:defRPr sz="4800">
                <a:solidFill>
                  <a:srgbClr val="0A3B6C"/>
                </a:solidFill>
                <a:latin typeface="Arial" panose="020B0604020202020204" pitchFamily="34" charset="0"/>
              </a:defRPr>
            </a:lvl7pPr>
            <a:lvl8pPr marL="3429000" indent="-228600" defTabSz="735013" eaLnBrk="0" fontAlgn="base" hangingPunct="0">
              <a:spcBef>
                <a:spcPct val="0"/>
              </a:spcBef>
              <a:spcAft>
                <a:spcPct val="0"/>
              </a:spcAft>
              <a:defRPr sz="4800">
                <a:solidFill>
                  <a:srgbClr val="0A3B6C"/>
                </a:solidFill>
                <a:latin typeface="Arial" panose="020B0604020202020204" pitchFamily="34" charset="0"/>
              </a:defRPr>
            </a:lvl8pPr>
            <a:lvl9pPr marL="3886200" indent="-228600" defTabSz="735013" eaLnBrk="0" fontAlgn="base" hangingPunct="0">
              <a:spcBef>
                <a:spcPct val="0"/>
              </a:spcBef>
              <a:spcAft>
                <a:spcPct val="0"/>
              </a:spcAft>
              <a:defRPr sz="4800">
                <a:solidFill>
                  <a:srgbClr val="0A3B6C"/>
                </a:solidFill>
                <a:latin typeface="Arial" panose="020B0604020202020204" pitchFamily="34" charset="0"/>
              </a:defRPr>
            </a:lvl9pPr>
          </a:lstStyle>
          <a:p>
            <a:fld id="{4A5F9F7B-6C60-46BA-99F9-6A9820840D8F}" type="slidenum">
              <a:rPr lang="en-US" altLang="en-US" sz="1000">
                <a:solidFill>
                  <a:schemeClr val="tx1"/>
                </a:solidFill>
                <a:latin typeface="Times New Roman" panose="02020603050405020304" pitchFamily="18" charset="0"/>
              </a:rPr>
              <a:pPr/>
              <a:t>40</a:t>
            </a:fld>
            <a:endParaRPr lang="en-US" altLang="en-US" sz="1000">
              <a:solidFill>
                <a:schemeClr val="tx1"/>
              </a:solidFill>
              <a:latin typeface="Times New Roman" panose="02020603050405020304" pitchFamily="18" charset="0"/>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82" name="Slide Image Placeholder 1">
            <a:extLst>
              <a:ext uri="{FF2B5EF4-FFF2-40B4-BE49-F238E27FC236}">
                <a16:creationId xmlns:a16="http://schemas.microsoft.com/office/drawing/2014/main" id="{FD4A3263-FE0D-4595-8CD2-5E69BB66EF03}"/>
              </a:ext>
            </a:extLst>
          </p:cNvPr>
          <p:cNvSpPr>
            <a:spLocks noGrp="1" noRot="1" noChangeAspect="1" noTextEdit="1"/>
          </p:cNvSpPr>
          <p:nvPr>
            <p:ph type="sldImg"/>
          </p:nvPr>
        </p:nvSpPr>
        <p:spPr>
          <a:ln/>
        </p:spPr>
      </p:sp>
      <p:sp>
        <p:nvSpPr>
          <p:cNvPr id="276483" name="Notes Placeholder 2">
            <a:extLst>
              <a:ext uri="{FF2B5EF4-FFF2-40B4-BE49-F238E27FC236}">
                <a16:creationId xmlns:a16="http://schemas.microsoft.com/office/drawing/2014/main" id="{04A4383A-BF08-4FC1-ADDF-0235EE1CDFAA}"/>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
        <p:nvSpPr>
          <p:cNvPr id="276484" name="Slide Number Placeholder 3">
            <a:extLst>
              <a:ext uri="{FF2B5EF4-FFF2-40B4-BE49-F238E27FC236}">
                <a16:creationId xmlns:a16="http://schemas.microsoft.com/office/drawing/2014/main" id="{B4F92184-8231-49B3-9C6C-84200559DC43}"/>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735013">
              <a:defRPr sz="4800">
                <a:solidFill>
                  <a:srgbClr val="0A3B6C"/>
                </a:solidFill>
                <a:latin typeface="Arial" panose="020B0604020202020204" pitchFamily="34" charset="0"/>
              </a:defRPr>
            </a:lvl1pPr>
            <a:lvl2pPr marL="742950" indent="-285750" defTabSz="735013">
              <a:defRPr sz="4800">
                <a:solidFill>
                  <a:srgbClr val="0A3B6C"/>
                </a:solidFill>
                <a:latin typeface="Arial" panose="020B0604020202020204" pitchFamily="34" charset="0"/>
              </a:defRPr>
            </a:lvl2pPr>
            <a:lvl3pPr marL="1143000" indent="-228600" defTabSz="735013">
              <a:defRPr sz="4800">
                <a:solidFill>
                  <a:srgbClr val="0A3B6C"/>
                </a:solidFill>
                <a:latin typeface="Arial" panose="020B0604020202020204" pitchFamily="34" charset="0"/>
              </a:defRPr>
            </a:lvl3pPr>
            <a:lvl4pPr marL="1600200" indent="-228600" defTabSz="735013">
              <a:defRPr sz="4800">
                <a:solidFill>
                  <a:srgbClr val="0A3B6C"/>
                </a:solidFill>
                <a:latin typeface="Arial" panose="020B0604020202020204" pitchFamily="34" charset="0"/>
              </a:defRPr>
            </a:lvl4pPr>
            <a:lvl5pPr marL="2057400" indent="-228600" defTabSz="735013">
              <a:defRPr sz="4800">
                <a:solidFill>
                  <a:srgbClr val="0A3B6C"/>
                </a:solidFill>
                <a:latin typeface="Arial" panose="020B0604020202020204" pitchFamily="34" charset="0"/>
              </a:defRPr>
            </a:lvl5pPr>
            <a:lvl6pPr marL="2514600" indent="-228600" defTabSz="735013" eaLnBrk="0" fontAlgn="base" hangingPunct="0">
              <a:spcBef>
                <a:spcPct val="0"/>
              </a:spcBef>
              <a:spcAft>
                <a:spcPct val="0"/>
              </a:spcAft>
              <a:defRPr sz="4800">
                <a:solidFill>
                  <a:srgbClr val="0A3B6C"/>
                </a:solidFill>
                <a:latin typeface="Arial" panose="020B0604020202020204" pitchFamily="34" charset="0"/>
              </a:defRPr>
            </a:lvl6pPr>
            <a:lvl7pPr marL="2971800" indent="-228600" defTabSz="735013" eaLnBrk="0" fontAlgn="base" hangingPunct="0">
              <a:spcBef>
                <a:spcPct val="0"/>
              </a:spcBef>
              <a:spcAft>
                <a:spcPct val="0"/>
              </a:spcAft>
              <a:defRPr sz="4800">
                <a:solidFill>
                  <a:srgbClr val="0A3B6C"/>
                </a:solidFill>
                <a:latin typeface="Arial" panose="020B0604020202020204" pitchFamily="34" charset="0"/>
              </a:defRPr>
            </a:lvl7pPr>
            <a:lvl8pPr marL="3429000" indent="-228600" defTabSz="735013" eaLnBrk="0" fontAlgn="base" hangingPunct="0">
              <a:spcBef>
                <a:spcPct val="0"/>
              </a:spcBef>
              <a:spcAft>
                <a:spcPct val="0"/>
              </a:spcAft>
              <a:defRPr sz="4800">
                <a:solidFill>
                  <a:srgbClr val="0A3B6C"/>
                </a:solidFill>
                <a:latin typeface="Arial" panose="020B0604020202020204" pitchFamily="34" charset="0"/>
              </a:defRPr>
            </a:lvl8pPr>
            <a:lvl9pPr marL="3886200" indent="-228600" defTabSz="735013" eaLnBrk="0" fontAlgn="base" hangingPunct="0">
              <a:spcBef>
                <a:spcPct val="0"/>
              </a:spcBef>
              <a:spcAft>
                <a:spcPct val="0"/>
              </a:spcAft>
              <a:defRPr sz="4800">
                <a:solidFill>
                  <a:srgbClr val="0A3B6C"/>
                </a:solidFill>
                <a:latin typeface="Arial" panose="020B0604020202020204" pitchFamily="34" charset="0"/>
              </a:defRPr>
            </a:lvl9pPr>
          </a:lstStyle>
          <a:p>
            <a:fld id="{D2ED54A3-262A-4EF6-8626-CBCE59BBCA1C}" type="slidenum">
              <a:rPr lang="en-US" altLang="en-US" sz="1000">
                <a:solidFill>
                  <a:schemeClr val="tx1"/>
                </a:solidFill>
                <a:latin typeface="Times New Roman" panose="02020603050405020304" pitchFamily="18" charset="0"/>
              </a:rPr>
              <a:pPr/>
              <a:t>41</a:t>
            </a:fld>
            <a:endParaRPr lang="en-US" altLang="en-US" sz="1000">
              <a:solidFill>
                <a:schemeClr val="tx1"/>
              </a:solidFill>
              <a:latin typeface="Times New Roman" panose="02020603050405020304" pitchFamily="18" charset="0"/>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8530" name="Slide Image Placeholder 1">
            <a:extLst>
              <a:ext uri="{FF2B5EF4-FFF2-40B4-BE49-F238E27FC236}">
                <a16:creationId xmlns:a16="http://schemas.microsoft.com/office/drawing/2014/main" id="{536A3ADF-C16C-4053-B250-6F0DE6A374B4}"/>
              </a:ext>
            </a:extLst>
          </p:cNvPr>
          <p:cNvSpPr>
            <a:spLocks noGrp="1" noRot="1" noChangeAspect="1" noTextEdit="1"/>
          </p:cNvSpPr>
          <p:nvPr>
            <p:ph type="sldImg"/>
          </p:nvPr>
        </p:nvSpPr>
        <p:spPr>
          <a:ln/>
        </p:spPr>
      </p:sp>
      <p:sp>
        <p:nvSpPr>
          <p:cNvPr id="278531" name="Notes Placeholder 2">
            <a:extLst>
              <a:ext uri="{FF2B5EF4-FFF2-40B4-BE49-F238E27FC236}">
                <a16:creationId xmlns:a16="http://schemas.microsoft.com/office/drawing/2014/main" id="{5AE81159-5CAB-4E2F-A56D-09921E42FD1A}"/>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
        <p:nvSpPr>
          <p:cNvPr id="278532" name="Slide Number Placeholder 3">
            <a:extLst>
              <a:ext uri="{FF2B5EF4-FFF2-40B4-BE49-F238E27FC236}">
                <a16:creationId xmlns:a16="http://schemas.microsoft.com/office/drawing/2014/main" id="{EAF00B85-1E57-454E-8CC7-0F17103918F6}"/>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735013">
              <a:defRPr sz="4800">
                <a:solidFill>
                  <a:srgbClr val="0A3B6C"/>
                </a:solidFill>
                <a:latin typeface="Arial" panose="020B0604020202020204" pitchFamily="34" charset="0"/>
              </a:defRPr>
            </a:lvl1pPr>
            <a:lvl2pPr marL="742950" indent="-285750" defTabSz="735013">
              <a:defRPr sz="4800">
                <a:solidFill>
                  <a:srgbClr val="0A3B6C"/>
                </a:solidFill>
                <a:latin typeface="Arial" panose="020B0604020202020204" pitchFamily="34" charset="0"/>
              </a:defRPr>
            </a:lvl2pPr>
            <a:lvl3pPr marL="1143000" indent="-228600" defTabSz="735013">
              <a:defRPr sz="4800">
                <a:solidFill>
                  <a:srgbClr val="0A3B6C"/>
                </a:solidFill>
                <a:latin typeface="Arial" panose="020B0604020202020204" pitchFamily="34" charset="0"/>
              </a:defRPr>
            </a:lvl3pPr>
            <a:lvl4pPr marL="1600200" indent="-228600" defTabSz="735013">
              <a:defRPr sz="4800">
                <a:solidFill>
                  <a:srgbClr val="0A3B6C"/>
                </a:solidFill>
                <a:latin typeface="Arial" panose="020B0604020202020204" pitchFamily="34" charset="0"/>
              </a:defRPr>
            </a:lvl4pPr>
            <a:lvl5pPr marL="2057400" indent="-228600" defTabSz="735013">
              <a:defRPr sz="4800">
                <a:solidFill>
                  <a:srgbClr val="0A3B6C"/>
                </a:solidFill>
                <a:latin typeface="Arial" panose="020B0604020202020204" pitchFamily="34" charset="0"/>
              </a:defRPr>
            </a:lvl5pPr>
            <a:lvl6pPr marL="2514600" indent="-228600" defTabSz="735013" eaLnBrk="0" fontAlgn="base" hangingPunct="0">
              <a:spcBef>
                <a:spcPct val="0"/>
              </a:spcBef>
              <a:spcAft>
                <a:spcPct val="0"/>
              </a:spcAft>
              <a:defRPr sz="4800">
                <a:solidFill>
                  <a:srgbClr val="0A3B6C"/>
                </a:solidFill>
                <a:latin typeface="Arial" panose="020B0604020202020204" pitchFamily="34" charset="0"/>
              </a:defRPr>
            </a:lvl6pPr>
            <a:lvl7pPr marL="2971800" indent="-228600" defTabSz="735013" eaLnBrk="0" fontAlgn="base" hangingPunct="0">
              <a:spcBef>
                <a:spcPct val="0"/>
              </a:spcBef>
              <a:spcAft>
                <a:spcPct val="0"/>
              </a:spcAft>
              <a:defRPr sz="4800">
                <a:solidFill>
                  <a:srgbClr val="0A3B6C"/>
                </a:solidFill>
                <a:latin typeface="Arial" panose="020B0604020202020204" pitchFamily="34" charset="0"/>
              </a:defRPr>
            </a:lvl7pPr>
            <a:lvl8pPr marL="3429000" indent="-228600" defTabSz="735013" eaLnBrk="0" fontAlgn="base" hangingPunct="0">
              <a:spcBef>
                <a:spcPct val="0"/>
              </a:spcBef>
              <a:spcAft>
                <a:spcPct val="0"/>
              </a:spcAft>
              <a:defRPr sz="4800">
                <a:solidFill>
                  <a:srgbClr val="0A3B6C"/>
                </a:solidFill>
                <a:latin typeface="Arial" panose="020B0604020202020204" pitchFamily="34" charset="0"/>
              </a:defRPr>
            </a:lvl8pPr>
            <a:lvl9pPr marL="3886200" indent="-228600" defTabSz="735013" eaLnBrk="0" fontAlgn="base" hangingPunct="0">
              <a:spcBef>
                <a:spcPct val="0"/>
              </a:spcBef>
              <a:spcAft>
                <a:spcPct val="0"/>
              </a:spcAft>
              <a:defRPr sz="4800">
                <a:solidFill>
                  <a:srgbClr val="0A3B6C"/>
                </a:solidFill>
                <a:latin typeface="Arial" panose="020B0604020202020204" pitchFamily="34" charset="0"/>
              </a:defRPr>
            </a:lvl9pPr>
          </a:lstStyle>
          <a:p>
            <a:fld id="{BE61D33A-8908-4A5A-B4F4-B643AD91575E}" type="slidenum">
              <a:rPr lang="en-US" altLang="en-US" sz="1000">
                <a:solidFill>
                  <a:schemeClr val="tx1"/>
                </a:solidFill>
                <a:latin typeface="Times New Roman" panose="02020603050405020304" pitchFamily="18" charset="0"/>
              </a:rPr>
              <a:pPr/>
              <a:t>42</a:t>
            </a:fld>
            <a:endParaRPr lang="en-US" altLang="en-US" sz="1000">
              <a:solidFill>
                <a:schemeClr val="tx1"/>
              </a:solidFill>
              <a:latin typeface="Times New Roman" panose="02020603050405020304" pitchFamily="18" charset="0"/>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9554" name="Slide Image Placeholder 1">
            <a:extLst>
              <a:ext uri="{FF2B5EF4-FFF2-40B4-BE49-F238E27FC236}">
                <a16:creationId xmlns:a16="http://schemas.microsoft.com/office/drawing/2014/main" id="{FA17DFF6-5057-4540-AAF0-6470C6C453EA}"/>
              </a:ext>
            </a:extLst>
          </p:cNvPr>
          <p:cNvSpPr>
            <a:spLocks noGrp="1" noRot="1" noChangeAspect="1" noTextEdit="1"/>
          </p:cNvSpPr>
          <p:nvPr>
            <p:ph type="sldImg"/>
          </p:nvPr>
        </p:nvSpPr>
        <p:spPr>
          <a:ln/>
        </p:spPr>
      </p:sp>
      <p:sp>
        <p:nvSpPr>
          <p:cNvPr id="279555" name="Notes Placeholder 2">
            <a:extLst>
              <a:ext uri="{FF2B5EF4-FFF2-40B4-BE49-F238E27FC236}">
                <a16:creationId xmlns:a16="http://schemas.microsoft.com/office/drawing/2014/main" id="{E3DC6CF8-9E2A-4DCC-B223-1A005E845B88}"/>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
        <p:nvSpPr>
          <p:cNvPr id="279556" name="Slide Number Placeholder 3">
            <a:extLst>
              <a:ext uri="{FF2B5EF4-FFF2-40B4-BE49-F238E27FC236}">
                <a16:creationId xmlns:a16="http://schemas.microsoft.com/office/drawing/2014/main" id="{3BF57FB4-2782-4A79-9FAB-4FE0AD40959A}"/>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735013">
              <a:defRPr sz="4800">
                <a:solidFill>
                  <a:srgbClr val="0A3B6C"/>
                </a:solidFill>
                <a:latin typeface="Arial" panose="020B0604020202020204" pitchFamily="34" charset="0"/>
              </a:defRPr>
            </a:lvl1pPr>
            <a:lvl2pPr marL="742950" indent="-285750" defTabSz="735013">
              <a:defRPr sz="4800">
                <a:solidFill>
                  <a:srgbClr val="0A3B6C"/>
                </a:solidFill>
                <a:latin typeface="Arial" panose="020B0604020202020204" pitchFamily="34" charset="0"/>
              </a:defRPr>
            </a:lvl2pPr>
            <a:lvl3pPr marL="1143000" indent="-228600" defTabSz="735013">
              <a:defRPr sz="4800">
                <a:solidFill>
                  <a:srgbClr val="0A3B6C"/>
                </a:solidFill>
                <a:latin typeface="Arial" panose="020B0604020202020204" pitchFamily="34" charset="0"/>
              </a:defRPr>
            </a:lvl3pPr>
            <a:lvl4pPr marL="1600200" indent="-228600" defTabSz="735013">
              <a:defRPr sz="4800">
                <a:solidFill>
                  <a:srgbClr val="0A3B6C"/>
                </a:solidFill>
                <a:latin typeface="Arial" panose="020B0604020202020204" pitchFamily="34" charset="0"/>
              </a:defRPr>
            </a:lvl4pPr>
            <a:lvl5pPr marL="2057400" indent="-228600" defTabSz="735013">
              <a:defRPr sz="4800">
                <a:solidFill>
                  <a:srgbClr val="0A3B6C"/>
                </a:solidFill>
                <a:latin typeface="Arial" panose="020B0604020202020204" pitchFamily="34" charset="0"/>
              </a:defRPr>
            </a:lvl5pPr>
            <a:lvl6pPr marL="2514600" indent="-228600" defTabSz="735013" eaLnBrk="0" fontAlgn="base" hangingPunct="0">
              <a:spcBef>
                <a:spcPct val="0"/>
              </a:spcBef>
              <a:spcAft>
                <a:spcPct val="0"/>
              </a:spcAft>
              <a:defRPr sz="4800">
                <a:solidFill>
                  <a:srgbClr val="0A3B6C"/>
                </a:solidFill>
                <a:latin typeface="Arial" panose="020B0604020202020204" pitchFamily="34" charset="0"/>
              </a:defRPr>
            </a:lvl6pPr>
            <a:lvl7pPr marL="2971800" indent="-228600" defTabSz="735013" eaLnBrk="0" fontAlgn="base" hangingPunct="0">
              <a:spcBef>
                <a:spcPct val="0"/>
              </a:spcBef>
              <a:spcAft>
                <a:spcPct val="0"/>
              </a:spcAft>
              <a:defRPr sz="4800">
                <a:solidFill>
                  <a:srgbClr val="0A3B6C"/>
                </a:solidFill>
                <a:latin typeface="Arial" panose="020B0604020202020204" pitchFamily="34" charset="0"/>
              </a:defRPr>
            </a:lvl7pPr>
            <a:lvl8pPr marL="3429000" indent="-228600" defTabSz="735013" eaLnBrk="0" fontAlgn="base" hangingPunct="0">
              <a:spcBef>
                <a:spcPct val="0"/>
              </a:spcBef>
              <a:spcAft>
                <a:spcPct val="0"/>
              </a:spcAft>
              <a:defRPr sz="4800">
                <a:solidFill>
                  <a:srgbClr val="0A3B6C"/>
                </a:solidFill>
                <a:latin typeface="Arial" panose="020B0604020202020204" pitchFamily="34" charset="0"/>
              </a:defRPr>
            </a:lvl8pPr>
            <a:lvl9pPr marL="3886200" indent="-228600" defTabSz="735013" eaLnBrk="0" fontAlgn="base" hangingPunct="0">
              <a:spcBef>
                <a:spcPct val="0"/>
              </a:spcBef>
              <a:spcAft>
                <a:spcPct val="0"/>
              </a:spcAft>
              <a:defRPr sz="4800">
                <a:solidFill>
                  <a:srgbClr val="0A3B6C"/>
                </a:solidFill>
                <a:latin typeface="Arial" panose="020B0604020202020204" pitchFamily="34" charset="0"/>
              </a:defRPr>
            </a:lvl9pPr>
          </a:lstStyle>
          <a:p>
            <a:fld id="{FB225E4A-36F4-4FD7-A292-33C6B890B543}" type="slidenum">
              <a:rPr lang="en-US" altLang="en-US" sz="1000">
                <a:solidFill>
                  <a:schemeClr val="tx1"/>
                </a:solidFill>
                <a:latin typeface="Times New Roman" panose="02020603050405020304" pitchFamily="18" charset="0"/>
              </a:rPr>
              <a:pPr/>
              <a:t>43</a:t>
            </a:fld>
            <a:endParaRPr lang="en-US" altLang="en-US" sz="1000">
              <a:solidFill>
                <a:schemeClr val="tx1"/>
              </a:solidFill>
              <a:latin typeface="Times New Roman" panose="02020603050405020304" pitchFamily="18" charset="0"/>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2626" name="Slide Image Placeholder 1">
            <a:extLst>
              <a:ext uri="{FF2B5EF4-FFF2-40B4-BE49-F238E27FC236}">
                <a16:creationId xmlns:a16="http://schemas.microsoft.com/office/drawing/2014/main" id="{3B4E9FC7-7E5F-44F2-97A5-FB2274BB7769}"/>
              </a:ext>
            </a:extLst>
          </p:cNvPr>
          <p:cNvSpPr>
            <a:spLocks noGrp="1" noRot="1" noChangeAspect="1" noTextEdit="1"/>
          </p:cNvSpPr>
          <p:nvPr>
            <p:ph type="sldImg"/>
          </p:nvPr>
        </p:nvSpPr>
        <p:spPr>
          <a:ln/>
        </p:spPr>
      </p:sp>
      <p:sp>
        <p:nvSpPr>
          <p:cNvPr id="282627" name="Notes Placeholder 2">
            <a:extLst>
              <a:ext uri="{FF2B5EF4-FFF2-40B4-BE49-F238E27FC236}">
                <a16:creationId xmlns:a16="http://schemas.microsoft.com/office/drawing/2014/main" id="{4FA31AD2-FBFE-4233-8A33-3491FAEB4E43}"/>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
        <p:nvSpPr>
          <p:cNvPr id="282628" name="Slide Number Placeholder 3">
            <a:extLst>
              <a:ext uri="{FF2B5EF4-FFF2-40B4-BE49-F238E27FC236}">
                <a16:creationId xmlns:a16="http://schemas.microsoft.com/office/drawing/2014/main" id="{D9168DDE-9A4D-4F08-BD3A-5166E21CC605}"/>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735013">
              <a:defRPr sz="4800">
                <a:solidFill>
                  <a:srgbClr val="0A3B6C"/>
                </a:solidFill>
                <a:latin typeface="Arial" panose="020B0604020202020204" pitchFamily="34" charset="0"/>
              </a:defRPr>
            </a:lvl1pPr>
            <a:lvl2pPr marL="742950" indent="-285750" defTabSz="735013">
              <a:defRPr sz="4800">
                <a:solidFill>
                  <a:srgbClr val="0A3B6C"/>
                </a:solidFill>
                <a:latin typeface="Arial" panose="020B0604020202020204" pitchFamily="34" charset="0"/>
              </a:defRPr>
            </a:lvl2pPr>
            <a:lvl3pPr marL="1143000" indent="-228600" defTabSz="735013">
              <a:defRPr sz="4800">
                <a:solidFill>
                  <a:srgbClr val="0A3B6C"/>
                </a:solidFill>
                <a:latin typeface="Arial" panose="020B0604020202020204" pitchFamily="34" charset="0"/>
              </a:defRPr>
            </a:lvl3pPr>
            <a:lvl4pPr marL="1600200" indent="-228600" defTabSz="735013">
              <a:defRPr sz="4800">
                <a:solidFill>
                  <a:srgbClr val="0A3B6C"/>
                </a:solidFill>
                <a:latin typeface="Arial" panose="020B0604020202020204" pitchFamily="34" charset="0"/>
              </a:defRPr>
            </a:lvl4pPr>
            <a:lvl5pPr marL="2057400" indent="-228600" defTabSz="735013">
              <a:defRPr sz="4800">
                <a:solidFill>
                  <a:srgbClr val="0A3B6C"/>
                </a:solidFill>
                <a:latin typeface="Arial" panose="020B0604020202020204" pitchFamily="34" charset="0"/>
              </a:defRPr>
            </a:lvl5pPr>
            <a:lvl6pPr marL="2514600" indent="-228600" defTabSz="735013" eaLnBrk="0" fontAlgn="base" hangingPunct="0">
              <a:spcBef>
                <a:spcPct val="0"/>
              </a:spcBef>
              <a:spcAft>
                <a:spcPct val="0"/>
              </a:spcAft>
              <a:defRPr sz="4800">
                <a:solidFill>
                  <a:srgbClr val="0A3B6C"/>
                </a:solidFill>
                <a:latin typeface="Arial" panose="020B0604020202020204" pitchFamily="34" charset="0"/>
              </a:defRPr>
            </a:lvl6pPr>
            <a:lvl7pPr marL="2971800" indent="-228600" defTabSz="735013" eaLnBrk="0" fontAlgn="base" hangingPunct="0">
              <a:spcBef>
                <a:spcPct val="0"/>
              </a:spcBef>
              <a:spcAft>
                <a:spcPct val="0"/>
              </a:spcAft>
              <a:defRPr sz="4800">
                <a:solidFill>
                  <a:srgbClr val="0A3B6C"/>
                </a:solidFill>
                <a:latin typeface="Arial" panose="020B0604020202020204" pitchFamily="34" charset="0"/>
              </a:defRPr>
            </a:lvl7pPr>
            <a:lvl8pPr marL="3429000" indent="-228600" defTabSz="735013" eaLnBrk="0" fontAlgn="base" hangingPunct="0">
              <a:spcBef>
                <a:spcPct val="0"/>
              </a:spcBef>
              <a:spcAft>
                <a:spcPct val="0"/>
              </a:spcAft>
              <a:defRPr sz="4800">
                <a:solidFill>
                  <a:srgbClr val="0A3B6C"/>
                </a:solidFill>
                <a:latin typeface="Arial" panose="020B0604020202020204" pitchFamily="34" charset="0"/>
              </a:defRPr>
            </a:lvl8pPr>
            <a:lvl9pPr marL="3886200" indent="-228600" defTabSz="735013" eaLnBrk="0" fontAlgn="base" hangingPunct="0">
              <a:spcBef>
                <a:spcPct val="0"/>
              </a:spcBef>
              <a:spcAft>
                <a:spcPct val="0"/>
              </a:spcAft>
              <a:defRPr sz="4800">
                <a:solidFill>
                  <a:srgbClr val="0A3B6C"/>
                </a:solidFill>
                <a:latin typeface="Arial" panose="020B0604020202020204" pitchFamily="34" charset="0"/>
              </a:defRPr>
            </a:lvl9pPr>
          </a:lstStyle>
          <a:p>
            <a:fld id="{62BE2A53-CD10-497F-B453-3742D2B65025}" type="slidenum">
              <a:rPr lang="en-US" altLang="en-US" sz="1000">
                <a:solidFill>
                  <a:schemeClr val="tx1"/>
                </a:solidFill>
                <a:latin typeface="Times New Roman" panose="02020603050405020304" pitchFamily="18" charset="0"/>
              </a:rPr>
              <a:pPr/>
              <a:t>44</a:t>
            </a:fld>
            <a:endParaRPr lang="en-US" altLang="en-US" sz="1000">
              <a:solidFill>
                <a:schemeClr val="tx1"/>
              </a:solidFill>
              <a:latin typeface="Times New Roman" panose="02020603050405020304" pitchFamily="18" charset="0"/>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3650" name="Slide Image Placeholder 1">
            <a:extLst>
              <a:ext uri="{FF2B5EF4-FFF2-40B4-BE49-F238E27FC236}">
                <a16:creationId xmlns:a16="http://schemas.microsoft.com/office/drawing/2014/main" id="{3DEDA475-BE70-49A3-BA88-3B13F5017842}"/>
              </a:ext>
            </a:extLst>
          </p:cNvPr>
          <p:cNvSpPr>
            <a:spLocks noGrp="1" noRot="1" noChangeAspect="1" noTextEdit="1"/>
          </p:cNvSpPr>
          <p:nvPr>
            <p:ph type="sldImg"/>
          </p:nvPr>
        </p:nvSpPr>
        <p:spPr>
          <a:ln/>
        </p:spPr>
      </p:sp>
      <p:sp>
        <p:nvSpPr>
          <p:cNvPr id="283651" name="Notes Placeholder 2">
            <a:extLst>
              <a:ext uri="{FF2B5EF4-FFF2-40B4-BE49-F238E27FC236}">
                <a16:creationId xmlns:a16="http://schemas.microsoft.com/office/drawing/2014/main" id="{EB0EB281-58C5-42D8-BE11-8A51E8C1797E}"/>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
        <p:nvSpPr>
          <p:cNvPr id="283652" name="Slide Number Placeholder 3">
            <a:extLst>
              <a:ext uri="{FF2B5EF4-FFF2-40B4-BE49-F238E27FC236}">
                <a16:creationId xmlns:a16="http://schemas.microsoft.com/office/drawing/2014/main" id="{ED49180C-9D2B-4AFB-8291-85FB1469B634}"/>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735013">
              <a:defRPr sz="4800">
                <a:solidFill>
                  <a:srgbClr val="0A3B6C"/>
                </a:solidFill>
                <a:latin typeface="Arial" panose="020B0604020202020204" pitchFamily="34" charset="0"/>
              </a:defRPr>
            </a:lvl1pPr>
            <a:lvl2pPr marL="742950" indent="-285750" defTabSz="735013">
              <a:defRPr sz="4800">
                <a:solidFill>
                  <a:srgbClr val="0A3B6C"/>
                </a:solidFill>
                <a:latin typeface="Arial" panose="020B0604020202020204" pitchFamily="34" charset="0"/>
              </a:defRPr>
            </a:lvl2pPr>
            <a:lvl3pPr marL="1143000" indent="-228600" defTabSz="735013">
              <a:defRPr sz="4800">
                <a:solidFill>
                  <a:srgbClr val="0A3B6C"/>
                </a:solidFill>
                <a:latin typeface="Arial" panose="020B0604020202020204" pitchFamily="34" charset="0"/>
              </a:defRPr>
            </a:lvl3pPr>
            <a:lvl4pPr marL="1600200" indent="-228600" defTabSz="735013">
              <a:defRPr sz="4800">
                <a:solidFill>
                  <a:srgbClr val="0A3B6C"/>
                </a:solidFill>
                <a:latin typeface="Arial" panose="020B0604020202020204" pitchFamily="34" charset="0"/>
              </a:defRPr>
            </a:lvl4pPr>
            <a:lvl5pPr marL="2057400" indent="-228600" defTabSz="735013">
              <a:defRPr sz="4800">
                <a:solidFill>
                  <a:srgbClr val="0A3B6C"/>
                </a:solidFill>
                <a:latin typeface="Arial" panose="020B0604020202020204" pitchFamily="34" charset="0"/>
              </a:defRPr>
            </a:lvl5pPr>
            <a:lvl6pPr marL="2514600" indent="-228600" defTabSz="735013" eaLnBrk="0" fontAlgn="base" hangingPunct="0">
              <a:spcBef>
                <a:spcPct val="0"/>
              </a:spcBef>
              <a:spcAft>
                <a:spcPct val="0"/>
              </a:spcAft>
              <a:defRPr sz="4800">
                <a:solidFill>
                  <a:srgbClr val="0A3B6C"/>
                </a:solidFill>
                <a:latin typeface="Arial" panose="020B0604020202020204" pitchFamily="34" charset="0"/>
              </a:defRPr>
            </a:lvl6pPr>
            <a:lvl7pPr marL="2971800" indent="-228600" defTabSz="735013" eaLnBrk="0" fontAlgn="base" hangingPunct="0">
              <a:spcBef>
                <a:spcPct val="0"/>
              </a:spcBef>
              <a:spcAft>
                <a:spcPct val="0"/>
              </a:spcAft>
              <a:defRPr sz="4800">
                <a:solidFill>
                  <a:srgbClr val="0A3B6C"/>
                </a:solidFill>
                <a:latin typeface="Arial" panose="020B0604020202020204" pitchFamily="34" charset="0"/>
              </a:defRPr>
            </a:lvl7pPr>
            <a:lvl8pPr marL="3429000" indent="-228600" defTabSz="735013" eaLnBrk="0" fontAlgn="base" hangingPunct="0">
              <a:spcBef>
                <a:spcPct val="0"/>
              </a:spcBef>
              <a:spcAft>
                <a:spcPct val="0"/>
              </a:spcAft>
              <a:defRPr sz="4800">
                <a:solidFill>
                  <a:srgbClr val="0A3B6C"/>
                </a:solidFill>
                <a:latin typeface="Arial" panose="020B0604020202020204" pitchFamily="34" charset="0"/>
              </a:defRPr>
            </a:lvl8pPr>
            <a:lvl9pPr marL="3886200" indent="-228600" defTabSz="735013" eaLnBrk="0" fontAlgn="base" hangingPunct="0">
              <a:spcBef>
                <a:spcPct val="0"/>
              </a:spcBef>
              <a:spcAft>
                <a:spcPct val="0"/>
              </a:spcAft>
              <a:defRPr sz="4800">
                <a:solidFill>
                  <a:srgbClr val="0A3B6C"/>
                </a:solidFill>
                <a:latin typeface="Arial" panose="020B0604020202020204" pitchFamily="34" charset="0"/>
              </a:defRPr>
            </a:lvl9pPr>
          </a:lstStyle>
          <a:p>
            <a:fld id="{85134611-D9CE-4553-BD6C-2BFD8E92F0B3}" type="slidenum">
              <a:rPr lang="en-US" altLang="en-US" sz="1000">
                <a:solidFill>
                  <a:schemeClr val="tx1"/>
                </a:solidFill>
                <a:latin typeface="Times New Roman" panose="02020603050405020304" pitchFamily="18" charset="0"/>
              </a:rPr>
              <a:pPr/>
              <a:t>45</a:t>
            </a:fld>
            <a:endParaRPr lang="en-US" altLang="en-US" sz="1000">
              <a:solidFill>
                <a:schemeClr val="tx1"/>
              </a:solidFill>
              <a:latin typeface="Times New Roman" panose="02020603050405020304" pitchFamily="18" charset="0"/>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4674" name="Slide Image Placeholder 1">
            <a:extLst>
              <a:ext uri="{FF2B5EF4-FFF2-40B4-BE49-F238E27FC236}">
                <a16:creationId xmlns:a16="http://schemas.microsoft.com/office/drawing/2014/main" id="{2408B3B3-BA3D-4E65-BE2C-20E911457941}"/>
              </a:ext>
            </a:extLst>
          </p:cNvPr>
          <p:cNvSpPr>
            <a:spLocks noGrp="1" noRot="1" noChangeAspect="1" noTextEdit="1"/>
          </p:cNvSpPr>
          <p:nvPr>
            <p:ph type="sldImg"/>
          </p:nvPr>
        </p:nvSpPr>
        <p:spPr>
          <a:ln/>
        </p:spPr>
      </p:sp>
      <p:sp>
        <p:nvSpPr>
          <p:cNvPr id="284675" name="Notes Placeholder 2">
            <a:extLst>
              <a:ext uri="{FF2B5EF4-FFF2-40B4-BE49-F238E27FC236}">
                <a16:creationId xmlns:a16="http://schemas.microsoft.com/office/drawing/2014/main" id="{E002215F-562C-4896-B389-620016CB90DA}"/>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
        <p:nvSpPr>
          <p:cNvPr id="284676" name="Slide Number Placeholder 3">
            <a:extLst>
              <a:ext uri="{FF2B5EF4-FFF2-40B4-BE49-F238E27FC236}">
                <a16:creationId xmlns:a16="http://schemas.microsoft.com/office/drawing/2014/main" id="{C34F9E3D-2F5A-4F8B-9E70-1BDA135A56DE}"/>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735013">
              <a:defRPr sz="4800">
                <a:solidFill>
                  <a:srgbClr val="0A3B6C"/>
                </a:solidFill>
                <a:latin typeface="Arial" panose="020B0604020202020204" pitchFamily="34" charset="0"/>
              </a:defRPr>
            </a:lvl1pPr>
            <a:lvl2pPr marL="742950" indent="-285750" defTabSz="735013">
              <a:defRPr sz="4800">
                <a:solidFill>
                  <a:srgbClr val="0A3B6C"/>
                </a:solidFill>
                <a:latin typeface="Arial" panose="020B0604020202020204" pitchFamily="34" charset="0"/>
              </a:defRPr>
            </a:lvl2pPr>
            <a:lvl3pPr marL="1143000" indent="-228600" defTabSz="735013">
              <a:defRPr sz="4800">
                <a:solidFill>
                  <a:srgbClr val="0A3B6C"/>
                </a:solidFill>
                <a:latin typeface="Arial" panose="020B0604020202020204" pitchFamily="34" charset="0"/>
              </a:defRPr>
            </a:lvl3pPr>
            <a:lvl4pPr marL="1600200" indent="-228600" defTabSz="735013">
              <a:defRPr sz="4800">
                <a:solidFill>
                  <a:srgbClr val="0A3B6C"/>
                </a:solidFill>
                <a:latin typeface="Arial" panose="020B0604020202020204" pitchFamily="34" charset="0"/>
              </a:defRPr>
            </a:lvl4pPr>
            <a:lvl5pPr marL="2057400" indent="-228600" defTabSz="735013">
              <a:defRPr sz="4800">
                <a:solidFill>
                  <a:srgbClr val="0A3B6C"/>
                </a:solidFill>
                <a:latin typeface="Arial" panose="020B0604020202020204" pitchFamily="34" charset="0"/>
              </a:defRPr>
            </a:lvl5pPr>
            <a:lvl6pPr marL="2514600" indent="-228600" defTabSz="735013" eaLnBrk="0" fontAlgn="base" hangingPunct="0">
              <a:spcBef>
                <a:spcPct val="0"/>
              </a:spcBef>
              <a:spcAft>
                <a:spcPct val="0"/>
              </a:spcAft>
              <a:defRPr sz="4800">
                <a:solidFill>
                  <a:srgbClr val="0A3B6C"/>
                </a:solidFill>
                <a:latin typeface="Arial" panose="020B0604020202020204" pitchFamily="34" charset="0"/>
              </a:defRPr>
            </a:lvl6pPr>
            <a:lvl7pPr marL="2971800" indent="-228600" defTabSz="735013" eaLnBrk="0" fontAlgn="base" hangingPunct="0">
              <a:spcBef>
                <a:spcPct val="0"/>
              </a:spcBef>
              <a:spcAft>
                <a:spcPct val="0"/>
              </a:spcAft>
              <a:defRPr sz="4800">
                <a:solidFill>
                  <a:srgbClr val="0A3B6C"/>
                </a:solidFill>
                <a:latin typeface="Arial" panose="020B0604020202020204" pitchFamily="34" charset="0"/>
              </a:defRPr>
            </a:lvl7pPr>
            <a:lvl8pPr marL="3429000" indent="-228600" defTabSz="735013" eaLnBrk="0" fontAlgn="base" hangingPunct="0">
              <a:spcBef>
                <a:spcPct val="0"/>
              </a:spcBef>
              <a:spcAft>
                <a:spcPct val="0"/>
              </a:spcAft>
              <a:defRPr sz="4800">
                <a:solidFill>
                  <a:srgbClr val="0A3B6C"/>
                </a:solidFill>
                <a:latin typeface="Arial" panose="020B0604020202020204" pitchFamily="34" charset="0"/>
              </a:defRPr>
            </a:lvl8pPr>
            <a:lvl9pPr marL="3886200" indent="-228600" defTabSz="735013" eaLnBrk="0" fontAlgn="base" hangingPunct="0">
              <a:spcBef>
                <a:spcPct val="0"/>
              </a:spcBef>
              <a:spcAft>
                <a:spcPct val="0"/>
              </a:spcAft>
              <a:defRPr sz="4800">
                <a:solidFill>
                  <a:srgbClr val="0A3B6C"/>
                </a:solidFill>
                <a:latin typeface="Arial" panose="020B0604020202020204" pitchFamily="34" charset="0"/>
              </a:defRPr>
            </a:lvl9pPr>
          </a:lstStyle>
          <a:p>
            <a:fld id="{06880AB6-AE1B-4311-958E-18741AD472E1}" type="slidenum">
              <a:rPr lang="en-US" altLang="en-US" sz="1000">
                <a:solidFill>
                  <a:schemeClr val="tx1"/>
                </a:solidFill>
                <a:latin typeface="Times New Roman" panose="02020603050405020304" pitchFamily="18" charset="0"/>
              </a:rPr>
              <a:pPr/>
              <a:t>46</a:t>
            </a:fld>
            <a:endParaRPr lang="en-US" altLang="en-US" sz="1000">
              <a:solidFill>
                <a:schemeClr val="tx1"/>
              </a:solidFill>
              <a:latin typeface="Times New Roman" panose="02020603050405020304" pitchFamily="18" charset="0"/>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7746" name="Slide Image Placeholder 1">
            <a:extLst>
              <a:ext uri="{FF2B5EF4-FFF2-40B4-BE49-F238E27FC236}">
                <a16:creationId xmlns:a16="http://schemas.microsoft.com/office/drawing/2014/main" id="{273AA201-C891-4486-9611-CFD203BFB900}"/>
              </a:ext>
            </a:extLst>
          </p:cNvPr>
          <p:cNvSpPr>
            <a:spLocks noGrp="1" noRot="1" noChangeAspect="1" noTextEdit="1"/>
          </p:cNvSpPr>
          <p:nvPr>
            <p:ph type="sldImg"/>
          </p:nvPr>
        </p:nvSpPr>
        <p:spPr>
          <a:ln/>
        </p:spPr>
      </p:sp>
      <p:sp>
        <p:nvSpPr>
          <p:cNvPr id="287747" name="Notes Placeholder 2">
            <a:extLst>
              <a:ext uri="{FF2B5EF4-FFF2-40B4-BE49-F238E27FC236}">
                <a16:creationId xmlns:a16="http://schemas.microsoft.com/office/drawing/2014/main" id="{CF46ED84-D216-475B-B566-B15496FC8278}"/>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
        <p:nvSpPr>
          <p:cNvPr id="287748" name="Slide Number Placeholder 3">
            <a:extLst>
              <a:ext uri="{FF2B5EF4-FFF2-40B4-BE49-F238E27FC236}">
                <a16:creationId xmlns:a16="http://schemas.microsoft.com/office/drawing/2014/main" id="{90D514A1-7AB7-4177-9A90-77222C360456}"/>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735013">
              <a:defRPr sz="4800">
                <a:solidFill>
                  <a:srgbClr val="0A3B6C"/>
                </a:solidFill>
                <a:latin typeface="Arial" panose="020B0604020202020204" pitchFamily="34" charset="0"/>
              </a:defRPr>
            </a:lvl1pPr>
            <a:lvl2pPr marL="742950" indent="-285750" defTabSz="735013">
              <a:defRPr sz="4800">
                <a:solidFill>
                  <a:srgbClr val="0A3B6C"/>
                </a:solidFill>
                <a:latin typeface="Arial" panose="020B0604020202020204" pitchFamily="34" charset="0"/>
              </a:defRPr>
            </a:lvl2pPr>
            <a:lvl3pPr marL="1143000" indent="-228600" defTabSz="735013">
              <a:defRPr sz="4800">
                <a:solidFill>
                  <a:srgbClr val="0A3B6C"/>
                </a:solidFill>
                <a:latin typeface="Arial" panose="020B0604020202020204" pitchFamily="34" charset="0"/>
              </a:defRPr>
            </a:lvl3pPr>
            <a:lvl4pPr marL="1600200" indent="-228600" defTabSz="735013">
              <a:defRPr sz="4800">
                <a:solidFill>
                  <a:srgbClr val="0A3B6C"/>
                </a:solidFill>
                <a:latin typeface="Arial" panose="020B0604020202020204" pitchFamily="34" charset="0"/>
              </a:defRPr>
            </a:lvl4pPr>
            <a:lvl5pPr marL="2057400" indent="-228600" defTabSz="735013">
              <a:defRPr sz="4800">
                <a:solidFill>
                  <a:srgbClr val="0A3B6C"/>
                </a:solidFill>
                <a:latin typeface="Arial" panose="020B0604020202020204" pitchFamily="34" charset="0"/>
              </a:defRPr>
            </a:lvl5pPr>
            <a:lvl6pPr marL="2514600" indent="-228600" defTabSz="735013" eaLnBrk="0" fontAlgn="base" hangingPunct="0">
              <a:spcBef>
                <a:spcPct val="0"/>
              </a:spcBef>
              <a:spcAft>
                <a:spcPct val="0"/>
              </a:spcAft>
              <a:defRPr sz="4800">
                <a:solidFill>
                  <a:srgbClr val="0A3B6C"/>
                </a:solidFill>
                <a:latin typeface="Arial" panose="020B0604020202020204" pitchFamily="34" charset="0"/>
              </a:defRPr>
            </a:lvl6pPr>
            <a:lvl7pPr marL="2971800" indent="-228600" defTabSz="735013" eaLnBrk="0" fontAlgn="base" hangingPunct="0">
              <a:spcBef>
                <a:spcPct val="0"/>
              </a:spcBef>
              <a:spcAft>
                <a:spcPct val="0"/>
              </a:spcAft>
              <a:defRPr sz="4800">
                <a:solidFill>
                  <a:srgbClr val="0A3B6C"/>
                </a:solidFill>
                <a:latin typeface="Arial" panose="020B0604020202020204" pitchFamily="34" charset="0"/>
              </a:defRPr>
            </a:lvl7pPr>
            <a:lvl8pPr marL="3429000" indent="-228600" defTabSz="735013" eaLnBrk="0" fontAlgn="base" hangingPunct="0">
              <a:spcBef>
                <a:spcPct val="0"/>
              </a:spcBef>
              <a:spcAft>
                <a:spcPct val="0"/>
              </a:spcAft>
              <a:defRPr sz="4800">
                <a:solidFill>
                  <a:srgbClr val="0A3B6C"/>
                </a:solidFill>
                <a:latin typeface="Arial" panose="020B0604020202020204" pitchFamily="34" charset="0"/>
              </a:defRPr>
            </a:lvl8pPr>
            <a:lvl9pPr marL="3886200" indent="-228600" defTabSz="735013" eaLnBrk="0" fontAlgn="base" hangingPunct="0">
              <a:spcBef>
                <a:spcPct val="0"/>
              </a:spcBef>
              <a:spcAft>
                <a:spcPct val="0"/>
              </a:spcAft>
              <a:defRPr sz="4800">
                <a:solidFill>
                  <a:srgbClr val="0A3B6C"/>
                </a:solidFill>
                <a:latin typeface="Arial" panose="020B0604020202020204" pitchFamily="34" charset="0"/>
              </a:defRPr>
            </a:lvl9pPr>
          </a:lstStyle>
          <a:p>
            <a:fld id="{558418C7-0C5A-479E-B27B-24D2CC833EEE}" type="slidenum">
              <a:rPr lang="en-US" altLang="en-US" sz="1000">
                <a:solidFill>
                  <a:schemeClr val="tx1"/>
                </a:solidFill>
                <a:latin typeface="Times New Roman" panose="02020603050405020304" pitchFamily="18" charset="0"/>
              </a:rPr>
              <a:pPr/>
              <a:t>48</a:t>
            </a:fld>
            <a:endParaRPr lang="en-US" altLang="en-US" sz="1000">
              <a:solidFill>
                <a:schemeClr val="tx1"/>
              </a:solidFill>
              <a:latin typeface="Times New Roman" panose="02020603050405020304" pitchFamily="18"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826" name="Slide Image Placeholder 1">
            <a:extLst>
              <a:ext uri="{FF2B5EF4-FFF2-40B4-BE49-F238E27FC236}">
                <a16:creationId xmlns:a16="http://schemas.microsoft.com/office/drawing/2014/main" id="{5556F34D-4D12-46ED-9831-4494AFB7FD9D}"/>
              </a:ext>
            </a:extLst>
          </p:cNvPr>
          <p:cNvSpPr>
            <a:spLocks noGrp="1" noRot="1" noChangeAspect="1" noTextEdit="1"/>
          </p:cNvSpPr>
          <p:nvPr>
            <p:ph type="sldImg"/>
          </p:nvPr>
        </p:nvSpPr>
        <p:spPr>
          <a:ln/>
        </p:spPr>
      </p:sp>
      <p:sp>
        <p:nvSpPr>
          <p:cNvPr id="205827" name="Notes Placeholder 2">
            <a:extLst>
              <a:ext uri="{FF2B5EF4-FFF2-40B4-BE49-F238E27FC236}">
                <a16:creationId xmlns:a16="http://schemas.microsoft.com/office/drawing/2014/main" id="{31C53B15-24FB-4FE0-B93C-C13B51A4A44B}"/>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
        <p:nvSpPr>
          <p:cNvPr id="205828" name="Slide Number Placeholder 3">
            <a:extLst>
              <a:ext uri="{FF2B5EF4-FFF2-40B4-BE49-F238E27FC236}">
                <a16:creationId xmlns:a16="http://schemas.microsoft.com/office/drawing/2014/main" id="{10C88E31-90FE-4A49-BDF0-8DEB23046F9A}"/>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735013">
              <a:defRPr sz="4800">
                <a:solidFill>
                  <a:srgbClr val="0A3B6C"/>
                </a:solidFill>
                <a:latin typeface="Arial" panose="020B0604020202020204" pitchFamily="34" charset="0"/>
              </a:defRPr>
            </a:lvl1pPr>
            <a:lvl2pPr marL="742950" indent="-285750" defTabSz="735013">
              <a:defRPr sz="4800">
                <a:solidFill>
                  <a:srgbClr val="0A3B6C"/>
                </a:solidFill>
                <a:latin typeface="Arial" panose="020B0604020202020204" pitchFamily="34" charset="0"/>
              </a:defRPr>
            </a:lvl2pPr>
            <a:lvl3pPr marL="1143000" indent="-228600" defTabSz="735013">
              <a:defRPr sz="4800">
                <a:solidFill>
                  <a:srgbClr val="0A3B6C"/>
                </a:solidFill>
                <a:latin typeface="Arial" panose="020B0604020202020204" pitchFamily="34" charset="0"/>
              </a:defRPr>
            </a:lvl3pPr>
            <a:lvl4pPr marL="1600200" indent="-228600" defTabSz="735013">
              <a:defRPr sz="4800">
                <a:solidFill>
                  <a:srgbClr val="0A3B6C"/>
                </a:solidFill>
                <a:latin typeface="Arial" panose="020B0604020202020204" pitchFamily="34" charset="0"/>
              </a:defRPr>
            </a:lvl4pPr>
            <a:lvl5pPr marL="2057400" indent="-228600" defTabSz="735013">
              <a:defRPr sz="4800">
                <a:solidFill>
                  <a:srgbClr val="0A3B6C"/>
                </a:solidFill>
                <a:latin typeface="Arial" panose="020B0604020202020204" pitchFamily="34" charset="0"/>
              </a:defRPr>
            </a:lvl5pPr>
            <a:lvl6pPr marL="2514600" indent="-228600" defTabSz="735013" eaLnBrk="0" fontAlgn="base" hangingPunct="0">
              <a:spcBef>
                <a:spcPct val="0"/>
              </a:spcBef>
              <a:spcAft>
                <a:spcPct val="0"/>
              </a:spcAft>
              <a:defRPr sz="4800">
                <a:solidFill>
                  <a:srgbClr val="0A3B6C"/>
                </a:solidFill>
                <a:latin typeface="Arial" panose="020B0604020202020204" pitchFamily="34" charset="0"/>
              </a:defRPr>
            </a:lvl6pPr>
            <a:lvl7pPr marL="2971800" indent="-228600" defTabSz="735013" eaLnBrk="0" fontAlgn="base" hangingPunct="0">
              <a:spcBef>
                <a:spcPct val="0"/>
              </a:spcBef>
              <a:spcAft>
                <a:spcPct val="0"/>
              </a:spcAft>
              <a:defRPr sz="4800">
                <a:solidFill>
                  <a:srgbClr val="0A3B6C"/>
                </a:solidFill>
                <a:latin typeface="Arial" panose="020B0604020202020204" pitchFamily="34" charset="0"/>
              </a:defRPr>
            </a:lvl7pPr>
            <a:lvl8pPr marL="3429000" indent="-228600" defTabSz="735013" eaLnBrk="0" fontAlgn="base" hangingPunct="0">
              <a:spcBef>
                <a:spcPct val="0"/>
              </a:spcBef>
              <a:spcAft>
                <a:spcPct val="0"/>
              </a:spcAft>
              <a:defRPr sz="4800">
                <a:solidFill>
                  <a:srgbClr val="0A3B6C"/>
                </a:solidFill>
                <a:latin typeface="Arial" panose="020B0604020202020204" pitchFamily="34" charset="0"/>
              </a:defRPr>
            </a:lvl8pPr>
            <a:lvl9pPr marL="3886200" indent="-228600" defTabSz="735013" eaLnBrk="0" fontAlgn="base" hangingPunct="0">
              <a:spcBef>
                <a:spcPct val="0"/>
              </a:spcBef>
              <a:spcAft>
                <a:spcPct val="0"/>
              </a:spcAft>
              <a:defRPr sz="4800">
                <a:solidFill>
                  <a:srgbClr val="0A3B6C"/>
                </a:solidFill>
                <a:latin typeface="Arial" panose="020B0604020202020204" pitchFamily="34" charset="0"/>
              </a:defRPr>
            </a:lvl9pPr>
          </a:lstStyle>
          <a:p>
            <a:fld id="{B6820861-D64A-4F43-B639-73FA565BB2DC}" type="slidenum">
              <a:rPr lang="en-US" altLang="en-US" sz="1000">
                <a:solidFill>
                  <a:schemeClr val="tx1"/>
                </a:solidFill>
                <a:latin typeface="Times New Roman" panose="02020603050405020304" pitchFamily="18" charset="0"/>
              </a:rPr>
              <a:pPr/>
              <a:t>6</a:t>
            </a:fld>
            <a:endParaRPr lang="en-US" altLang="en-US" sz="1000">
              <a:solidFill>
                <a:schemeClr val="tx1"/>
              </a:solidFill>
              <a:latin typeface="Times New Roman" panose="02020603050405020304" pitchFamily="18" charset="0"/>
            </a:endParaRPr>
          </a:p>
        </p:txBody>
      </p:sp>
    </p:spTree>
    <p:extLst>
      <p:ext uri="{BB962C8B-B14F-4D97-AF65-F5344CB8AC3E}">
        <p14:creationId xmlns:p14="http://schemas.microsoft.com/office/powerpoint/2010/main" val="3468715741"/>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8770" name="Slide Image Placeholder 1">
            <a:extLst>
              <a:ext uri="{FF2B5EF4-FFF2-40B4-BE49-F238E27FC236}">
                <a16:creationId xmlns:a16="http://schemas.microsoft.com/office/drawing/2014/main" id="{01562339-D6F0-4087-AAA6-11350210F0E9}"/>
              </a:ext>
            </a:extLst>
          </p:cNvPr>
          <p:cNvSpPr>
            <a:spLocks noGrp="1" noRot="1" noChangeAspect="1" noTextEdit="1"/>
          </p:cNvSpPr>
          <p:nvPr>
            <p:ph type="sldImg"/>
          </p:nvPr>
        </p:nvSpPr>
        <p:spPr>
          <a:ln/>
        </p:spPr>
      </p:sp>
      <p:sp>
        <p:nvSpPr>
          <p:cNvPr id="288771" name="Notes Placeholder 2">
            <a:extLst>
              <a:ext uri="{FF2B5EF4-FFF2-40B4-BE49-F238E27FC236}">
                <a16:creationId xmlns:a16="http://schemas.microsoft.com/office/drawing/2014/main" id="{B07199CD-82E1-41D5-9527-EA88E2C953AD}"/>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
        <p:nvSpPr>
          <p:cNvPr id="288772" name="Slide Number Placeholder 3">
            <a:extLst>
              <a:ext uri="{FF2B5EF4-FFF2-40B4-BE49-F238E27FC236}">
                <a16:creationId xmlns:a16="http://schemas.microsoft.com/office/drawing/2014/main" id="{E18A7169-FB0E-4D04-A7E9-0BFE1C466C4F}"/>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735013">
              <a:defRPr sz="4800">
                <a:solidFill>
                  <a:srgbClr val="0A3B6C"/>
                </a:solidFill>
                <a:latin typeface="Arial" panose="020B0604020202020204" pitchFamily="34" charset="0"/>
              </a:defRPr>
            </a:lvl1pPr>
            <a:lvl2pPr marL="742950" indent="-285750" defTabSz="735013">
              <a:defRPr sz="4800">
                <a:solidFill>
                  <a:srgbClr val="0A3B6C"/>
                </a:solidFill>
                <a:latin typeface="Arial" panose="020B0604020202020204" pitchFamily="34" charset="0"/>
              </a:defRPr>
            </a:lvl2pPr>
            <a:lvl3pPr marL="1143000" indent="-228600" defTabSz="735013">
              <a:defRPr sz="4800">
                <a:solidFill>
                  <a:srgbClr val="0A3B6C"/>
                </a:solidFill>
                <a:latin typeface="Arial" panose="020B0604020202020204" pitchFamily="34" charset="0"/>
              </a:defRPr>
            </a:lvl3pPr>
            <a:lvl4pPr marL="1600200" indent="-228600" defTabSz="735013">
              <a:defRPr sz="4800">
                <a:solidFill>
                  <a:srgbClr val="0A3B6C"/>
                </a:solidFill>
                <a:latin typeface="Arial" panose="020B0604020202020204" pitchFamily="34" charset="0"/>
              </a:defRPr>
            </a:lvl4pPr>
            <a:lvl5pPr marL="2057400" indent="-228600" defTabSz="735013">
              <a:defRPr sz="4800">
                <a:solidFill>
                  <a:srgbClr val="0A3B6C"/>
                </a:solidFill>
                <a:latin typeface="Arial" panose="020B0604020202020204" pitchFamily="34" charset="0"/>
              </a:defRPr>
            </a:lvl5pPr>
            <a:lvl6pPr marL="2514600" indent="-228600" defTabSz="735013" eaLnBrk="0" fontAlgn="base" hangingPunct="0">
              <a:spcBef>
                <a:spcPct val="0"/>
              </a:spcBef>
              <a:spcAft>
                <a:spcPct val="0"/>
              </a:spcAft>
              <a:defRPr sz="4800">
                <a:solidFill>
                  <a:srgbClr val="0A3B6C"/>
                </a:solidFill>
                <a:latin typeface="Arial" panose="020B0604020202020204" pitchFamily="34" charset="0"/>
              </a:defRPr>
            </a:lvl6pPr>
            <a:lvl7pPr marL="2971800" indent="-228600" defTabSz="735013" eaLnBrk="0" fontAlgn="base" hangingPunct="0">
              <a:spcBef>
                <a:spcPct val="0"/>
              </a:spcBef>
              <a:spcAft>
                <a:spcPct val="0"/>
              </a:spcAft>
              <a:defRPr sz="4800">
                <a:solidFill>
                  <a:srgbClr val="0A3B6C"/>
                </a:solidFill>
                <a:latin typeface="Arial" panose="020B0604020202020204" pitchFamily="34" charset="0"/>
              </a:defRPr>
            </a:lvl7pPr>
            <a:lvl8pPr marL="3429000" indent="-228600" defTabSz="735013" eaLnBrk="0" fontAlgn="base" hangingPunct="0">
              <a:spcBef>
                <a:spcPct val="0"/>
              </a:spcBef>
              <a:spcAft>
                <a:spcPct val="0"/>
              </a:spcAft>
              <a:defRPr sz="4800">
                <a:solidFill>
                  <a:srgbClr val="0A3B6C"/>
                </a:solidFill>
                <a:latin typeface="Arial" panose="020B0604020202020204" pitchFamily="34" charset="0"/>
              </a:defRPr>
            </a:lvl8pPr>
            <a:lvl9pPr marL="3886200" indent="-228600" defTabSz="735013" eaLnBrk="0" fontAlgn="base" hangingPunct="0">
              <a:spcBef>
                <a:spcPct val="0"/>
              </a:spcBef>
              <a:spcAft>
                <a:spcPct val="0"/>
              </a:spcAft>
              <a:defRPr sz="4800">
                <a:solidFill>
                  <a:srgbClr val="0A3B6C"/>
                </a:solidFill>
                <a:latin typeface="Arial" panose="020B0604020202020204" pitchFamily="34" charset="0"/>
              </a:defRPr>
            </a:lvl9pPr>
          </a:lstStyle>
          <a:p>
            <a:fld id="{1D9E7B32-1E57-403E-AEE4-62F7E4211BCC}" type="slidenum">
              <a:rPr lang="en-US" altLang="en-US" sz="1000">
                <a:solidFill>
                  <a:schemeClr val="tx1"/>
                </a:solidFill>
                <a:latin typeface="Times New Roman" panose="02020603050405020304" pitchFamily="18" charset="0"/>
              </a:rPr>
              <a:pPr/>
              <a:t>49</a:t>
            </a:fld>
            <a:endParaRPr lang="en-US" altLang="en-US" sz="1000">
              <a:solidFill>
                <a:schemeClr val="tx1"/>
              </a:solidFill>
              <a:latin typeface="Times New Roman" panose="02020603050405020304" pitchFamily="18" charset="0"/>
            </a:endParaRPr>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9794" name="Slide Image Placeholder 1">
            <a:extLst>
              <a:ext uri="{FF2B5EF4-FFF2-40B4-BE49-F238E27FC236}">
                <a16:creationId xmlns:a16="http://schemas.microsoft.com/office/drawing/2014/main" id="{4FCC0275-DE86-4214-9A5F-0AB6275399E3}"/>
              </a:ext>
            </a:extLst>
          </p:cNvPr>
          <p:cNvSpPr>
            <a:spLocks noGrp="1" noRot="1" noChangeAspect="1" noTextEdit="1"/>
          </p:cNvSpPr>
          <p:nvPr>
            <p:ph type="sldImg"/>
          </p:nvPr>
        </p:nvSpPr>
        <p:spPr>
          <a:ln/>
        </p:spPr>
      </p:sp>
      <p:sp>
        <p:nvSpPr>
          <p:cNvPr id="289795" name="Notes Placeholder 2">
            <a:extLst>
              <a:ext uri="{FF2B5EF4-FFF2-40B4-BE49-F238E27FC236}">
                <a16:creationId xmlns:a16="http://schemas.microsoft.com/office/drawing/2014/main" id="{688965FD-791B-465C-A856-D81EF469DD3D}"/>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
        <p:nvSpPr>
          <p:cNvPr id="289796" name="Slide Number Placeholder 3">
            <a:extLst>
              <a:ext uri="{FF2B5EF4-FFF2-40B4-BE49-F238E27FC236}">
                <a16:creationId xmlns:a16="http://schemas.microsoft.com/office/drawing/2014/main" id="{ADF784E1-280C-47F3-900E-4799F983FD41}"/>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735013">
              <a:defRPr sz="4800">
                <a:solidFill>
                  <a:srgbClr val="0A3B6C"/>
                </a:solidFill>
                <a:latin typeface="Arial" panose="020B0604020202020204" pitchFamily="34" charset="0"/>
              </a:defRPr>
            </a:lvl1pPr>
            <a:lvl2pPr marL="742950" indent="-285750" defTabSz="735013">
              <a:defRPr sz="4800">
                <a:solidFill>
                  <a:srgbClr val="0A3B6C"/>
                </a:solidFill>
                <a:latin typeface="Arial" panose="020B0604020202020204" pitchFamily="34" charset="0"/>
              </a:defRPr>
            </a:lvl2pPr>
            <a:lvl3pPr marL="1143000" indent="-228600" defTabSz="735013">
              <a:defRPr sz="4800">
                <a:solidFill>
                  <a:srgbClr val="0A3B6C"/>
                </a:solidFill>
                <a:latin typeface="Arial" panose="020B0604020202020204" pitchFamily="34" charset="0"/>
              </a:defRPr>
            </a:lvl3pPr>
            <a:lvl4pPr marL="1600200" indent="-228600" defTabSz="735013">
              <a:defRPr sz="4800">
                <a:solidFill>
                  <a:srgbClr val="0A3B6C"/>
                </a:solidFill>
                <a:latin typeface="Arial" panose="020B0604020202020204" pitchFamily="34" charset="0"/>
              </a:defRPr>
            </a:lvl4pPr>
            <a:lvl5pPr marL="2057400" indent="-228600" defTabSz="735013">
              <a:defRPr sz="4800">
                <a:solidFill>
                  <a:srgbClr val="0A3B6C"/>
                </a:solidFill>
                <a:latin typeface="Arial" panose="020B0604020202020204" pitchFamily="34" charset="0"/>
              </a:defRPr>
            </a:lvl5pPr>
            <a:lvl6pPr marL="2514600" indent="-228600" defTabSz="735013" eaLnBrk="0" fontAlgn="base" hangingPunct="0">
              <a:spcBef>
                <a:spcPct val="0"/>
              </a:spcBef>
              <a:spcAft>
                <a:spcPct val="0"/>
              </a:spcAft>
              <a:defRPr sz="4800">
                <a:solidFill>
                  <a:srgbClr val="0A3B6C"/>
                </a:solidFill>
                <a:latin typeface="Arial" panose="020B0604020202020204" pitchFamily="34" charset="0"/>
              </a:defRPr>
            </a:lvl6pPr>
            <a:lvl7pPr marL="2971800" indent="-228600" defTabSz="735013" eaLnBrk="0" fontAlgn="base" hangingPunct="0">
              <a:spcBef>
                <a:spcPct val="0"/>
              </a:spcBef>
              <a:spcAft>
                <a:spcPct val="0"/>
              </a:spcAft>
              <a:defRPr sz="4800">
                <a:solidFill>
                  <a:srgbClr val="0A3B6C"/>
                </a:solidFill>
                <a:latin typeface="Arial" panose="020B0604020202020204" pitchFamily="34" charset="0"/>
              </a:defRPr>
            </a:lvl7pPr>
            <a:lvl8pPr marL="3429000" indent="-228600" defTabSz="735013" eaLnBrk="0" fontAlgn="base" hangingPunct="0">
              <a:spcBef>
                <a:spcPct val="0"/>
              </a:spcBef>
              <a:spcAft>
                <a:spcPct val="0"/>
              </a:spcAft>
              <a:defRPr sz="4800">
                <a:solidFill>
                  <a:srgbClr val="0A3B6C"/>
                </a:solidFill>
                <a:latin typeface="Arial" panose="020B0604020202020204" pitchFamily="34" charset="0"/>
              </a:defRPr>
            </a:lvl8pPr>
            <a:lvl9pPr marL="3886200" indent="-228600" defTabSz="735013" eaLnBrk="0" fontAlgn="base" hangingPunct="0">
              <a:spcBef>
                <a:spcPct val="0"/>
              </a:spcBef>
              <a:spcAft>
                <a:spcPct val="0"/>
              </a:spcAft>
              <a:defRPr sz="4800">
                <a:solidFill>
                  <a:srgbClr val="0A3B6C"/>
                </a:solidFill>
                <a:latin typeface="Arial" panose="020B0604020202020204" pitchFamily="34" charset="0"/>
              </a:defRPr>
            </a:lvl9pPr>
          </a:lstStyle>
          <a:p>
            <a:fld id="{4BB289EE-31BE-47AB-86C6-F0769077A182}" type="slidenum">
              <a:rPr lang="en-US" altLang="en-US" sz="1000">
                <a:solidFill>
                  <a:schemeClr val="tx1"/>
                </a:solidFill>
                <a:latin typeface="Times New Roman" panose="02020603050405020304" pitchFamily="18" charset="0"/>
              </a:rPr>
              <a:pPr/>
              <a:t>50</a:t>
            </a:fld>
            <a:endParaRPr lang="en-US" altLang="en-US" sz="1000">
              <a:solidFill>
                <a:schemeClr val="tx1"/>
              </a:solidFill>
              <a:latin typeface="Times New Roman" panose="02020603050405020304" pitchFamily="18" charset="0"/>
            </a:endParaRPr>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0818" name="Slide Image Placeholder 1">
            <a:extLst>
              <a:ext uri="{FF2B5EF4-FFF2-40B4-BE49-F238E27FC236}">
                <a16:creationId xmlns:a16="http://schemas.microsoft.com/office/drawing/2014/main" id="{6201ACD4-82B8-4F83-A5D0-BE9E670DD17D}"/>
              </a:ext>
            </a:extLst>
          </p:cNvPr>
          <p:cNvSpPr>
            <a:spLocks noGrp="1" noRot="1" noChangeAspect="1" noTextEdit="1"/>
          </p:cNvSpPr>
          <p:nvPr>
            <p:ph type="sldImg"/>
          </p:nvPr>
        </p:nvSpPr>
        <p:spPr>
          <a:ln/>
        </p:spPr>
      </p:sp>
      <p:sp>
        <p:nvSpPr>
          <p:cNvPr id="290819" name="Notes Placeholder 2">
            <a:extLst>
              <a:ext uri="{FF2B5EF4-FFF2-40B4-BE49-F238E27FC236}">
                <a16:creationId xmlns:a16="http://schemas.microsoft.com/office/drawing/2014/main" id="{E0B5864A-1A85-4177-8B7E-677F3946C25D}"/>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
        <p:nvSpPr>
          <p:cNvPr id="290820" name="Slide Number Placeholder 3">
            <a:extLst>
              <a:ext uri="{FF2B5EF4-FFF2-40B4-BE49-F238E27FC236}">
                <a16:creationId xmlns:a16="http://schemas.microsoft.com/office/drawing/2014/main" id="{41ECFF98-FED9-4B19-A6EE-A2856D9532A2}"/>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735013">
              <a:defRPr sz="4800">
                <a:solidFill>
                  <a:srgbClr val="0A3B6C"/>
                </a:solidFill>
                <a:latin typeface="Arial" panose="020B0604020202020204" pitchFamily="34" charset="0"/>
              </a:defRPr>
            </a:lvl1pPr>
            <a:lvl2pPr marL="742950" indent="-285750" defTabSz="735013">
              <a:defRPr sz="4800">
                <a:solidFill>
                  <a:srgbClr val="0A3B6C"/>
                </a:solidFill>
                <a:latin typeface="Arial" panose="020B0604020202020204" pitchFamily="34" charset="0"/>
              </a:defRPr>
            </a:lvl2pPr>
            <a:lvl3pPr marL="1143000" indent="-228600" defTabSz="735013">
              <a:defRPr sz="4800">
                <a:solidFill>
                  <a:srgbClr val="0A3B6C"/>
                </a:solidFill>
                <a:latin typeface="Arial" panose="020B0604020202020204" pitchFamily="34" charset="0"/>
              </a:defRPr>
            </a:lvl3pPr>
            <a:lvl4pPr marL="1600200" indent="-228600" defTabSz="735013">
              <a:defRPr sz="4800">
                <a:solidFill>
                  <a:srgbClr val="0A3B6C"/>
                </a:solidFill>
                <a:latin typeface="Arial" panose="020B0604020202020204" pitchFamily="34" charset="0"/>
              </a:defRPr>
            </a:lvl4pPr>
            <a:lvl5pPr marL="2057400" indent="-228600" defTabSz="735013">
              <a:defRPr sz="4800">
                <a:solidFill>
                  <a:srgbClr val="0A3B6C"/>
                </a:solidFill>
                <a:latin typeface="Arial" panose="020B0604020202020204" pitchFamily="34" charset="0"/>
              </a:defRPr>
            </a:lvl5pPr>
            <a:lvl6pPr marL="2514600" indent="-228600" defTabSz="735013" eaLnBrk="0" fontAlgn="base" hangingPunct="0">
              <a:spcBef>
                <a:spcPct val="0"/>
              </a:spcBef>
              <a:spcAft>
                <a:spcPct val="0"/>
              </a:spcAft>
              <a:defRPr sz="4800">
                <a:solidFill>
                  <a:srgbClr val="0A3B6C"/>
                </a:solidFill>
                <a:latin typeface="Arial" panose="020B0604020202020204" pitchFamily="34" charset="0"/>
              </a:defRPr>
            </a:lvl6pPr>
            <a:lvl7pPr marL="2971800" indent="-228600" defTabSz="735013" eaLnBrk="0" fontAlgn="base" hangingPunct="0">
              <a:spcBef>
                <a:spcPct val="0"/>
              </a:spcBef>
              <a:spcAft>
                <a:spcPct val="0"/>
              </a:spcAft>
              <a:defRPr sz="4800">
                <a:solidFill>
                  <a:srgbClr val="0A3B6C"/>
                </a:solidFill>
                <a:latin typeface="Arial" panose="020B0604020202020204" pitchFamily="34" charset="0"/>
              </a:defRPr>
            </a:lvl7pPr>
            <a:lvl8pPr marL="3429000" indent="-228600" defTabSz="735013" eaLnBrk="0" fontAlgn="base" hangingPunct="0">
              <a:spcBef>
                <a:spcPct val="0"/>
              </a:spcBef>
              <a:spcAft>
                <a:spcPct val="0"/>
              </a:spcAft>
              <a:defRPr sz="4800">
                <a:solidFill>
                  <a:srgbClr val="0A3B6C"/>
                </a:solidFill>
                <a:latin typeface="Arial" panose="020B0604020202020204" pitchFamily="34" charset="0"/>
              </a:defRPr>
            </a:lvl8pPr>
            <a:lvl9pPr marL="3886200" indent="-228600" defTabSz="735013" eaLnBrk="0" fontAlgn="base" hangingPunct="0">
              <a:spcBef>
                <a:spcPct val="0"/>
              </a:spcBef>
              <a:spcAft>
                <a:spcPct val="0"/>
              </a:spcAft>
              <a:defRPr sz="4800">
                <a:solidFill>
                  <a:srgbClr val="0A3B6C"/>
                </a:solidFill>
                <a:latin typeface="Arial" panose="020B0604020202020204" pitchFamily="34" charset="0"/>
              </a:defRPr>
            </a:lvl9pPr>
          </a:lstStyle>
          <a:p>
            <a:fld id="{5D58DB72-5745-459D-BF76-E8D5008DCAC2}" type="slidenum">
              <a:rPr lang="en-US" altLang="en-US" sz="1000">
                <a:solidFill>
                  <a:schemeClr val="tx1"/>
                </a:solidFill>
                <a:latin typeface="Times New Roman" panose="02020603050405020304" pitchFamily="18" charset="0"/>
              </a:rPr>
              <a:pPr/>
              <a:t>51</a:t>
            </a:fld>
            <a:endParaRPr lang="en-US" altLang="en-US" sz="1000">
              <a:solidFill>
                <a:schemeClr val="tx1"/>
              </a:solidFill>
              <a:latin typeface="Times New Roman" panose="02020603050405020304" pitchFamily="18" charset="0"/>
            </a:endParaRPr>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1842" name="Slide Image Placeholder 1">
            <a:extLst>
              <a:ext uri="{FF2B5EF4-FFF2-40B4-BE49-F238E27FC236}">
                <a16:creationId xmlns:a16="http://schemas.microsoft.com/office/drawing/2014/main" id="{FF24BCEB-5324-45AD-99B4-E400FEBF39E5}"/>
              </a:ext>
            </a:extLst>
          </p:cNvPr>
          <p:cNvSpPr>
            <a:spLocks noGrp="1" noRot="1" noChangeAspect="1" noTextEdit="1"/>
          </p:cNvSpPr>
          <p:nvPr>
            <p:ph type="sldImg"/>
          </p:nvPr>
        </p:nvSpPr>
        <p:spPr>
          <a:ln/>
        </p:spPr>
      </p:sp>
      <p:sp>
        <p:nvSpPr>
          <p:cNvPr id="291843" name="Notes Placeholder 2">
            <a:extLst>
              <a:ext uri="{FF2B5EF4-FFF2-40B4-BE49-F238E27FC236}">
                <a16:creationId xmlns:a16="http://schemas.microsoft.com/office/drawing/2014/main" id="{90F73E31-6C7B-4853-A0B0-A1F1B4905C15}"/>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
        <p:nvSpPr>
          <p:cNvPr id="291844" name="Slide Number Placeholder 3">
            <a:extLst>
              <a:ext uri="{FF2B5EF4-FFF2-40B4-BE49-F238E27FC236}">
                <a16:creationId xmlns:a16="http://schemas.microsoft.com/office/drawing/2014/main" id="{7942F72C-3BEA-4E21-9C03-928176629C48}"/>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735013">
              <a:defRPr sz="4800">
                <a:solidFill>
                  <a:srgbClr val="0A3B6C"/>
                </a:solidFill>
                <a:latin typeface="Arial" panose="020B0604020202020204" pitchFamily="34" charset="0"/>
              </a:defRPr>
            </a:lvl1pPr>
            <a:lvl2pPr marL="742950" indent="-285750" defTabSz="735013">
              <a:defRPr sz="4800">
                <a:solidFill>
                  <a:srgbClr val="0A3B6C"/>
                </a:solidFill>
                <a:latin typeface="Arial" panose="020B0604020202020204" pitchFamily="34" charset="0"/>
              </a:defRPr>
            </a:lvl2pPr>
            <a:lvl3pPr marL="1143000" indent="-228600" defTabSz="735013">
              <a:defRPr sz="4800">
                <a:solidFill>
                  <a:srgbClr val="0A3B6C"/>
                </a:solidFill>
                <a:latin typeface="Arial" panose="020B0604020202020204" pitchFamily="34" charset="0"/>
              </a:defRPr>
            </a:lvl3pPr>
            <a:lvl4pPr marL="1600200" indent="-228600" defTabSz="735013">
              <a:defRPr sz="4800">
                <a:solidFill>
                  <a:srgbClr val="0A3B6C"/>
                </a:solidFill>
                <a:latin typeface="Arial" panose="020B0604020202020204" pitchFamily="34" charset="0"/>
              </a:defRPr>
            </a:lvl4pPr>
            <a:lvl5pPr marL="2057400" indent="-228600" defTabSz="735013">
              <a:defRPr sz="4800">
                <a:solidFill>
                  <a:srgbClr val="0A3B6C"/>
                </a:solidFill>
                <a:latin typeface="Arial" panose="020B0604020202020204" pitchFamily="34" charset="0"/>
              </a:defRPr>
            </a:lvl5pPr>
            <a:lvl6pPr marL="2514600" indent="-228600" defTabSz="735013" eaLnBrk="0" fontAlgn="base" hangingPunct="0">
              <a:spcBef>
                <a:spcPct val="0"/>
              </a:spcBef>
              <a:spcAft>
                <a:spcPct val="0"/>
              </a:spcAft>
              <a:defRPr sz="4800">
                <a:solidFill>
                  <a:srgbClr val="0A3B6C"/>
                </a:solidFill>
                <a:latin typeface="Arial" panose="020B0604020202020204" pitchFamily="34" charset="0"/>
              </a:defRPr>
            </a:lvl6pPr>
            <a:lvl7pPr marL="2971800" indent="-228600" defTabSz="735013" eaLnBrk="0" fontAlgn="base" hangingPunct="0">
              <a:spcBef>
                <a:spcPct val="0"/>
              </a:spcBef>
              <a:spcAft>
                <a:spcPct val="0"/>
              </a:spcAft>
              <a:defRPr sz="4800">
                <a:solidFill>
                  <a:srgbClr val="0A3B6C"/>
                </a:solidFill>
                <a:latin typeface="Arial" panose="020B0604020202020204" pitchFamily="34" charset="0"/>
              </a:defRPr>
            </a:lvl7pPr>
            <a:lvl8pPr marL="3429000" indent="-228600" defTabSz="735013" eaLnBrk="0" fontAlgn="base" hangingPunct="0">
              <a:spcBef>
                <a:spcPct val="0"/>
              </a:spcBef>
              <a:spcAft>
                <a:spcPct val="0"/>
              </a:spcAft>
              <a:defRPr sz="4800">
                <a:solidFill>
                  <a:srgbClr val="0A3B6C"/>
                </a:solidFill>
                <a:latin typeface="Arial" panose="020B0604020202020204" pitchFamily="34" charset="0"/>
              </a:defRPr>
            </a:lvl8pPr>
            <a:lvl9pPr marL="3886200" indent="-228600" defTabSz="735013" eaLnBrk="0" fontAlgn="base" hangingPunct="0">
              <a:spcBef>
                <a:spcPct val="0"/>
              </a:spcBef>
              <a:spcAft>
                <a:spcPct val="0"/>
              </a:spcAft>
              <a:defRPr sz="4800">
                <a:solidFill>
                  <a:srgbClr val="0A3B6C"/>
                </a:solidFill>
                <a:latin typeface="Arial" panose="020B0604020202020204" pitchFamily="34" charset="0"/>
              </a:defRPr>
            </a:lvl9pPr>
          </a:lstStyle>
          <a:p>
            <a:fld id="{BE7F5640-929F-482D-8449-A7E9365CE36F}" type="slidenum">
              <a:rPr lang="en-US" altLang="en-US" sz="1000">
                <a:solidFill>
                  <a:schemeClr val="tx1"/>
                </a:solidFill>
                <a:latin typeface="Times New Roman" panose="02020603050405020304" pitchFamily="18" charset="0"/>
              </a:rPr>
              <a:pPr/>
              <a:t>52</a:t>
            </a:fld>
            <a:endParaRPr lang="en-US" altLang="en-US" sz="1000">
              <a:solidFill>
                <a:schemeClr val="tx1"/>
              </a:solidFill>
              <a:latin typeface="Times New Roman" panose="02020603050405020304" pitchFamily="18" charset="0"/>
            </a:endParaRPr>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2866" name="Slide Image Placeholder 1">
            <a:extLst>
              <a:ext uri="{FF2B5EF4-FFF2-40B4-BE49-F238E27FC236}">
                <a16:creationId xmlns:a16="http://schemas.microsoft.com/office/drawing/2014/main" id="{7BB144BC-B9CF-4E8D-A2B4-862139A8D8AC}"/>
              </a:ext>
            </a:extLst>
          </p:cNvPr>
          <p:cNvSpPr>
            <a:spLocks noGrp="1" noRot="1" noChangeAspect="1" noTextEdit="1"/>
          </p:cNvSpPr>
          <p:nvPr>
            <p:ph type="sldImg"/>
          </p:nvPr>
        </p:nvSpPr>
        <p:spPr>
          <a:ln/>
        </p:spPr>
      </p:sp>
      <p:sp>
        <p:nvSpPr>
          <p:cNvPr id="292867" name="Notes Placeholder 2">
            <a:extLst>
              <a:ext uri="{FF2B5EF4-FFF2-40B4-BE49-F238E27FC236}">
                <a16:creationId xmlns:a16="http://schemas.microsoft.com/office/drawing/2014/main" id="{681207B8-2515-4FD9-A92E-2B6C2DC09034}"/>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
        <p:nvSpPr>
          <p:cNvPr id="292868" name="Slide Number Placeholder 3">
            <a:extLst>
              <a:ext uri="{FF2B5EF4-FFF2-40B4-BE49-F238E27FC236}">
                <a16:creationId xmlns:a16="http://schemas.microsoft.com/office/drawing/2014/main" id="{31B6EF48-7686-41B9-A76B-136CED90493B}"/>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735013">
              <a:defRPr sz="4800">
                <a:solidFill>
                  <a:srgbClr val="0A3B6C"/>
                </a:solidFill>
                <a:latin typeface="Arial" panose="020B0604020202020204" pitchFamily="34" charset="0"/>
              </a:defRPr>
            </a:lvl1pPr>
            <a:lvl2pPr marL="742950" indent="-285750" defTabSz="735013">
              <a:defRPr sz="4800">
                <a:solidFill>
                  <a:srgbClr val="0A3B6C"/>
                </a:solidFill>
                <a:latin typeface="Arial" panose="020B0604020202020204" pitchFamily="34" charset="0"/>
              </a:defRPr>
            </a:lvl2pPr>
            <a:lvl3pPr marL="1143000" indent="-228600" defTabSz="735013">
              <a:defRPr sz="4800">
                <a:solidFill>
                  <a:srgbClr val="0A3B6C"/>
                </a:solidFill>
                <a:latin typeface="Arial" panose="020B0604020202020204" pitchFamily="34" charset="0"/>
              </a:defRPr>
            </a:lvl3pPr>
            <a:lvl4pPr marL="1600200" indent="-228600" defTabSz="735013">
              <a:defRPr sz="4800">
                <a:solidFill>
                  <a:srgbClr val="0A3B6C"/>
                </a:solidFill>
                <a:latin typeface="Arial" panose="020B0604020202020204" pitchFamily="34" charset="0"/>
              </a:defRPr>
            </a:lvl4pPr>
            <a:lvl5pPr marL="2057400" indent="-228600" defTabSz="735013">
              <a:defRPr sz="4800">
                <a:solidFill>
                  <a:srgbClr val="0A3B6C"/>
                </a:solidFill>
                <a:latin typeface="Arial" panose="020B0604020202020204" pitchFamily="34" charset="0"/>
              </a:defRPr>
            </a:lvl5pPr>
            <a:lvl6pPr marL="2514600" indent="-228600" defTabSz="735013" eaLnBrk="0" fontAlgn="base" hangingPunct="0">
              <a:spcBef>
                <a:spcPct val="0"/>
              </a:spcBef>
              <a:spcAft>
                <a:spcPct val="0"/>
              </a:spcAft>
              <a:defRPr sz="4800">
                <a:solidFill>
                  <a:srgbClr val="0A3B6C"/>
                </a:solidFill>
                <a:latin typeface="Arial" panose="020B0604020202020204" pitchFamily="34" charset="0"/>
              </a:defRPr>
            </a:lvl6pPr>
            <a:lvl7pPr marL="2971800" indent="-228600" defTabSz="735013" eaLnBrk="0" fontAlgn="base" hangingPunct="0">
              <a:spcBef>
                <a:spcPct val="0"/>
              </a:spcBef>
              <a:spcAft>
                <a:spcPct val="0"/>
              </a:spcAft>
              <a:defRPr sz="4800">
                <a:solidFill>
                  <a:srgbClr val="0A3B6C"/>
                </a:solidFill>
                <a:latin typeface="Arial" panose="020B0604020202020204" pitchFamily="34" charset="0"/>
              </a:defRPr>
            </a:lvl7pPr>
            <a:lvl8pPr marL="3429000" indent="-228600" defTabSz="735013" eaLnBrk="0" fontAlgn="base" hangingPunct="0">
              <a:spcBef>
                <a:spcPct val="0"/>
              </a:spcBef>
              <a:spcAft>
                <a:spcPct val="0"/>
              </a:spcAft>
              <a:defRPr sz="4800">
                <a:solidFill>
                  <a:srgbClr val="0A3B6C"/>
                </a:solidFill>
                <a:latin typeface="Arial" panose="020B0604020202020204" pitchFamily="34" charset="0"/>
              </a:defRPr>
            </a:lvl8pPr>
            <a:lvl9pPr marL="3886200" indent="-228600" defTabSz="735013" eaLnBrk="0" fontAlgn="base" hangingPunct="0">
              <a:spcBef>
                <a:spcPct val="0"/>
              </a:spcBef>
              <a:spcAft>
                <a:spcPct val="0"/>
              </a:spcAft>
              <a:defRPr sz="4800">
                <a:solidFill>
                  <a:srgbClr val="0A3B6C"/>
                </a:solidFill>
                <a:latin typeface="Arial" panose="020B0604020202020204" pitchFamily="34" charset="0"/>
              </a:defRPr>
            </a:lvl9pPr>
          </a:lstStyle>
          <a:p>
            <a:fld id="{4640DC2C-6F88-4A04-B1E9-DB219531715F}" type="slidenum">
              <a:rPr lang="en-US" altLang="en-US" sz="1000">
                <a:solidFill>
                  <a:schemeClr val="tx1"/>
                </a:solidFill>
                <a:latin typeface="Times New Roman" panose="02020603050405020304" pitchFamily="18" charset="0"/>
              </a:rPr>
              <a:pPr/>
              <a:t>53</a:t>
            </a:fld>
            <a:endParaRPr lang="en-US" altLang="en-US" sz="1000">
              <a:solidFill>
                <a:schemeClr val="tx1"/>
              </a:solidFill>
              <a:latin typeface="Times New Roman" panose="02020603050405020304" pitchFamily="18" charset="0"/>
            </a:endParaRPr>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3890" name="Slide Image Placeholder 1">
            <a:extLst>
              <a:ext uri="{FF2B5EF4-FFF2-40B4-BE49-F238E27FC236}">
                <a16:creationId xmlns:a16="http://schemas.microsoft.com/office/drawing/2014/main" id="{0919CE5F-0445-4E84-9FE0-66C376C8A072}"/>
              </a:ext>
            </a:extLst>
          </p:cNvPr>
          <p:cNvSpPr>
            <a:spLocks noGrp="1" noRot="1" noChangeAspect="1" noTextEdit="1"/>
          </p:cNvSpPr>
          <p:nvPr>
            <p:ph type="sldImg"/>
          </p:nvPr>
        </p:nvSpPr>
        <p:spPr>
          <a:ln/>
        </p:spPr>
      </p:sp>
      <p:sp>
        <p:nvSpPr>
          <p:cNvPr id="293891" name="Notes Placeholder 2">
            <a:extLst>
              <a:ext uri="{FF2B5EF4-FFF2-40B4-BE49-F238E27FC236}">
                <a16:creationId xmlns:a16="http://schemas.microsoft.com/office/drawing/2014/main" id="{06184D4E-D1C5-4732-AE99-F23585DEF641}"/>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
        <p:nvSpPr>
          <p:cNvPr id="293892" name="Slide Number Placeholder 3">
            <a:extLst>
              <a:ext uri="{FF2B5EF4-FFF2-40B4-BE49-F238E27FC236}">
                <a16:creationId xmlns:a16="http://schemas.microsoft.com/office/drawing/2014/main" id="{1CC3C8D0-AD94-486D-B18A-36070C3D172E}"/>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735013">
              <a:defRPr sz="4800">
                <a:solidFill>
                  <a:srgbClr val="0A3B6C"/>
                </a:solidFill>
                <a:latin typeface="Arial" panose="020B0604020202020204" pitchFamily="34" charset="0"/>
              </a:defRPr>
            </a:lvl1pPr>
            <a:lvl2pPr marL="742950" indent="-285750" defTabSz="735013">
              <a:defRPr sz="4800">
                <a:solidFill>
                  <a:srgbClr val="0A3B6C"/>
                </a:solidFill>
                <a:latin typeface="Arial" panose="020B0604020202020204" pitchFamily="34" charset="0"/>
              </a:defRPr>
            </a:lvl2pPr>
            <a:lvl3pPr marL="1143000" indent="-228600" defTabSz="735013">
              <a:defRPr sz="4800">
                <a:solidFill>
                  <a:srgbClr val="0A3B6C"/>
                </a:solidFill>
                <a:latin typeface="Arial" panose="020B0604020202020204" pitchFamily="34" charset="0"/>
              </a:defRPr>
            </a:lvl3pPr>
            <a:lvl4pPr marL="1600200" indent="-228600" defTabSz="735013">
              <a:defRPr sz="4800">
                <a:solidFill>
                  <a:srgbClr val="0A3B6C"/>
                </a:solidFill>
                <a:latin typeface="Arial" panose="020B0604020202020204" pitchFamily="34" charset="0"/>
              </a:defRPr>
            </a:lvl4pPr>
            <a:lvl5pPr marL="2057400" indent="-228600" defTabSz="735013">
              <a:defRPr sz="4800">
                <a:solidFill>
                  <a:srgbClr val="0A3B6C"/>
                </a:solidFill>
                <a:latin typeface="Arial" panose="020B0604020202020204" pitchFamily="34" charset="0"/>
              </a:defRPr>
            </a:lvl5pPr>
            <a:lvl6pPr marL="2514600" indent="-228600" defTabSz="735013" eaLnBrk="0" fontAlgn="base" hangingPunct="0">
              <a:spcBef>
                <a:spcPct val="0"/>
              </a:spcBef>
              <a:spcAft>
                <a:spcPct val="0"/>
              </a:spcAft>
              <a:defRPr sz="4800">
                <a:solidFill>
                  <a:srgbClr val="0A3B6C"/>
                </a:solidFill>
                <a:latin typeface="Arial" panose="020B0604020202020204" pitchFamily="34" charset="0"/>
              </a:defRPr>
            </a:lvl6pPr>
            <a:lvl7pPr marL="2971800" indent="-228600" defTabSz="735013" eaLnBrk="0" fontAlgn="base" hangingPunct="0">
              <a:spcBef>
                <a:spcPct val="0"/>
              </a:spcBef>
              <a:spcAft>
                <a:spcPct val="0"/>
              </a:spcAft>
              <a:defRPr sz="4800">
                <a:solidFill>
                  <a:srgbClr val="0A3B6C"/>
                </a:solidFill>
                <a:latin typeface="Arial" panose="020B0604020202020204" pitchFamily="34" charset="0"/>
              </a:defRPr>
            </a:lvl7pPr>
            <a:lvl8pPr marL="3429000" indent="-228600" defTabSz="735013" eaLnBrk="0" fontAlgn="base" hangingPunct="0">
              <a:spcBef>
                <a:spcPct val="0"/>
              </a:spcBef>
              <a:spcAft>
                <a:spcPct val="0"/>
              </a:spcAft>
              <a:defRPr sz="4800">
                <a:solidFill>
                  <a:srgbClr val="0A3B6C"/>
                </a:solidFill>
                <a:latin typeface="Arial" panose="020B0604020202020204" pitchFamily="34" charset="0"/>
              </a:defRPr>
            </a:lvl8pPr>
            <a:lvl9pPr marL="3886200" indent="-228600" defTabSz="735013" eaLnBrk="0" fontAlgn="base" hangingPunct="0">
              <a:spcBef>
                <a:spcPct val="0"/>
              </a:spcBef>
              <a:spcAft>
                <a:spcPct val="0"/>
              </a:spcAft>
              <a:defRPr sz="4800">
                <a:solidFill>
                  <a:srgbClr val="0A3B6C"/>
                </a:solidFill>
                <a:latin typeface="Arial" panose="020B0604020202020204" pitchFamily="34" charset="0"/>
              </a:defRPr>
            </a:lvl9pPr>
          </a:lstStyle>
          <a:p>
            <a:fld id="{355AB95B-E594-41FA-A5FA-C3F5FA1C28EF}" type="slidenum">
              <a:rPr lang="en-US" altLang="en-US" sz="1000">
                <a:solidFill>
                  <a:schemeClr val="tx1"/>
                </a:solidFill>
                <a:latin typeface="Times New Roman" panose="02020603050405020304" pitchFamily="18" charset="0"/>
              </a:rPr>
              <a:pPr/>
              <a:t>54</a:t>
            </a:fld>
            <a:endParaRPr lang="en-US" altLang="en-US" sz="1000">
              <a:solidFill>
                <a:schemeClr val="tx1"/>
              </a:solidFill>
              <a:latin typeface="Times New Roman" panose="02020603050405020304" pitchFamily="18" charset="0"/>
            </a:endParaRPr>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4914" name="Slide Image Placeholder 1">
            <a:extLst>
              <a:ext uri="{FF2B5EF4-FFF2-40B4-BE49-F238E27FC236}">
                <a16:creationId xmlns:a16="http://schemas.microsoft.com/office/drawing/2014/main" id="{A32BA396-DFBB-42D8-AF6B-D333685852E6}"/>
              </a:ext>
            </a:extLst>
          </p:cNvPr>
          <p:cNvSpPr>
            <a:spLocks noGrp="1" noRot="1" noChangeAspect="1" noTextEdit="1"/>
          </p:cNvSpPr>
          <p:nvPr>
            <p:ph type="sldImg"/>
          </p:nvPr>
        </p:nvSpPr>
        <p:spPr>
          <a:ln/>
        </p:spPr>
      </p:sp>
      <p:sp>
        <p:nvSpPr>
          <p:cNvPr id="294915" name="Notes Placeholder 2">
            <a:extLst>
              <a:ext uri="{FF2B5EF4-FFF2-40B4-BE49-F238E27FC236}">
                <a16:creationId xmlns:a16="http://schemas.microsoft.com/office/drawing/2014/main" id="{EC3B80D7-4B99-4899-82CD-FB56CCAEB09E}"/>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
        <p:nvSpPr>
          <p:cNvPr id="294916" name="Slide Number Placeholder 3">
            <a:extLst>
              <a:ext uri="{FF2B5EF4-FFF2-40B4-BE49-F238E27FC236}">
                <a16:creationId xmlns:a16="http://schemas.microsoft.com/office/drawing/2014/main" id="{BEB31993-01C1-4742-87FA-BBDA81053E88}"/>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735013">
              <a:defRPr sz="4800">
                <a:solidFill>
                  <a:srgbClr val="0A3B6C"/>
                </a:solidFill>
                <a:latin typeface="Arial" panose="020B0604020202020204" pitchFamily="34" charset="0"/>
              </a:defRPr>
            </a:lvl1pPr>
            <a:lvl2pPr marL="742950" indent="-285750" defTabSz="735013">
              <a:defRPr sz="4800">
                <a:solidFill>
                  <a:srgbClr val="0A3B6C"/>
                </a:solidFill>
                <a:latin typeface="Arial" panose="020B0604020202020204" pitchFamily="34" charset="0"/>
              </a:defRPr>
            </a:lvl2pPr>
            <a:lvl3pPr marL="1143000" indent="-228600" defTabSz="735013">
              <a:defRPr sz="4800">
                <a:solidFill>
                  <a:srgbClr val="0A3B6C"/>
                </a:solidFill>
                <a:latin typeface="Arial" panose="020B0604020202020204" pitchFamily="34" charset="0"/>
              </a:defRPr>
            </a:lvl3pPr>
            <a:lvl4pPr marL="1600200" indent="-228600" defTabSz="735013">
              <a:defRPr sz="4800">
                <a:solidFill>
                  <a:srgbClr val="0A3B6C"/>
                </a:solidFill>
                <a:latin typeface="Arial" panose="020B0604020202020204" pitchFamily="34" charset="0"/>
              </a:defRPr>
            </a:lvl4pPr>
            <a:lvl5pPr marL="2057400" indent="-228600" defTabSz="735013">
              <a:defRPr sz="4800">
                <a:solidFill>
                  <a:srgbClr val="0A3B6C"/>
                </a:solidFill>
                <a:latin typeface="Arial" panose="020B0604020202020204" pitchFamily="34" charset="0"/>
              </a:defRPr>
            </a:lvl5pPr>
            <a:lvl6pPr marL="2514600" indent="-228600" defTabSz="735013" eaLnBrk="0" fontAlgn="base" hangingPunct="0">
              <a:spcBef>
                <a:spcPct val="0"/>
              </a:spcBef>
              <a:spcAft>
                <a:spcPct val="0"/>
              </a:spcAft>
              <a:defRPr sz="4800">
                <a:solidFill>
                  <a:srgbClr val="0A3B6C"/>
                </a:solidFill>
                <a:latin typeface="Arial" panose="020B0604020202020204" pitchFamily="34" charset="0"/>
              </a:defRPr>
            </a:lvl6pPr>
            <a:lvl7pPr marL="2971800" indent="-228600" defTabSz="735013" eaLnBrk="0" fontAlgn="base" hangingPunct="0">
              <a:spcBef>
                <a:spcPct val="0"/>
              </a:spcBef>
              <a:spcAft>
                <a:spcPct val="0"/>
              </a:spcAft>
              <a:defRPr sz="4800">
                <a:solidFill>
                  <a:srgbClr val="0A3B6C"/>
                </a:solidFill>
                <a:latin typeface="Arial" panose="020B0604020202020204" pitchFamily="34" charset="0"/>
              </a:defRPr>
            </a:lvl7pPr>
            <a:lvl8pPr marL="3429000" indent="-228600" defTabSz="735013" eaLnBrk="0" fontAlgn="base" hangingPunct="0">
              <a:spcBef>
                <a:spcPct val="0"/>
              </a:spcBef>
              <a:spcAft>
                <a:spcPct val="0"/>
              </a:spcAft>
              <a:defRPr sz="4800">
                <a:solidFill>
                  <a:srgbClr val="0A3B6C"/>
                </a:solidFill>
                <a:latin typeface="Arial" panose="020B0604020202020204" pitchFamily="34" charset="0"/>
              </a:defRPr>
            </a:lvl8pPr>
            <a:lvl9pPr marL="3886200" indent="-228600" defTabSz="735013" eaLnBrk="0" fontAlgn="base" hangingPunct="0">
              <a:spcBef>
                <a:spcPct val="0"/>
              </a:spcBef>
              <a:spcAft>
                <a:spcPct val="0"/>
              </a:spcAft>
              <a:defRPr sz="4800">
                <a:solidFill>
                  <a:srgbClr val="0A3B6C"/>
                </a:solidFill>
                <a:latin typeface="Arial" panose="020B0604020202020204" pitchFamily="34" charset="0"/>
              </a:defRPr>
            </a:lvl9pPr>
          </a:lstStyle>
          <a:p>
            <a:fld id="{EE9B72E5-6D62-4CDB-A2CF-0B22A2E30DCA}" type="slidenum">
              <a:rPr lang="en-US" altLang="en-US" sz="1000">
                <a:solidFill>
                  <a:schemeClr val="tx1"/>
                </a:solidFill>
                <a:latin typeface="Times New Roman" panose="02020603050405020304" pitchFamily="18" charset="0"/>
              </a:rPr>
              <a:pPr/>
              <a:t>55</a:t>
            </a:fld>
            <a:endParaRPr lang="en-US" altLang="en-US" sz="1000">
              <a:solidFill>
                <a:schemeClr val="tx1"/>
              </a:solidFill>
              <a:latin typeface="Times New Roman" panose="02020603050405020304" pitchFamily="18" charset="0"/>
            </a:endParaRPr>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5938" name="Slide Image Placeholder 1">
            <a:extLst>
              <a:ext uri="{FF2B5EF4-FFF2-40B4-BE49-F238E27FC236}">
                <a16:creationId xmlns:a16="http://schemas.microsoft.com/office/drawing/2014/main" id="{72F6D38D-F6EB-473C-BD3A-97E349C71F03}"/>
              </a:ext>
            </a:extLst>
          </p:cNvPr>
          <p:cNvSpPr>
            <a:spLocks noGrp="1" noRot="1" noChangeAspect="1" noTextEdit="1"/>
          </p:cNvSpPr>
          <p:nvPr>
            <p:ph type="sldImg"/>
          </p:nvPr>
        </p:nvSpPr>
        <p:spPr>
          <a:ln/>
        </p:spPr>
      </p:sp>
      <p:sp>
        <p:nvSpPr>
          <p:cNvPr id="295939" name="Notes Placeholder 2">
            <a:extLst>
              <a:ext uri="{FF2B5EF4-FFF2-40B4-BE49-F238E27FC236}">
                <a16:creationId xmlns:a16="http://schemas.microsoft.com/office/drawing/2014/main" id="{2FFA043F-A1E0-4E21-B889-61FFEDC636C5}"/>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
        <p:nvSpPr>
          <p:cNvPr id="295940" name="Slide Number Placeholder 3">
            <a:extLst>
              <a:ext uri="{FF2B5EF4-FFF2-40B4-BE49-F238E27FC236}">
                <a16:creationId xmlns:a16="http://schemas.microsoft.com/office/drawing/2014/main" id="{628D5388-6456-43ED-AE2B-4A8844841090}"/>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735013">
              <a:defRPr sz="4800">
                <a:solidFill>
                  <a:srgbClr val="0A3B6C"/>
                </a:solidFill>
                <a:latin typeface="Arial" panose="020B0604020202020204" pitchFamily="34" charset="0"/>
              </a:defRPr>
            </a:lvl1pPr>
            <a:lvl2pPr marL="742950" indent="-285750" defTabSz="735013">
              <a:defRPr sz="4800">
                <a:solidFill>
                  <a:srgbClr val="0A3B6C"/>
                </a:solidFill>
                <a:latin typeface="Arial" panose="020B0604020202020204" pitchFamily="34" charset="0"/>
              </a:defRPr>
            </a:lvl2pPr>
            <a:lvl3pPr marL="1143000" indent="-228600" defTabSz="735013">
              <a:defRPr sz="4800">
                <a:solidFill>
                  <a:srgbClr val="0A3B6C"/>
                </a:solidFill>
                <a:latin typeface="Arial" panose="020B0604020202020204" pitchFamily="34" charset="0"/>
              </a:defRPr>
            </a:lvl3pPr>
            <a:lvl4pPr marL="1600200" indent="-228600" defTabSz="735013">
              <a:defRPr sz="4800">
                <a:solidFill>
                  <a:srgbClr val="0A3B6C"/>
                </a:solidFill>
                <a:latin typeface="Arial" panose="020B0604020202020204" pitchFamily="34" charset="0"/>
              </a:defRPr>
            </a:lvl4pPr>
            <a:lvl5pPr marL="2057400" indent="-228600" defTabSz="735013">
              <a:defRPr sz="4800">
                <a:solidFill>
                  <a:srgbClr val="0A3B6C"/>
                </a:solidFill>
                <a:latin typeface="Arial" panose="020B0604020202020204" pitchFamily="34" charset="0"/>
              </a:defRPr>
            </a:lvl5pPr>
            <a:lvl6pPr marL="2514600" indent="-228600" defTabSz="735013" eaLnBrk="0" fontAlgn="base" hangingPunct="0">
              <a:spcBef>
                <a:spcPct val="0"/>
              </a:spcBef>
              <a:spcAft>
                <a:spcPct val="0"/>
              </a:spcAft>
              <a:defRPr sz="4800">
                <a:solidFill>
                  <a:srgbClr val="0A3B6C"/>
                </a:solidFill>
                <a:latin typeface="Arial" panose="020B0604020202020204" pitchFamily="34" charset="0"/>
              </a:defRPr>
            </a:lvl6pPr>
            <a:lvl7pPr marL="2971800" indent="-228600" defTabSz="735013" eaLnBrk="0" fontAlgn="base" hangingPunct="0">
              <a:spcBef>
                <a:spcPct val="0"/>
              </a:spcBef>
              <a:spcAft>
                <a:spcPct val="0"/>
              </a:spcAft>
              <a:defRPr sz="4800">
                <a:solidFill>
                  <a:srgbClr val="0A3B6C"/>
                </a:solidFill>
                <a:latin typeface="Arial" panose="020B0604020202020204" pitchFamily="34" charset="0"/>
              </a:defRPr>
            </a:lvl7pPr>
            <a:lvl8pPr marL="3429000" indent="-228600" defTabSz="735013" eaLnBrk="0" fontAlgn="base" hangingPunct="0">
              <a:spcBef>
                <a:spcPct val="0"/>
              </a:spcBef>
              <a:spcAft>
                <a:spcPct val="0"/>
              </a:spcAft>
              <a:defRPr sz="4800">
                <a:solidFill>
                  <a:srgbClr val="0A3B6C"/>
                </a:solidFill>
                <a:latin typeface="Arial" panose="020B0604020202020204" pitchFamily="34" charset="0"/>
              </a:defRPr>
            </a:lvl8pPr>
            <a:lvl9pPr marL="3886200" indent="-228600" defTabSz="735013" eaLnBrk="0" fontAlgn="base" hangingPunct="0">
              <a:spcBef>
                <a:spcPct val="0"/>
              </a:spcBef>
              <a:spcAft>
                <a:spcPct val="0"/>
              </a:spcAft>
              <a:defRPr sz="4800">
                <a:solidFill>
                  <a:srgbClr val="0A3B6C"/>
                </a:solidFill>
                <a:latin typeface="Arial" panose="020B0604020202020204" pitchFamily="34" charset="0"/>
              </a:defRPr>
            </a:lvl9pPr>
          </a:lstStyle>
          <a:p>
            <a:fld id="{AE3F71BA-A78C-445F-9D72-A631A8BACE36}" type="slidenum">
              <a:rPr lang="en-US" altLang="en-US" sz="1000">
                <a:solidFill>
                  <a:schemeClr val="tx1"/>
                </a:solidFill>
                <a:latin typeface="Times New Roman" panose="02020603050405020304" pitchFamily="18" charset="0"/>
              </a:rPr>
              <a:pPr/>
              <a:t>56</a:t>
            </a:fld>
            <a:endParaRPr lang="en-US" altLang="en-US" sz="1000">
              <a:solidFill>
                <a:schemeClr val="tx1"/>
              </a:solidFill>
              <a:latin typeface="Times New Roman" panose="02020603050405020304" pitchFamily="18" charset="0"/>
            </a:endParaRPr>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62" name="Slide Image Placeholder 1">
            <a:extLst>
              <a:ext uri="{FF2B5EF4-FFF2-40B4-BE49-F238E27FC236}">
                <a16:creationId xmlns:a16="http://schemas.microsoft.com/office/drawing/2014/main" id="{6B345206-CEFF-4F8B-B8DC-2A3D644F1043}"/>
              </a:ext>
            </a:extLst>
          </p:cNvPr>
          <p:cNvSpPr>
            <a:spLocks noGrp="1" noRot="1" noChangeAspect="1" noTextEdit="1"/>
          </p:cNvSpPr>
          <p:nvPr>
            <p:ph type="sldImg"/>
          </p:nvPr>
        </p:nvSpPr>
        <p:spPr>
          <a:ln/>
        </p:spPr>
      </p:sp>
      <p:sp>
        <p:nvSpPr>
          <p:cNvPr id="296963" name="Notes Placeholder 2">
            <a:extLst>
              <a:ext uri="{FF2B5EF4-FFF2-40B4-BE49-F238E27FC236}">
                <a16:creationId xmlns:a16="http://schemas.microsoft.com/office/drawing/2014/main" id="{20366795-7A09-4735-8EE9-B260F726BB09}"/>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
        <p:nvSpPr>
          <p:cNvPr id="296964" name="Slide Number Placeholder 3">
            <a:extLst>
              <a:ext uri="{FF2B5EF4-FFF2-40B4-BE49-F238E27FC236}">
                <a16:creationId xmlns:a16="http://schemas.microsoft.com/office/drawing/2014/main" id="{5A25C789-4535-4255-834F-206FB0C83306}"/>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735013">
              <a:defRPr sz="4800">
                <a:solidFill>
                  <a:srgbClr val="0A3B6C"/>
                </a:solidFill>
                <a:latin typeface="Arial" panose="020B0604020202020204" pitchFamily="34" charset="0"/>
              </a:defRPr>
            </a:lvl1pPr>
            <a:lvl2pPr marL="742950" indent="-285750" defTabSz="735013">
              <a:defRPr sz="4800">
                <a:solidFill>
                  <a:srgbClr val="0A3B6C"/>
                </a:solidFill>
                <a:latin typeface="Arial" panose="020B0604020202020204" pitchFamily="34" charset="0"/>
              </a:defRPr>
            </a:lvl2pPr>
            <a:lvl3pPr marL="1143000" indent="-228600" defTabSz="735013">
              <a:defRPr sz="4800">
                <a:solidFill>
                  <a:srgbClr val="0A3B6C"/>
                </a:solidFill>
                <a:latin typeface="Arial" panose="020B0604020202020204" pitchFamily="34" charset="0"/>
              </a:defRPr>
            </a:lvl3pPr>
            <a:lvl4pPr marL="1600200" indent="-228600" defTabSz="735013">
              <a:defRPr sz="4800">
                <a:solidFill>
                  <a:srgbClr val="0A3B6C"/>
                </a:solidFill>
                <a:latin typeface="Arial" panose="020B0604020202020204" pitchFamily="34" charset="0"/>
              </a:defRPr>
            </a:lvl4pPr>
            <a:lvl5pPr marL="2057400" indent="-228600" defTabSz="735013">
              <a:defRPr sz="4800">
                <a:solidFill>
                  <a:srgbClr val="0A3B6C"/>
                </a:solidFill>
                <a:latin typeface="Arial" panose="020B0604020202020204" pitchFamily="34" charset="0"/>
              </a:defRPr>
            </a:lvl5pPr>
            <a:lvl6pPr marL="2514600" indent="-228600" defTabSz="735013" eaLnBrk="0" fontAlgn="base" hangingPunct="0">
              <a:spcBef>
                <a:spcPct val="0"/>
              </a:spcBef>
              <a:spcAft>
                <a:spcPct val="0"/>
              </a:spcAft>
              <a:defRPr sz="4800">
                <a:solidFill>
                  <a:srgbClr val="0A3B6C"/>
                </a:solidFill>
                <a:latin typeface="Arial" panose="020B0604020202020204" pitchFamily="34" charset="0"/>
              </a:defRPr>
            </a:lvl6pPr>
            <a:lvl7pPr marL="2971800" indent="-228600" defTabSz="735013" eaLnBrk="0" fontAlgn="base" hangingPunct="0">
              <a:spcBef>
                <a:spcPct val="0"/>
              </a:spcBef>
              <a:spcAft>
                <a:spcPct val="0"/>
              </a:spcAft>
              <a:defRPr sz="4800">
                <a:solidFill>
                  <a:srgbClr val="0A3B6C"/>
                </a:solidFill>
                <a:latin typeface="Arial" panose="020B0604020202020204" pitchFamily="34" charset="0"/>
              </a:defRPr>
            </a:lvl7pPr>
            <a:lvl8pPr marL="3429000" indent="-228600" defTabSz="735013" eaLnBrk="0" fontAlgn="base" hangingPunct="0">
              <a:spcBef>
                <a:spcPct val="0"/>
              </a:spcBef>
              <a:spcAft>
                <a:spcPct val="0"/>
              </a:spcAft>
              <a:defRPr sz="4800">
                <a:solidFill>
                  <a:srgbClr val="0A3B6C"/>
                </a:solidFill>
                <a:latin typeface="Arial" panose="020B0604020202020204" pitchFamily="34" charset="0"/>
              </a:defRPr>
            </a:lvl8pPr>
            <a:lvl9pPr marL="3886200" indent="-228600" defTabSz="735013" eaLnBrk="0" fontAlgn="base" hangingPunct="0">
              <a:spcBef>
                <a:spcPct val="0"/>
              </a:spcBef>
              <a:spcAft>
                <a:spcPct val="0"/>
              </a:spcAft>
              <a:defRPr sz="4800">
                <a:solidFill>
                  <a:srgbClr val="0A3B6C"/>
                </a:solidFill>
                <a:latin typeface="Arial" panose="020B0604020202020204" pitchFamily="34" charset="0"/>
              </a:defRPr>
            </a:lvl9pPr>
          </a:lstStyle>
          <a:p>
            <a:fld id="{73B8E3CC-C355-4825-A1D5-3441FD1DEC4B}" type="slidenum">
              <a:rPr lang="en-US" altLang="en-US" sz="1000">
                <a:solidFill>
                  <a:schemeClr val="tx1"/>
                </a:solidFill>
                <a:latin typeface="Times New Roman" panose="02020603050405020304" pitchFamily="18" charset="0"/>
              </a:rPr>
              <a:pPr/>
              <a:t>57</a:t>
            </a:fld>
            <a:endParaRPr lang="en-US" altLang="en-US" sz="1000">
              <a:solidFill>
                <a:schemeClr val="tx1"/>
              </a:solidFill>
              <a:latin typeface="Times New Roman" panose="02020603050405020304" pitchFamily="18" charset="0"/>
            </a:endParaRPr>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7986" name="Slide Image Placeholder 1">
            <a:extLst>
              <a:ext uri="{FF2B5EF4-FFF2-40B4-BE49-F238E27FC236}">
                <a16:creationId xmlns:a16="http://schemas.microsoft.com/office/drawing/2014/main" id="{2C131A77-A514-4A74-BABE-F472D8687060}"/>
              </a:ext>
            </a:extLst>
          </p:cNvPr>
          <p:cNvSpPr>
            <a:spLocks noGrp="1" noRot="1" noChangeAspect="1" noTextEdit="1"/>
          </p:cNvSpPr>
          <p:nvPr>
            <p:ph type="sldImg"/>
          </p:nvPr>
        </p:nvSpPr>
        <p:spPr>
          <a:ln/>
        </p:spPr>
      </p:sp>
      <p:sp>
        <p:nvSpPr>
          <p:cNvPr id="297987" name="Notes Placeholder 2">
            <a:extLst>
              <a:ext uri="{FF2B5EF4-FFF2-40B4-BE49-F238E27FC236}">
                <a16:creationId xmlns:a16="http://schemas.microsoft.com/office/drawing/2014/main" id="{1BB5B5B6-7F74-4883-8E1C-406902442530}"/>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
        <p:nvSpPr>
          <p:cNvPr id="297988" name="Slide Number Placeholder 3">
            <a:extLst>
              <a:ext uri="{FF2B5EF4-FFF2-40B4-BE49-F238E27FC236}">
                <a16:creationId xmlns:a16="http://schemas.microsoft.com/office/drawing/2014/main" id="{9887332B-B195-442C-8CC3-75E7E2ADD7F2}"/>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735013">
              <a:defRPr sz="4800">
                <a:solidFill>
                  <a:srgbClr val="0A3B6C"/>
                </a:solidFill>
                <a:latin typeface="Arial" panose="020B0604020202020204" pitchFamily="34" charset="0"/>
              </a:defRPr>
            </a:lvl1pPr>
            <a:lvl2pPr marL="742950" indent="-285750" defTabSz="735013">
              <a:defRPr sz="4800">
                <a:solidFill>
                  <a:srgbClr val="0A3B6C"/>
                </a:solidFill>
                <a:latin typeface="Arial" panose="020B0604020202020204" pitchFamily="34" charset="0"/>
              </a:defRPr>
            </a:lvl2pPr>
            <a:lvl3pPr marL="1143000" indent="-228600" defTabSz="735013">
              <a:defRPr sz="4800">
                <a:solidFill>
                  <a:srgbClr val="0A3B6C"/>
                </a:solidFill>
                <a:latin typeface="Arial" panose="020B0604020202020204" pitchFamily="34" charset="0"/>
              </a:defRPr>
            </a:lvl3pPr>
            <a:lvl4pPr marL="1600200" indent="-228600" defTabSz="735013">
              <a:defRPr sz="4800">
                <a:solidFill>
                  <a:srgbClr val="0A3B6C"/>
                </a:solidFill>
                <a:latin typeface="Arial" panose="020B0604020202020204" pitchFamily="34" charset="0"/>
              </a:defRPr>
            </a:lvl4pPr>
            <a:lvl5pPr marL="2057400" indent="-228600" defTabSz="735013">
              <a:defRPr sz="4800">
                <a:solidFill>
                  <a:srgbClr val="0A3B6C"/>
                </a:solidFill>
                <a:latin typeface="Arial" panose="020B0604020202020204" pitchFamily="34" charset="0"/>
              </a:defRPr>
            </a:lvl5pPr>
            <a:lvl6pPr marL="2514600" indent="-228600" defTabSz="735013" eaLnBrk="0" fontAlgn="base" hangingPunct="0">
              <a:spcBef>
                <a:spcPct val="0"/>
              </a:spcBef>
              <a:spcAft>
                <a:spcPct val="0"/>
              </a:spcAft>
              <a:defRPr sz="4800">
                <a:solidFill>
                  <a:srgbClr val="0A3B6C"/>
                </a:solidFill>
                <a:latin typeface="Arial" panose="020B0604020202020204" pitchFamily="34" charset="0"/>
              </a:defRPr>
            </a:lvl6pPr>
            <a:lvl7pPr marL="2971800" indent="-228600" defTabSz="735013" eaLnBrk="0" fontAlgn="base" hangingPunct="0">
              <a:spcBef>
                <a:spcPct val="0"/>
              </a:spcBef>
              <a:spcAft>
                <a:spcPct val="0"/>
              </a:spcAft>
              <a:defRPr sz="4800">
                <a:solidFill>
                  <a:srgbClr val="0A3B6C"/>
                </a:solidFill>
                <a:latin typeface="Arial" panose="020B0604020202020204" pitchFamily="34" charset="0"/>
              </a:defRPr>
            </a:lvl7pPr>
            <a:lvl8pPr marL="3429000" indent="-228600" defTabSz="735013" eaLnBrk="0" fontAlgn="base" hangingPunct="0">
              <a:spcBef>
                <a:spcPct val="0"/>
              </a:spcBef>
              <a:spcAft>
                <a:spcPct val="0"/>
              </a:spcAft>
              <a:defRPr sz="4800">
                <a:solidFill>
                  <a:srgbClr val="0A3B6C"/>
                </a:solidFill>
                <a:latin typeface="Arial" panose="020B0604020202020204" pitchFamily="34" charset="0"/>
              </a:defRPr>
            </a:lvl8pPr>
            <a:lvl9pPr marL="3886200" indent="-228600" defTabSz="735013" eaLnBrk="0" fontAlgn="base" hangingPunct="0">
              <a:spcBef>
                <a:spcPct val="0"/>
              </a:spcBef>
              <a:spcAft>
                <a:spcPct val="0"/>
              </a:spcAft>
              <a:defRPr sz="4800">
                <a:solidFill>
                  <a:srgbClr val="0A3B6C"/>
                </a:solidFill>
                <a:latin typeface="Arial" panose="020B0604020202020204" pitchFamily="34" charset="0"/>
              </a:defRPr>
            </a:lvl9pPr>
          </a:lstStyle>
          <a:p>
            <a:fld id="{68309743-F7DF-446D-8AFE-539B891E281B}" type="slidenum">
              <a:rPr lang="en-US" altLang="en-US" sz="1000">
                <a:solidFill>
                  <a:schemeClr val="tx1"/>
                </a:solidFill>
                <a:latin typeface="Times New Roman" panose="02020603050405020304" pitchFamily="18" charset="0"/>
              </a:rPr>
              <a:pPr/>
              <a:t>58</a:t>
            </a:fld>
            <a:endParaRPr lang="en-US" altLang="en-US" sz="1000">
              <a:solidFill>
                <a:schemeClr val="tx1"/>
              </a:solidFill>
              <a:latin typeface="Times New Roman" panose="02020603050405020304" pitchFamily="18"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1730" name="Slide Image Placeholder 1">
            <a:extLst>
              <a:ext uri="{FF2B5EF4-FFF2-40B4-BE49-F238E27FC236}">
                <a16:creationId xmlns:a16="http://schemas.microsoft.com/office/drawing/2014/main" id="{A6233EFA-312F-4C01-AFAA-C1F4647B0990}"/>
              </a:ext>
            </a:extLst>
          </p:cNvPr>
          <p:cNvSpPr>
            <a:spLocks noGrp="1" noRot="1" noChangeAspect="1" noTextEdit="1"/>
          </p:cNvSpPr>
          <p:nvPr>
            <p:ph type="sldImg"/>
          </p:nvPr>
        </p:nvSpPr>
        <p:spPr>
          <a:ln/>
        </p:spPr>
      </p:sp>
      <p:sp>
        <p:nvSpPr>
          <p:cNvPr id="201731" name="Notes Placeholder 2">
            <a:extLst>
              <a:ext uri="{FF2B5EF4-FFF2-40B4-BE49-F238E27FC236}">
                <a16:creationId xmlns:a16="http://schemas.microsoft.com/office/drawing/2014/main" id="{BC1F12D0-28D5-4F43-BA14-7168A60A8B17}"/>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
        <p:nvSpPr>
          <p:cNvPr id="201732" name="Slide Number Placeholder 3">
            <a:extLst>
              <a:ext uri="{FF2B5EF4-FFF2-40B4-BE49-F238E27FC236}">
                <a16:creationId xmlns:a16="http://schemas.microsoft.com/office/drawing/2014/main" id="{8930D286-2719-4B6C-8A2C-42E1C1ED964F}"/>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735013">
              <a:defRPr sz="4800">
                <a:solidFill>
                  <a:srgbClr val="0A3B6C"/>
                </a:solidFill>
                <a:latin typeface="Arial" panose="020B0604020202020204" pitchFamily="34" charset="0"/>
              </a:defRPr>
            </a:lvl1pPr>
            <a:lvl2pPr marL="742950" indent="-285750" defTabSz="735013">
              <a:defRPr sz="4800">
                <a:solidFill>
                  <a:srgbClr val="0A3B6C"/>
                </a:solidFill>
                <a:latin typeface="Arial" panose="020B0604020202020204" pitchFamily="34" charset="0"/>
              </a:defRPr>
            </a:lvl2pPr>
            <a:lvl3pPr marL="1143000" indent="-228600" defTabSz="735013">
              <a:defRPr sz="4800">
                <a:solidFill>
                  <a:srgbClr val="0A3B6C"/>
                </a:solidFill>
                <a:latin typeface="Arial" panose="020B0604020202020204" pitchFamily="34" charset="0"/>
              </a:defRPr>
            </a:lvl3pPr>
            <a:lvl4pPr marL="1600200" indent="-228600" defTabSz="735013">
              <a:defRPr sz="4800">
                <a:solidFill>
                  <a:srgbClr val="0A3B6C"/>
                </a:solidFill>
                <a:latin typeface="Arial" panose="020B0604020202020204" pitchFamily="34" charset="0"/>
              </a:defRPr>
            </a:lvl4pPr>
            <a:lvl5pPr marL="2057400" indent="-228600" defTabSz="735013">
              <a:defRPr sz="4800">
                <a:solidFill>
                  <a:srgbClr val="0A3B6C"/>
                </a:solidFill>
                <a:latin typeface="Arial" panose="020B0604020202020204" pitchFamily="34" charset="0"/>
              </a:defRPr>
            </a:lvl5pPr>
            <a:lvl6pPr marL="2514600" indent="-228600" defTabSz="735013" eaLnBrk="0" fontAlgn="base" hangingPunct="0">
              <a:spcBef>
                <a:spcPct val="0"/>
              </a:spcBef>
              <a:spcAft>
                <a:spcPct val="0"/>
              </a:spcAft>
              <a:defRPr sz="4800">
                <a:solidFill>
                  <a:srgbClr val="0A3B6C"/>
                </a:solidFill>
                <a:latin typeface="Arial" panose="020B0604020202020204" pitchFamily="34" charset="0"/>
              </a:defRPr>
            </a:lvl6pPr>
            <a:lvl7pPr marL="2971800" indent="-228600" defTabSz="735013" eaLnBrk="0" fontAlgn="base" hangingPunct="0">
              <a:spcBef>
                <a:spcPct val="0"/>
              </a:spcBef>
              <a:spcAft>
                <a:spcPct val="0"/>
              </a:spcAft>
              <a:defRPr sz="4800">
                <a:solidFill>
                  <a:srgbClr val="0A3B6C"/>
                </a:solidFill>
                <a:latin typeface="Arial" panose="020B0604020202020204" pitchFamily="34" charset="0"/>
              </a:defRPr>
            </a:lvl7pPr>
            <a:lvl8pPr marL="3429000" indent="-228600" defTabSz="735013" eaLnBrk="0" fontAlgn="base" hangingPunct="0">
              <a:spcBef>
                <a:spcPct val="0"/>
              </a:spcBef>
              <a:spcAft>
                <a:spcPct val="0"/>
              </a:spcAft>
              <a:defRPr sz="4800">
                <a:solidFill>
                  <a:srgbClr val="0A3B6C"/>
                </a:solidFill>
                <a:latin typeface="Arial" panose="020B0604020202020204" pitchFamily="34" charset="0"/>
              </a:defRPr>
            </a:lvl8pPr>
            <a:lvl9pPr marL="3886200" indent="-228600" defTabSz="735013" eaLnBrk="0" fontAlgn="base" hangingPunct="0">
              <a:spcBef>
                <a:spcPct val="0"/>
              </a:spcBef>
              <a:spcAft>
                <a:spcPct val="0"/>
              </a:spcAft>
              <a:defRPr sz="4800">
                <a:solidFill>
                  <a:srgbClr val="0A3B6C"/>
                </a:solidFill>
                <a:latin typeface="Arial" panose="020B0604020202020204" pitchFamily="34" charset="0"/>
              </a:defRPr>
            </a:lvl9pPr>
          </a:lstStyle>
          <a:p>
            <a:fld id="{9BFA6968-27A1-4F62-9B85-4F11BD639482}" type="slidenum">
              <a:rPr lang="en-US" altLang="en-US" sz="1000">
                <a:solidFill>
                  <a:schemeClr val="tx1"/>
                </a:solidFill>
                <a:latin typeface="Times New Roman" panose="02020603050405020304" pitchFamily="18" charset="0"/>
              </a:rPr>
              <a:pPr/>
              <a:t>7</a:t>
            </a:fld>
            <a:endParaRPr lang="en-US" altLang="en-US" sz="1000">
              <a:solidFill>
                <a:schemeClr val="tx1"/>
              </a:solidFill>
              <a:latin typeface="Times New Roman" panose="02020603050405020304" pitchFamily="18" charset="0"/>
            </a:endParaRPr>
          </a:p>
        </p:txBody>
      </p:sp>
    </p:spTree>
    <p:extLst>
      <p:ext uri="{BB962C8B-B14F-4D97-AF65-F5344CB8AC3E}">
        <p14:creationId xmlns:p14="http://schemas.microsoft.com/office/powerpoint/2010/main" val="2470726887"/>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9010" name="Slide Image Placeholder 1">
            <a:extLst>
              <a:ext uri="{FF2B5EF4-FFF2-40B4-BE49-F238E27FC236}">
                <a16:creationId xmlns:a16="http://schemas.microsoft.com/office/drawing/2014/main" id="{4471544F-3811-48A2-A12F-6064C1CB5670}"/>
              </a:ext>
            </a:extLst>
          </p:cNvPr>
          <p:cNvSpPr>
            <a:spLocks noGrp="1" noRot="1" noChangeAspect="1" noTextEdit="1"/>
          </p:cNvSpPr>
          <p:nvPr>
            <p:ph type="sldImg"/>
          </p:nvPr>
        </p:nvSpPr>
        <p:spPr>
          <a:ln/>
        </p:spPr>
      </p:sp>
      <p:sp>
        <p:nvSpPr>
          <p:cNvPr id="299011" name="Notes Placeholder 2">
            <a:extLst>
              <a:ext uri="{FF2B5EF4-FFF2-40B4-BE49-F238E27FC236}">
                <a16:creationId xmlns:a16="http://schemas.microsoft.com/office/drawing/2014/main" id="{70F4C4ED-0158-44BA-9426-E170FBF08FAE}"/>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
        <p:nvSpPr>
          <p:cNvPr id="299012" name="Slide Number Placeholder 3">
            <a:extLst>
              <a:ext uri="{FF2B5EF4-FFF2-40B4-BE49-F238E27FC236}">
                <a16:creationId xmlns:a16="http://schemas.microsoft.com/office/drawing/2014/main" id="{61F753AE-054D-44C2-8609-018776217187}"/>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735013">
              <a:defRPr sz="4800">
                <a:solidFill>
                  <a:srgbClr val="0A3B6C"/>
                </a:solidFill>
                <a:latin typeface="Arial" panose="020B0604020202020204" pitchFamily="34" charset="0"/>
              </a:defRPr>
            </a:lvl1pPr>
            <a:lvl2pPr marL="742950" indent="-285750" defTabSz="735013">
              <a:defRPr sz="4800">
                <a:solidFill>
                  <a:srgbClr val="0A3B6C"/>
                </a:solidFill>
                <a:latin typeface="Arial" panose="020B0604020202020204" pitchFamily="34" charset="0"/>
              </a:defRPr>
            </a:lvl2pPr>
            <a:lvl3pPr marL="1143000" indent="-228600" defTabSz="735013">
              <a:defRPr sz="4800">
                <a:solidFill>
                  <a:srgbClr val="0A3B6C"/>
                </a:solidFill>
                <a:latin typeface="Arial" panose="020B0604020202020204" pitchFamily="34" charset="0"/>
              </a:defRPr>
            </a:lvl3pPr>
            <a:lvl4pPr marL="1600200" indent="-228600" defTabSz="735013">
              <a:defRPr sz="4800">
                <a:solidFill>
                  <a:srgbClr val="0A3B6C"/>
                </a:solidFill>
                <a:latin typeface="Arial" panose="020B0604020202020204" pitchFamily="34" charset="0"/>
              </a:defRPr>
            </a:lvl4pPr>
            <a:lvl5pPr marL="2057400" indent="-228600" defTabSz="735013">
              <a:defRPr sz="4800">
                <a:solidFill>
                  <a:srgbClr val="0A3B6C"/>
                </a:solidFill>
                <a:latin typeface="Arial" panose="020B0604020202020204" pitchFamily="34" charset="0"/>
              </a:defRPr>
            </a:lvl5pPr>
            <a:lvl6pPr marL="2514600" indent="-228600" defTabSz="735013" eaLnBrk="0" fontAlgn="base" hangingPunct="0">
              <a:spcBef>
                <a:spcPct val="0"/>
              </a:spcBef>
              <a:spcAft>
                <a:spcPct val="0"/>
              </a:spcAft>
              <a:defRPr sz="4800">
                <a:solidFill>
                  <a:srgbClr val="0A3B6C"/>
                </a:solidFill>
                <a:latin typeface="Arial" panose="020B0604020202020204" pitchFamily="34" charset="0"/>
              </a:defRPr>
            </a:lvl6pPr>
            <a:lvl7pPr marL="2971800" indent="-228600" defTabSz="735013" eaLnBrk="0" fontAlgn="base" hangingPunct="0">
              <a:spcBef>
                <a:spcPct val="0"/>
              </a:spcBef>
              <a:spcAft>
                <a:spcPct val="0"/>
              </a:spcAft>
              <a:defRPr sz="4800">
                <a:solidFill>
                  <a:srgbClr val="0A3B6C"/>
                </a:solidFill>
                <a:latin typeface="Arial" panose="020B0604020202020204" pitchFamily="34" charset="0"/>
              </a:defRPr>
            </a:lvl7pPr>
            <a:lvl8pPr marL="3429000" indent="-228600" defTabSz="735013" eaLnBrk="0" fontAlgn="base" hangingPunct="0">
              <a:spcBef>
                <a:spcPct val="0"/>
              </a:spcBef>
              <a:spcAft>
                <a:spcPct val="0"/>
              </a:spcAft>
              <a:defRPr sz="4800">
                <a:solidFill>
                  <a:srgbClr val="0A3B6C"/>
                </a:solidFill>
                <a:latin typeface="Arial" panose="020B0604020202020204" pitchFamily="34" charset="0"/>
              </a:defRPr>
            </a:lvl8pPr>
            <a:lvl9pPr marL="3886200" indent="-228600" defTabSz="735013" eaLnBrk="0" fontAlgn="base" hangingPunct="0">
              <a:spcBef>
                <a:spcPct val="0"/>
              </a:spcBef>
              <a:spcAft>
                <a:spcPct val="0"/>
              </a:spcAft>
              <a:defRPr sz="4800">
                <a:solidFill>
                  <a:srgbClr val="0A3B6C"/>
                </a:solidFill>
                <a:latin typeface="Arial" panose="020B0604020202020204" pitchFamily="34" charset="0"/>
              </a:defRPr>
            </a:lvl9pPr>
          </a:lstStyle>
          <a:p>
            <a:fld id="{E161B982-0E1B-485A-8F1C-9045BB661DE9}" type="slidenum">
              <a:rPr lang="en-US" altLang="en-US" sz="1000">
                <a:solidFill>
                  <a:schemeClr val="tx1"/>
                </a:solidFill>
                <a:latin typeface="Times New Roman" panose="02020603050405020304" pitchFamily="18" charset="0"/>
              </a:rPr>
              <a:pPr/>
              <a:t>59</a:t>
            </a:fld>
            <a:endParaRPr lang="en-US" altLang="en-US" sz="1000">
              <a:solidFill>
                <a:schemeClr val="tx1"/>
              </a:solidFill>
              <a:latin typeface="Times New Roman" panose="02020603050405020304" pitchFamily="18" charset="0"/>
            </a:endParaRPr>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0034" name="Slide Image Placeholder 1">
            <a:extLst>
              <a:ext uri="{FF2B5EF4-FFF2-40B4-BE49-F238E27FC236}">
                <a16:creationId xmlns:a16="http://schemas.microsoft.com/office/drawing/2014/main" id="{A0E99A9B-6F94-4708-A566-41E385A77648}"/>
              </a:ext>
            </a:extLst>
          </p:cNvPr>
          <p:cNvSpPr>
            <a:spLocks noGrp="1" noRot="1" noChangeAspect="1" noTextEdit="1"/>
          </p:cNvSpPr>
          <p:nvPr>
            <p:ph type="sldImg"/>
          </p:nvPr>
        </p:nvSpPr>
        <p:spPr>
          <a:ln/>
        </p:spPr>
      </p:sp>
      <p:sp>
        <p:nvSpPr>
          <p:cNvPr id="300035" name="Notes Placeholder 2">
            <a:extLst>
              <a:ext uri="{FF2B5EF4-FFF2-40B4-BE49-F238E27FC236}">
                <a16:creationId xmlns:a16="http://schemas.microsoft.com/office/drawing/2014/main" id="{DD9FCEFC-14FF-43F4-BAB8-B225B82B7E32}"/>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
        <p:nvSpPr>
          <p:cNvPr id="300036" name="Slide Number Placeholder 3">
            <a:extLst>
              <a:ext uri="{FF2B5EF4-FFF2-40B4-BE49-F238E27FC236}">
                <a16:creationId xmlns:a16="http://schemas.microsoft.com/office/drawing/2014/main" id="{1920CC07-8972-4AC2-B66E-D10BEA24EA42}"/>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735013">
              <a:defRPr sz="4800">
                <a:solidFill>
                  <a:srgbClr val="0A3B6C"/>
                </a:solidFill>
                <a:latin typeface="Arial" panose="020B0604020202020204" pitchFamily="34" charset="0"/>
              </a:defRPr>
            </a:lvl1pPr>
            <a:lvl2pPr marL="742950" indent="-285750" defTabSz="735013">
              <a:defRPr sz="4800">
                <a:solidFill>
                  <a:srgbClr val="0A3B6C"/>
                </a:solidFill>
                <a:latin typeface="Arial" panose="020B0604020202020204" pitchFamily="34" charset="0"/>
              </a:defRPr>
            </a:lvl2pPr>
            <a:lvl3pPr marL="1143000" indent="-228600" defTabSz="735013">
              <a:defRPr sz="4800">
                <a:solidFill>
                  <a:srgbClr val="0A3B6C"/>
                </a:solidFill>
                <a:latin typeface="Arial" panose="020B0604020202020204" pitchFamily="34" charset="0"/>
              </a:defRPr>
            </a:lvl3pPr>
            <a:lvl4pPr marL="1600200" indent="-228600" defTabSz="735013">
              <a:defRPr sz="4800">
                <a:solidFill>
                  <a:srgbClr val="0A3B6C"/>
                </a:solidFill>
                <a:latin typeface="Arial" panose="020B0604020202020204" pitchFamily="34" charset="0"/>
              </a:defRPr>
            </a:lvl4pPr>
            <a:lvl5pPr marL="2057400" indent="-228600" defTabSz="735013">
              <a:defRPr sz="4800">
                <a:solidFill>
                  <a:srgbClr val="0A3B6C"/>
                </a:solidFill>
                <a:latin typeface="Arial" panose="020B0604020202020204" pitchFamily="34" charset="0"/>
              </a:defRPr>
            </a:lvl5pPr>
            <a:lvl6pPr marL="2514600" indent="-228600" defTabSz="735013" eaLnBrk="0" fontAlgn="base" hangingPunct="0">
              <a:spcBef>
                <a:spcPct val="0"/>
              </a:spcBef>
              <a:spcAft>
                <a:spcPct val="0"/>
              </a:spcAft>
              <a:defRPr sz="4800">
                <a:solidFill>
                  <a:srgbClr val="0A3B6C"/>
                </a:solidFill>
                <a:latin typeface="Arial" panose="020B0604020202020204" pitchFamily="34" charset="0"/>
              </a:defRPr>
            </a:lvl6pPr>
            <a:lvl7pPr marL="2971800" indent="-228600" defTabSz="735013" eaLnBrk="0" fontAlgn="base" hangingPunct="0">
              <a:spcBef>
                <a:spcPct val="0"/>
              </a:spcBef>
              <a:spcAft>
                <a:spcPct val="0"/>
              </a:spcAft>
              <a:defRPr sz="4800">
                <a:solidFill>
                  <a:srgbClr val="0A3B6C"/>
                </a:solidFill>
                <a:latin typeface="Arial" panose="020B0604020202020204" pitchFamily="34" charset="0"/>
              </a:defRPr>
            </a:lvl7pPr>
            <a:lvl8pPr marL="3429000" indent="-228600" defTabSz="735013" eaLnBrk="0" fontAlgn="base" hangingPunct="0">
              <a:spcBef>
                <a:spcPct val="0"/>
              </a:spcBef>
              <a:spcAft>
                <a:spcPct val="0"/>
              </a:spcAft>
              <a:defRPr sz="4800">
                <a:solidFill>
                  <a:srgbClr val="0A3B6C"/>
                </a:solidFill>
                <a:latin typeface="Arial" panose="020B0604020202020204" pitchFamily="34" charset="0"/>
              </a:defRPr>
            </a:lvl8pPr>
            <a:lvl9pPr marL="3886200" indent="-228600" defTabSz="735013" eaLnBrk="0" fontAlgn="base" hangingPunct="0">
              <a:spcBef>
                <a:spcPct val="0"/>
              </a:spcBef>
              <a:spcAft>
                <a:spcPct val="0"/>
              </a:spcAft>
              <a:defRPr sz="4800">
                <a:solidFill>
                  <a:srgbClr val="0A3B6C"/>
                </a:solidFill>
                <a:latin typeface="Arial" panose="020B0604020202020204" pitchFamily="34" charset="0"/>
              </a:defRPr>
            </a:lvl9pPr>
          </a:lstStyle>
          <a:p>
            <a:fld id="{2C3B1E3C-36C6-410A-9871-D15234C261AE}" type="slidenum">
              <a:rPr lang="en-US" altLang="en-US" sz="1000">
                <a:solidFill>
                  <a:schemeClr val="tx1"/>
                </a:solidFill>
                <a:latin typeface="Times New Roman" panose="02020603050405020304" pitchFamily="18" charset="0"/>
              </a:rPr>
              <a:pPr/>
              <a:t>60</a:t>
            </a:fld>
            <a:endParaRPr lang="en-US" altLang="en-US" sz="1000">
              <a:solidFill>
                <a:schemeClr val="tx1"/>
              </a:solidFill>
              <a:latin typeface="Times New Roman" panose="02020603050405020304" pitchFamily="18" charset="0"/>
            </a:endParaRPr>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2082" name="Slide Image Placeholder 1">
            <a:extLst>
              <a:ext uri="{FF2B5EF4-FFF2-40B4-BE49-F238E27FC236}">
                <a16:creationId xmlns:a16="http://schemas.microsoft.com/office/drawing/2014/main" id="{6833487B-A2FC-4AE1-9178-B616B39DC855}"/>
              </a:ext>
            </a:extLst>
          </p:cNvPr>
          <p:cNvSpPr>
            <a:spLocks noGrp="1" noRot="1" noChangeAspect="1" noTextEdit="1"/>
          </p:cNvSpPr>
          <p:nvPr>
            <p:ph type="sldImg"/>
          </p:nvPr>
        </p:nvSpPr>
        <p:spPr>
          <a:ln/>
        </p:spPr>
      </p:sp>
      <p:sp>
        <p:nvSpPr>
          <p:cNvPr id="302083" name="Notes Placeholder 2">
            <a:extLst>
              <a:ext uri="{FF2B5EF4-FFF2-40B4-BE49-F238E27FC236}">
                <a16:creationId xmlns:a16="http://schemas.microsoft.com/office/drawing/2014/main" id="{37259066-35D5-4D6E-BE5D-448A2C516AC0}"/>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
        <p:nvSpPr>
          <p:cNvPr id="302084" name="Slide Number Placeholder 3">
            <a:extLst>
              <a:ext uri="{FF2B5EF4-FFF2-40B4-BE49-F238E27FC236}">
                <a16:creationId xmlns:a16="http://schemas.microsoft.com/office/drawing/2014/main" id="{2FAAFB83-5867-4A8A-B4C7-3D3B1FC3BCF8}"/>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735013">
              <a:defRPr sz="4800">
                <a:solidFill>
                  <a:srgbClr val="0A3B6C"/>
                </a:solidFill>
                <a:latin typeface="Arial" panose="020B0604020202020204" pitchFamily="34" charset="0"/>
              </a:defRPr>
            </a:lvl1pPr>
            <a:lvl2pPr marL="742950" indent="-285750" defTabSz="735013">
              <a:defRPr sz="4800">
                <a:solidFill>
                  <a:srgbClr val="0A3B6C"/>
                </a:solidFill>
                <a:latin typeface="Arial" panose="020B0604020202020204" pitchFamily="34" charset="0"/>
              </a:defRPr>
            </a:lvl2pPr>
            <a:lvl3pPr marL="1143000" indent="-228600" defTabSz="735013">
              <a:defRPr sz="4800">
                <a:solidFill>
                  <a:srgbClr val="0A3B6C"/>
                </a:solidFill>
                <a:latin typeface="Arial" panose="020B0604020202020204" pitchFamily="34" charset="0"/>
              </a:defRPr>
            </a:lvl3pPr>
            <a:lvl4pPr marL="1600200" indent="-228600" defTabSz="735013">
              <a:defRPr sz="4800">
                <a:solidFill>
                  <a:srgbClr val="0A3B6C"/>
                </a:solidFill>
                <a:latin typeface="Arial" panose="020B0604020202020204" pitchFamily="34" charset="0"/>
              </a:defRPr>
            </a:lvl4pPr>
            <a:lvl5pPr marL="2057400" indent="-228600" defTabSz="735013">
              <a:defRPr sz="4800">
                <a:solidFill>
                  <a:srgbClr val="0A3B6C"/>
                </a:solidFill>
                <a:latin typeface="Arial" panose="020B0604020202020204" pitchFamily="34" charset="0"/>
              </a:defRPr>
            </a:lvl5pPr>
            <a:lvl6pPr marL="2514600" indent="-228600" defTabSz="735013" eaLnBrk="0" fontAlgn="base" hangingPunct="0">
              <a:spcBef>
                <a:spcPct val="0"/>
              </a:spcBef>
              <a:spcAft>
                <a:spcPct val="0"/>
              </a:spcAft>
              <a:defRPr sz="4800">
                <a:solidFill>
                  <a:srgbClr val="0A3B6C"/>
                </a:solidFill>
                <a:latin typeface="Arial" panose="020B0604020202020204" pitchFamily="34" charset="0"/>
              </a:defRPr>
            </a:lvl6pPr>
            <a:lvl7pPr marL="2971800" indent="-228600" defTabSz="735013" eaLnBrk="0" fontAlgn="base" hangingPunct="0">
              <a:spcBef>
                <a:spcPct val="0"/>
              </a:spcBef>
              <a:spcAft>
                <a:spcPct val="0"/>
              </a:spcAft>
              <a:defRPr sz="4800">
                <a:solidFill>
                  <a:srgbClr val="0A3B6C"/>
                </a:solidFill>
                <a:latin typeface="Arial" panose="020B0604020202020204" pitchFamily="34" charset="0"/>
              </a:defRPr>
            </a:lvl7pPr>
            <a:lvl8pPr marL="3429000" indent="-228600" defTabSz="735013" eaLnBrk="0" fontAlgn="base" hangingPunct="0">
              <a:spcBef>
                <a:spcPct val="0"/>
              </a:spcBef>
              <a:spcAft>
                <a:spcPct val="0"/>
              </a:spcAft>
              <a:defRPr sz="4800">
                <a:solidFill>
                  <a:srgbClr val="0A3B6C"/>
                </a:solidFill>
                <a:latin typeface="Arial" panose="020B0604020202020204" pitchFamily="34" charset="0"/>
              </a:defRPr>
            </a:lvl8pPr>
            <a:lvl9pPr marL="3886200" indent="-228600" defTabSz="735013" eaLnBrk="0" fontAlgn="base" hangingPunct="0">
              <a:spcBef>
                <a:spcPct val="0"/>
              </a:spcBef>
              <a:spcAft>
                <a:spcPct val="0"/>
              </a:spcAft>
              <a:defRPr sz="4800">
                <a:solidFill>
                  <a:srgbClr val="0A3B6C"/>
                </a:solidFill>
                <a:latin typeface="Arial" panose="020B0604020202020204" pitchFamily="34" charset="0"/>
              </a:defRPr>
            </a:lvl9pPr>
          </a:lstStyle>
          <a:p>
            <a:fld id="{E77D1F27-8439-4B5A-AB79-365756C58370}" type="slidenum">
              <a:rPr lang="en-US" altLang="en-US" sz="1000">
                <a:solidFill>
                  <a:schemeClr val="tx1"/>
                </a:solidFill>
                <a:latin typeface="Times New Roman" panose="02020603050405020304" pitchFamily="18" charset="0"/>
              </a:rPr>
              <a:pPr/>
              <a:t>61</a:t>
            </a:fld>
            <a:endParaRPr lang="en-US" altLang="en-US" sz="1000">
              <a:solidFill>
                <a:schemeClr val="tx1"/>
              </a:solidFill>
              <a:latin typeface="Times New Roman" panose="02020603050405020304" pitchFamily="18" charset="0"/>
            </a:endParaRPr>
          </a:p>
        </p:txBody>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3106" name="Slide Image Placeholder 1">
            <a:extLst>
              <a:ext uri="{FF2B5EF4-FFF2-40B4-BE49-F238E27FC236}">
                <a16:creationId xmlns:a16="http://schemas.microsoft.com/office/drawing/2014/main" id="{31D076D1-DB0D-4808-8DC0-C34A28C13CAF}"/>
              </a:ext>
            </a:extLst>
          </p:cNvPr>
          <p:cNvSpPr>
            <a:spLocks noGrp="1" noRot="1" noChangeAspect="1" noTextEdit="1"/>
          </p:cNvSpPr>
          <p:nvPr>
            <p:ph type="sldImg"/>
          </p:nvPr>
        </p:nvSpPr>
        <p:spPr>
          <a:ln/>
        </p:spPr>
      </p:sp>
      <p:sp>
        <p:nvSpPr>
          <p:cNvPr id="303107" name="Notes Placeholder 2">
            <a:extLst>
              <a:ext uri="{FF2B5EF4-FFF2-40B4-BE49-F238E27FC236}">
                <a16:creationId xmlns:a16="http://schemas.microsoft.com/office/drawing/2014/main" id="{F7DB75EF-D33A-4B32-967B-EAA2F5DE1116}"/>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
        <p:nvSpPr>
          <p:cNvPr id="303108" name="Slide Number Placeholder 3">
            <a:extLst>
              <a:ext uri="{FF2B5EF4-FFF2-40B4-BE49-F238E27FC236}">
                <a16:creationId xmlns:a16="http://schemas.microsoft.com/office/drawing/2014/main" id="{2ED920ED-5731-4D30-8BE3-F38A56004AC6}"/>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735013">
              <a:defRPr sz="4800">
                <a:solidFill>
                  <a:srgbClr val="0A3B6C"/>
                </a:solidFill>
                <a:latin typeface="Arial" panose="020B0604020202020204" pitchFamily="34" charset="0"/>
              </a:defRPr>
            </a:lvl1pPr>
            <a:lvl2pPr marL="742950" indent="-285750" defTabSz="735013">
              <a:defRPr sz="4800">
                <a:solidFill>
                  <a:srgbClr val="0A3B6C"/>
                </a:solidFill>
                <a:latin typeface="Arial" panose="020B0604020202020204" pitchFamily="34" charset="0"/>
              </a:defRPr>
            </a:lvl2pPr>
            <a:lvl3pPr marL="1143000" indent="-228600" defTabSz="735013">
              <a:defRPr sz="4800">
                <a:solidFill>
                  <a:srgbClr val="0A3B6C"/>
                </a:solidFill>
                <a:latin typeface="Arial" panose="020B0604020202020204" pitchFamily="34" charset="0"/>
              </a:defRPr>
            </a:lvl3pPr>
            <a:lvl4pPr marL="1600200" indent="-228600" defTabSz="735013">
              <a:defRPr sz="4800">
                <a:solidFill>
                  <a:srgbClr val="0A3B6C"/>
                </a:solidFill>
                <a:latin typeface="Arial" panose="020B0604020202020204" pitchFamily="34" charset="0"/>
              </a:defRPr>
            </a:lvl4pPr>
            <a:lvl5pPr marL="2057400" indent="-228600" defTabSz="735013">
              <a:defRPr sz="4800">
                <a:solidFill>
                  <a:srgbClr val="0A3B6C"/>
                </a:solidFill>
                <a:latin typeface="Arial" panose="020B0604020202020204" pitchFamily="34" charset="0"/>
              </a:defRPr>
            </a:lvl5pPr>
            <a:lvl6pPr marL="2514600" indent="-228600" defTabSz="735013" eaLnBrk="0" fontAlgn="base" hangingPunct="0">
              <a:spcBef>
                <a:spcPct val="0"/>
              </a:spcBef>
              <a:spcAft>
                <a:spcPct val="0"/>
              </a:spcAft>
              <a:defRPr sz="4800">
                <a:solidFill>
                  <a:srgbClr val="0A3B6C"/>
                </a:solidFill>
                <a:latin typeface="Arial" panose="020B0604020202020204" pitchFamily="34" charset="0"/>
              </a:defRPr>
            </a:lvl6pPr>
            <a:lvl7pPr marL="2971800" indent="-228600" defTabSz="735013" eaLnBrk="0" fontAlgn="base" hangingPunct="0">
              <a:spcBef>
                <a:spcPct val="0"/>
              </a:spcBef>
              <a:spcAft>
                <a:spcPct val="0"/>
              </a:spcAft>
              <a:defRPr sz="4800">
                <a:solidFill>
                  <a:srgbClr val="0A3B6C"/>
                </a:solidFill>
                <a:latin typeface="Arial" panose="020B0604020202020204" pitchFamily="34" charset="0"/>
              </a:defRPr>
            </a:lvl7pPr>
            <a:lvl8pPr marL="3429000" indent="-228600" defTabSz="735013" eaLnBrk="0" fontAlgn="base" hangingPunct="0">
              <a:spcBef>
                <a:spcPct val="0"/>
              </a:spcBef>
              <a:spcAft>
                <a:spcPct val="0"/>
              </a:spcAft>
              <a:defRPr sz="4800">
                <a:solidFill>
                  <a:srgbClr val="0A3B6C"/>
                </a:solidFill>
                <a:latin typeface="Arial" panose="020B0604020202020204" pitchFamily="34" charset="0"/>
              </a:defRPr>
            </a:lvl8pPr>
            <a:lvl9pPr marL="3886200" indent="-228600" defTabSz="735013" eaLnBrk="0" fontAlgn="base" hangingPunct="0">
              <a:spcBef>
                <a:spcPct val="0"/>
              </a:spcBef>
              <a:spcAft>
                <a:spcPct val="0"/>
              </a:spcAft>
              <a:defRPr sz="4800">
                <a:solidFill>
                  <a:srgbClr val="0A3B6C"/>
                </a:solidFill>
                <a:latin typeface="Arial" panose="020B0604020202020204" pitchFamily="34" charset="0"/>
              </a:defRPr>
            </a:lvl9pPr>
          </a:lstStyle>
          <a:p>
            <a:fld id="{0D88DB8E-1E5C-46C0-BC8E-1A70010A0F3B}" type="slidenum">
              <a:rPr lang="en-US" altLang="en-US" sz="1000">
                <a:solidFill>
                  <a:schemeClr val="tx1"/>
                </a:solidFill>
                <a:latin typeface="Times New Roman" panose="02020603050405020304" pitchFamily="18" charset="0"/>
              </a:rPr>
              <a:pPr/>
              <a:t>62</a:t>
            </a:fld>
            <a:endParaRPr lang="en-US" altLang="en-US" sz="1000">
              <a:solidFill>
                <a:schemeClr val="tx1"/>
              </a:solidFill>
              <a:latin typeface="Times New Roman" panose="02020603050405020304" pitchFamily="18"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0706" name="Slide Image Placeholder 1">
            <a:extLst>
              <a:ext uri="{FF2B5EF4-FFF2-40B4-BE49-F238E27FC236}">
                <a16:creationId xmlns:a16="http://schemas.microsoft.com/office/drawing/2014/main" id="{715A2AF1-95AE-4B87-A8B1-7A84CC000F57}"/>
              </a:ext>
            </a:extLst>
          </p:cNvPr>
          <p:cNvSpPr>
            <a:spLocks noGrp="1" noRot="1" noChangeAspect="1" noTextEdit="1"/>
          </p:cNvSpPr>
          <p:nvPr>
            <p:ph type="sldImg"/>
          </p:nvPr>
        </p:nvSpPr>
        <p:spPr>
          <a:ln/>
        </p:spPr>
      </p:sp>
      <p:sp>
        <p:nvSpPr>
          <p:cNvPr id="200707" name="Notes Placeholder 2">
            <a:extLst>
              <a:ext uri="{FF2B5EF4-FFF2-40B4-BE49-F238E27FC236}">
                <a16:creationId xmlns:a16="http://schemas.microsoft.com/office/drawing/2014/main" id="{0A0BC206-DAE2-4DAD-978A-E018ED9A211A}"/>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
        <p:nvSpPr>
          <p:cNvPr id="200708" name="Slide Number Placeholder 3">
            <a:extLst>
              <a:ext uri="{FF2B5EF4-FFF2-40B4-BE49-F238E27FC236}">
                <a16:creationId xmlns:a16="http://schemas.microsoft.com/office/drawing/2014/main" id="{05C6B8A1-A17E-48EC-AC2C-AB8A883D7517}"/>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735013">
              <a:defRPr sz="4800">
                <a:solidFill>
                  <a:srgbClr val="0A3B6C"/>
                </a:solidFill>
                <a:latin typeface="Arial" panose="020B0604020202020204" pitchFamily="34" charset="0"/>
              </a:defRPr>
            </a:lvl1pPr>
            <a:lvl2pPr marL="742950" indent="-285750" defTabSz="735013">
              <a:defRPr sz="4800">
                <a:solidFill>
                  <a:srgbClr val="0A3B6C"/>
                </a:solidFill>
                <a:latin typeface="Arial" panose="020B0604020202020204" pitchFamily="34" charset="0"/>
              </a:defRPr>
            </a:lvl2pPr>
            <a:lvl3pPr marL="1143000" indent="-228600" defTabSz="735013">
              <a:defRPr sz="4800">
                <a:solidFill>
                  <a:srgbClr val="0A3B6C"/>
                </a:solidFill>
                <a:latin typeface="Arial" panose="020B0604020202020204" pitchFamily="34" charset="0"/>
              </a:defRPr>
            </a:lvl3pPr>
            <a:lvl4pPr marL="1600200" indent="-228600" defTabSz="735013">
              <a:defRPr sz="4800">
                <a:solidFill>
                  <a:srgbClr val="0A3B6C"/>
                </a:solidFill>
                <a:latin typeface="Arial" panose="020B0604020202020204" pitchFamily="34" charset="0"/>
              </a:defRPr>
            </a:lvl4pPr>
            <a:lvl5pPr marL="2057400" indent="-228600" defTabSz="735013">
              <a:defRPr sz="4800">
                <a:solidFill>
                  <a:srgbClr val="0A3B6C"/>
                </a:solidFill>
                <a:latin typeface="Arial" panose="020B0604020202020204" pitchFamily="34" charset="0"/>
              </a:defRPr>
            </a:lvl5pPr>
            <a:lvl6pPr marL="2514600" indent="-228600" defTabSz="735013" eaLnBrk="0" fontAlgn="base" hangingPunct="0">
              <a:spcBef>
                <a:spcPct val="0"/>
              </a:spcBef>
              <a:spcAft>
                <a:spcPct val="0"/>
              </a:spcAft>
              <a:defRPr sz="4800">
                <a:solidFill>
                  <a:srgbClr val="0A3B6C"/>
                </a:solidFill>
                <a:latin typeface="Arial" panose="020B0604020202020204" pitchFamily="34" charset="0"/>
              </a:defRPr>
            </a:lvl6pPr>
            <a:lvl7pPr marL="2971800" indent="-228600" defTabSz="735013" eaLnBrk="0" fontAlgn="base" hangingPunct="0">
              <a:spcBef>
                <a:spcPct val="0"/>
              </a:spcBef>
              <a:spcAft>
                <a:spcPct val="0"/>
              </a:spcAft>
              <a:defRPr sz="4800">
                <a:solidFill>
                  <a:srgbClr val="0A3B6C"/>
                </a:solidFill>
                <a:latin typeface="Arial" panose="020B0604020202020204" pitchFamily="34" charset="0"/>
              </a:defRPr>
            </a:lvl7pPr>
            <a:lvl8pPr marL="3429000" indent="-228600" defTabSz="735013" eaLnBrk="0" fontAlgn="base" hangingPunct="0">
              <a:spcBef>
                <a:spcPct val="0"/>
              </a:spcBef>
              <a:spcAft>
                <a:spcPct val="0"/>
              </a:spcAft>
              <a:defRPr sz="4800">
                <a:solidFill>
                  <a:srgbClr val="0A3B6C"/>
                </a:solidFill>
                <a:latin typeface="Arial" panose="020B0604020202020204" pitchFamily="34" charset="0"/>
              </a:defRPr>
            </a:lvl8pPr>
            <a:lvl9pPr marL="3886200" indent="-228600" defTabSz="735013" eaLnBrk="0" fontAlgn="base" hangingPunct="0">
              <a:spcBef>
                <a:spcPct val="0"/>
              </a:spcBef>
              <a:spcAft>
                <a:spcPct val="0"/>
              </a:spcAft>
              <a:defRPr sz="4800">
                <a:solidFill>
                  <a:srgbClr val="0A3B6C"/>
                </a:solidFill>
                <a:latin typeface="Arial" panose="020B0604020202020204" pitchFamily="34" charset="0"/>
              </a:defRPr>
            </a:lvl9pPr>
          </a:lstStyle>
          <a:p>
            <a:fld id="{FA95C77B-9D6B-4622-9A1C-E7EFE08A26B0}" type="slidenum">
              <a:rPr lang="en-US" altLang="en-US" sz="1000">
                <a:solidFill>
                  <a:schemeClr val="tx1"/>
                </a:solidFill>
                <a:latin typeface="Times New Roman" panose="02020603050405020304" pitchFamily="18" charset="0"/>
              </a:rPr>
              <a:pPr/>
              <a:t>8</a:t>
            </a:fld>
            <a:endParaRPr lang="en-US" altLang="en-US" sz="1000">
              <a:solidFill>
                <a:schemeClr val="tx1"/>
              </a:solidFill>
              <a:latin typeface="Times New Roman" panose="02020603050405020304" pitchFamily="18" charset="0"/>
            </a:endParaRPr>
          </a:p>
        </p:txBody>
      </p:sp>
    </p:spTree>
    <p:extLst>
      <p:ext uri="{BB962C8B-B14F-4D97-AF65-F5344CB8AC3E}">
        <p14:creationId xmlns:p14="http://schemas.microsoft.com/office/powerpoint/2010/main" val="178192452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2754" name="Slide Image Placeholder 1">
            <a:extLst>
              <a:ext uri="{FF2B5EF4-FFF2-40B4-BE49-F238E27FC236}">
                <a16:creationId xmlns:a16="http://schemas.microsoft.com/office/drawing/2014/main" id="{4AE3EEAF-80F6-424F-8274-56638BFB6493}"/>
              </a:ext>
            </a:extLst>
          </p:cNvPr>
          <p:cNvSpPr>
            <a:spLocks noGrp="1" noRot="1" noChangeAspect="1" noTextEdit="1"/>
          </p:cNvSpPr>
          <p:nvPr>
            <p:ph type="sldImg"/>
          </p:nvPr>
        </p:nvSpPr>
        <p:spPr>
          <a:ln/>
        </p:spPr>
      </p:sp>
      <p:sp>
        <p:nvSpPr>
          <p:cNvPr id="202755" name="Notes Placeholder 2">
            <a:extLst>
              <a:ext uri="{FF2B5EF4-FFF2-40B4-BE49-F238E27FC236}">
                <a16:creationId xmlns:a16="http://schemas.microsoft.com/office/drawing/2014/main" id="{EA4B4FC3-D1F3-4D34-B062-680BBEBFDA2A}"/>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
        <p:nvSpPr>
          <p:cNvPr id="202756" name="Slide Number Placeholder 3">
            <a:extLst>
              <a:ext uri="{FF2B5EF4-FFF2-40B4-BE49-F238E27FC236}">
                <a16:creationId xmlns:a16="http://schemas.microsoft.com/office/drawing/2014/main" id="{AC1ED273-B1AE-477C-AB3A-4B26063C9CFA}"/>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735013">
              <a:defRPr sz="4800">
                <a:solidFill>
                  <a:srgbClr val="0A3B6C"/>
                </a:solidFill>
                <a:latin typeface="Arial" panose="020B0604020202020204" pitchFamily="34" charset="0"/>
              </a:defRPr>
            </a:lvl1pPr>
            <a:lvl2pPr marL="742950" indent="-285750" defTabSz="735013">
              <a:defRPr sz="4800">
                <a:solidFill>
                  <a:srgbClr val="0A3B6C"/>
                </a:solidFill>
                <a:latin typeface="Arial" panose="020B0604020202020204" pitchFamily="34" charset="0"/>
              </a:defRPr>
            </a:lvl2pPr>
            <a:lvl3pPr marL="1143000" indent="-228600" defTabSz="735013">
              <a:defRPr sz="4800">
                <a:solidFill>
                  <a:srgbClr val="0A3B6C"/>
                </a:solidFill>
                <a:latin typeface="Arial" panose="020B0604020202020204" pitchFamily="34" charset="0"/>
              </a:defRPr>
            </a:lvl3pPr>
            <a:lvl4pPr marL="1600200" indent="-228600" defTabSz="735013">
              <a:defRPr sz="4800">
                <a:solidFill>
                  <a:srgbClr val="0A3B6C"/>
                </a:solidFill>
                <a:latin typeface="Arial" panose="020B0604020202020204" pitchFamily="34" charset="0"/>
              </a:defRPr>
            </a:lvl4pPr>
            <a:lvl5pPr marL="2057400" indent="-228600" defTabSz="735013">
              <a:defRPr sz="4800">
                <a:solidFill>
                  <a:srgbClr val="0A3B6C"/>
                </a:solidFill>
                <a:latin typeface="Arial" panose="020B0604020202020204" pitchFamily="34" charset="0"/>
              </a:defRPr>
            </a:lvl5pPr>
            <a:lvl6pPr marL="2514600" indent="-228600" defTabSz="735013" eaLnBrk="0" fontAlgn="base" hangingPunct="0">
              <a:spcBef>
                <a:spcPct val="0"/>
              </a:spcBef>
              <a:spcAft>
                <a:spcPct val="0"/>
              </a:spcAft>
              <a:defRPr sz="4800">
                <a:solidFill>
                  <a:srgbClr val="0A3B6C"/>
                </a:solidFill>
                <a:latin typeface="Arial" panose="020B0604020202020204" pitchFamily="34" charset="0"/>
              </a:defRPr>
            </a:lvl6pPr>
            <a:lvl7pPr marL="2971800" indent="-228600" defTabSz="735013" eaLnBrk="0" fontAlgn="base" hangingPunct="0">
              <a:spcBef>
                <a:spcPct val="0"/>
              </a:spcBef>
              <a:spcAft>
                <a:spcPct val="0"/>
              </a:spcAft>
              <a:defRPr sz="4800">
                <a:solidFill>
                  <a:srgbClr val="0A3B6C"/>
                </a:solidFill>
                <a:latin typeface="Arial" panose="020B0604020202020204" pitchFamily="34" charset="0"/>
              </a:defRPr>
            </a:lvl7pPr>
            <a:lvl8pPr marL="3429000" indent="-228600" defTabSz="735013" eaLnBrk="0" fontAlgn="base" hangingPunct="0">
              <a:spcBef>
                <a:spcPct val="0"/>
              </a:spcBef>
              <a:spcAft>
                <a:spcPct val="0"/>
              </a:spcAft>
              <a:defRPr sz="4800">
                <a:solidFill>
                  <a:srgbClr val="0A3B6C"/>
                </a:solidFill>
                <a:latin typeface="Arial" panose="020B0604020202020204" pitchFamily="34" charset="0"/>
              </a:defRPr>
            </a:lvl8pPr>
            <a:lvl9pPr marL="3886200" indent="-228600" defTabSz="735013" eaLnBrk="0" fontAlgn="base" hangingPunct="0">
              <a:spcBef>
                <a:spcPct val="0"/>
              </a:spcBef>
              <a:spcAft>
                <a:spcPct val="0"/>
              </a:spcAft>
              <a:defRPr sz="4800">
                <a:solidFill>
                  <a:srgbClr val="0A3B6C"/>
                </a:solidFill>
                <a:latin typeface="Arial" panose="020B0604020202020204" pitchFamily="34" charset="0"/>
              </a:defRPr>
            </a:lvl9pPr>
          </a:lstStyle>
          <a:p>
            <a:fld id="{3C1BCC5D-18E2-4AC4-A07C-8637220C3A57}" type="slidenum">
              <a:rPr lang="en-US" altLang="en-US" sz="1000">
                <a:solidFill>
                  <a:schemeClr val="tx1"/>
                </a:solidFill>
                <a:latin typeface="Times New Roman" panose="02020603050405020304" pitchFamily="18" charset="0"/>
              </a:rPr>
              <a:pPr/>
              <a:t>9</a:t>
            </a:fld>
            <a:endParaRPr lang="en-US" altLang="en-US" sz="1000">
              <a:solidFill>
                <a:schemeClr val="tx1"/>
              </a:solidFill>
              <a:latin typeface="Times New Roman" panose="02020603050405020304" pitchFamily="18" charset="0"/>
            </a:endParaRPr>
          </a:p>
        </p:txBody>
      </p:sp>
    </p:spTree>
    <p:extLst>
      <p:ext uri="{BB962C8B-B14F-4D97-AF65-F5344CB8AC3E}">
        <p14:creationId xmlns:p14="http://schemas.microsoft.com/office/powerpoint/2010/main" val="106668416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3778" name="Slide Image Placeholder 1">
            <a:extLst>
              <a:ext uri="{FF2B5EF4-FFF2-40B4-BE49-F238E27FC236}">
                <a16:creationId xmlns:a16="http://schemas.microsoft.com/office/drawing/2014/main" id="{73FA8213-438E-475E-951B-9E011DC19316}"/>
              </a:ext>
            </a:extLst>
          </p:cNvPr>
          <p:cNvSpPr>
            <a:spLocks noGrp="1" noRot="1" noChangeAspect="1" noTextEdit="1"/>
          </p:cNvSpPr>
          <p:nvPr>
            <p:ph type="sldImg"/>
          </p:nvPr>
        </p:nvSpPr>
        <p:spPr>
          <a:ln/>
        </p:spPr>
      </p:sp>
      <p:sp>
        <p:nvSpPr>
          <p:cNvPr id="203779" name="Notes Placeholder 2">
            <a:extLst>
              <a:ext uri="{FF2B5EF4-FFF2-40B4-BE49-F238E27FC236}">
                <a16:creationId xmlns:a16="http://schemas.microsoft.com/office/drawing/2014/main" id="{B722FDEF-830F-4741-A6DB-8BE355EE3A9A}"/>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
        <p:nvSpPr>
          <p:cNvPr id="203780" name="Slide Number Placeholder 3">
            <a:extLst>
              <a:ext uri="{FF2B5EF4-FFF2-40B4-BE49-F238E27FC236}">
                <a16:creationId xmlns:a16="http://schemas.microsoft.com/office/drawing/2014/main" id="{0C9B8CE3-141F-4FDC-AA92-F902483E22F7}"/>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735013">
              <a:defRPr sz="4800">
                <a:solidFill>
                  <a:srgbClr val="0A3B6C"/>
                </a:solidFill>
                <a:latin typeface="Arial" panose="020B0604020202020204" pitchFamily="34" charset="0"/>
              </a:defRPr>
            </a:lvl1pPr>
            <a:lvl2pPr marL="742950" indent="-285750" defTabSz="735013">
              <a:defRPr sz="4800">
                <a:solidFill>
                  <a:srgbClr val="0A3B6C"/>
                </a:solidFill>
                <a:latin typeface="Arial" panose="020B0604020202020204" pitchFamily="34" charset="0"/>
              </a:defRPr>
            </a:lvl2pPr>
            <a:lvl3pPr marL="1143000" indent="-228600" defTabSz="735013">
              <a:defRPr sz="4800">
                <a:solidFill>
                  <a:srgbClr val="0A3B6C"/>
                </a:solidFill>
                <a:latin typeface="Arial" panose="020B0604020202020204" pitchFamily="34" charset="0"/>
              </a:defRPr>
            </a:lvl3pPr>
            <a:lvl4pPr marL="1600200" indent="-228600" defTabSz="735013">
              <a:defRPr sz="4800">
                <a:solidFill>
                  <a:srgbClr val="0A3B6C"/>
                </a:solidFill>
                <a:latin typeface="Arial" panose="020B0604020202020204" pitchFamily="34" charset="0"/>
              </a:defRPr>
            </a:lvl4pPr>
            <a:lvl5pPr marL="2057400" indent="-228600" defTabSz="735013">
              <a:defRPr sz="4800">
                <a:solidFill>
                  <a:srgbClr val="0A3B6C"/>
                </a:solidFill>
                <a:latin typeface="Arial" panose="020B0604020202020204" pitchFamily="34" charset="0"/>
              </a:defRPr>
            </a:lvl5pPr>
            <a:lvl6pPr marL="2514600" indent="-228600" defTabSz="735013" eaLnBrk="0" fontAlgn="base" hangingPunct="0">
              <a:spcBef>
                <a:spcPct val="0"/>
              </a:spcBef>
              <a:spcAft>
                <a:spcPct val="0"/>
              </a:spcAft>
              <a:defRPr sz="4800">
                <a:solidFill>
                  <a:srgbClr val="0A3B6C"/>
                </a:solidFill>
                <a:latin typeface="Arial" panose="020B0604020202020204" pitchFamily="34" charset="0"/>
              </a:defRPr>
            </a:lvl6pPr>
            <a:lvl7pPr marL="2971800" indent="-228600" defTabSz="735013" eaLnBrk="0" fontAlgn="base" hangingPunct="0">
              <a:spcBef>
                <a:spcPct val="0"/>
              </a:spcBef>
              <a:spcAft>
                <a:spcPct val="0"/>
              </a:spcAft>
              <a:defRPr sz="4800">
                <a:solidFill>
                  <a:srgbClr val="0A3B6C"/>
                </a:solidFill>
                <a:latin typeface="Arial" panose="020B0604020202020204" pitchFamily="34" charset="0"/>
              </a:defRPr>
            </a:lvl7pPr>
            <a:lvl8pPr marL="3429000" indent="-228600" defTabSz="735013" eaLnBrk="0" fontAlgn="base" hangingPunct="0">
              <a:spcBef>
                <a:spcPct val="0"/>
              </a:spcBef>
              <a:spcAft>
                <a:spcPct val="0"/>
              </a:spcAft>
              <a:defRPr sz="4800">
                <a:solidFill>
                  <a:srgbClr val="0A3B6C"/>
                </a:solidFill>
                <a:latin typeface="Arial" panose="020B0604020202020204" pitchFamily="34" charset="0"/>
              </a:defRPr>
            </a:lvl8pPr>
            <a:lvl9pPr marL="3886200" indent="-228600" defTabSz="735013" eaLnBrk="0" fontAlgn="base" hangingPunct="0">
              <a:spcBef>
                <a:spcPct val="0"/>
              </a:spcBef>
              <a:spcAft>
                <a:spcPct val="0"/>
              </a:spcAft>
              <a:defRPr sz="4800">
                <a:solidFill>
                  <a:srgbClr val="0A3B6C"/>
                </a:solidFill>
                <a:latin typeface="Arial" panose="020B0604020202020204" pitchFamily="34" charset="0"/>
              </a:defRPr>
            </a:lvl9pPr>
          </a:lstStyle>
          <a:p>
            <a:fld id="{561C13D0-CC9E-4CFF-BE27-F8985AEA8B07}" type="slidenum">
              <a:rPr lang="en-US" altLang="en-US" sz="1000">
                <a:solidFill>
                  <a:schemeClr val="tx1"/>
                </a:solidFill>
                <a:latin typeface="Times New Roman" panose="02020603050405020304" pitchFamily="18" charset="0"/>
              </a:rPr>
              <a:pPr/>
              <a:t>10</a:t>
            </a:fld>
            <a:endParaRPr lang="en-US" altLang="en-US" sz="1000">
              <a:solidFill>
                <a:schemeClr val="tx1"/>
              </a:solidFill>
              <a:latin typeface="Times New Roman" panose="02020603050405020304" pitchFamily="18" charset="0"/>
            </a:endParaRPr>
          </a:p>
        </p:txBody>
      </p:sp>
    </p:spTree>
    <p:extLst>
      <p:ext uri="{BB962C8B-B14F-4D97-AF65-F5344CB8AC3E}">
        <p14:creationId xmlns:p14="http://schemas.microsoft.com/office/powerpoint/2010/main" val="287489687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02" name="Slide Image Placeholder 1">
            <a:extLst>
              <a:ext uri="{FF2B5EF4-FFF2-40B4-BE49-F238E27FC236}">
                <a16:creationId xmlns:a16="http://schemas.microsoft.com/office/drawing/2014/main" id="{BB70E973-FEAA-4B93-AA20-E6E17768D3F3}"/>
              </a:ext>
            </a:extLst>
          </p:cNvPr>
          <p:cNvSpPr>
            <a:spLocks noGrp="1" noRot="1" noChangeAspect="1" noTextEdit="1"/>
          </p:cNvSpPr>
          <p:nvPr>
            <p:ph type="sldImg"/>
          </p:nvPr>
        </p:nvSpPr>
        <p:spPr>
          <a:ln/>
        </p:spPr>
      </p:sp>
      <p:sp>
        <p:nvSpPr>
          <p:cNvPr id="204803" name="Notes Placeholder 2">
            <a:extLst>
              <a:ext uri="{FF2B5EF4-FFF2-40B4-BE49-F238E27FC236}">
                <a16:creationId xmlns:a16="http://schemas.microsoft.com/office/drawing/2014/main" id="{5D4BAC25-33C5-4C5C-9A82-E7C1AFA9847A}"/>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
        <p:nvSpPr>
          <p:cNvPr id="204804" name="Slide Number Placeholder 3">
            <a:extLst>
              <a:ext uri="{FF2B5EF4-FFF2-40B4-BE49-F238E27FC236}">
                <a16:creationId xmlns:a16="http://schemas.microsoft.com/office/drawing/2014/main" id="{5B0D0E4A-584B-4688-80A5-04BB2D16E406}"/>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735013">
              <a:defRPr sz="4800">
                <a:solidFill>
                  <a:srgbClr val="0A3B6C"/>
                </a:solidFill>
                <a:latin typeface="Arial" panose="020B0604020202020204" pitchFamily="34" charset="0"/>
              </a:defRPr>
            </a:lvl1pPr>
            <a:lvl2pPr marL="742950" indent="-285750" defTabSz="735013">
              <a:defRPr sz="4800">
                <a:solidFill>
                  <a:srgbClr val="0A3B6C"/>
                </a:solidFill>
                <a:latin typeface="Arial" panose="020B0604020202020204" pitchFamily="34" charset="0"/>
              </a:defRPr>
            </a:lvl2pPr>
            <a:lvl3pPr marL="1143000" indent="-228600" defTabSz="735013">
              <a:defRPr sz="4800">
                <a:solidFill>
                  <a:srgbClr val="0A3B6C"/>
                </a:solidFill>
                <a:latin typeface="Arial" panose="020B0604020202020204" pitchFamily="34" charset="0"/>
              </a:defRPr>
            </a:lvl3pPr>
            <a:lvl4pPr marL="1600200" indent="-228600" defTabSz="735013">
              <a:defRPr sz="4800">
                <a:solidFill>
                  <a:srgbClr val="0A3B6C"/>
                </a:solidFill>
                <a:latin typeface="Arial" panose="020B0604020202020204" pitchFamily="34" charset="0"/>
              </a:defRPr>
            </a:lvl4pPr>
            <a:lvl5pPr marL="2057400" indent="-228600" defTabSz="735013">
              <a:defRPr sz="4800">
                <a:solidFill>
                  <a:srgbClr val="0A3B6C"/>
                </a:solidFill>
                <a:latin typeface="Arial" panose="020B0604020202020204" pitchFamily="34" charset="0"/>
              </a:defRPr>
            </a:lvl5pPr>
            <a:lvl6pPr marL="2514600" indent="-228600" defTabSz="735013" eaLnBrk="0" fontAlgn="base" hangingPunct="0">
              <a:spcBef>
                <a:spcPct val="0"/>
              </a:spcBef>
              <a:spcAft>
                <a:spcPct val="0"/>
              </a:spcAft>
              <a:defRPr sz="4800">
                <a:solidFill>
                  <a:srgbClr val="0A3B6C"/>
                </a:solidFill>
                <a:latin typeface="Arial" panose="020B0604020202020204" pitchFamily="34" charset="0"/>
              </a:defRPr>
            </a:lvl6pPr>
            <a:lvl7pPr marL="2971800" indent="-228600" defTabSz="735013" eaLnBrk="0" fontAlgn="base" hangingPunct="0">
              <a:spcBef>
                <a:spcPct val="0"/>
              </a:spcBef>
              <a:spcAft>
                <a:spcPct val="0"/>
              </a:spcAft>
              <a:defRPr sz="4800">
                <a:solidFill>
                  <a:srgbClr val="0A3B6C"/>
                </a:solidFill>
                <a:latin typeface="Arial" panose="020B0604020202020204" pitchFamily="34" charset="0"/>
              </a:defRPr>
            </a:lvl7pPr>
            <a:lvl8pPr marL="3429000" indent="-228600" defTabSz="735013" eaLnBrk="0" fontAlgn="base" hangingPunct="0">
              <a:spcBef>
                <a:spcPct val="0"/>
              </a:spcBef>
              <a:spcAft>
                <a:spcPct val="0"/>
              </a:spcAft>
              <a:defRPr sz="4800">
                <a:solidFill>
                  <a:srgbClr val="0A3B6C"/>
                </a:solidFill>
                <a:latin typeface="Arial" panose="020B0604020202020204" pitchFamily="34" charset="0"/>
              </a:defRPr>
            </a:lvl8pPr>
            <a:lvl9pPr marL="3886200" indent="-228600" defTabSz="735013" eaLnBrk="0" fontAlgn="base" hangingPunct="0">
              <a:spcBef>
                <a:spcPct val="0"/>
              </a:spcBef>
              <a:spcAft>
                <a:spcPct val="0"/>
              </a:spcAft>
              <a:defRPr sz="4800">
                <a:solidFill>
                  <a:srgbClr val="0A3B6C"/>
                </a:solidFill>
                <a:latin typeface="Arial" panose="020B0604020202020204" pitchFamily="34" charset="0"/>
              </a:defRPr>
            </a:lvl9pPr>
          </a:lstStyle>
          <a:p>
            <a:fld id="{91618500-0699-4D31-92C8-76546F78FD86}" type="slidenum">
              <a:rPr lang="en-US" altLang="en-US" sz="1000">
                <a:solidFill>
                  <a:schemeClr val="tx1"/>
                </a:solidFill>
                <a:latin typeface="Times New Roman" panose="02020603050405020304" pitchFamily="18" charset="0"/>
              </a:rPr>
              <a:pPr/>
              <a:t>11</a:t>
            </a:fld>
            <a:endParaRPr lang="en-US" altLang="en-US" sz="1000">
              <a:solidFill>
                <a:schemeClr val="tx1"/>
              </a:solidFill>
              <a:latin typeface="Times New Roman" panose="02020603050405020304" pitchFamily="18" charset="0"/>
            </a:endParaRPr>
          </a:p>
        </p:txBody>
      </p:sp>
    </p:spTree>
    <p:extLst>
      <p:ext uri="{BB962C8B-B14F-4D97-AF65-F5344CB8AC3E}">
        <p14:creationId xmlns:p14="http://schemas.microsoft.com/office/powerpoint/2010/main" val="342554034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6E0BA9CF-6706-4880-A8CF-F0358F9B74E3}" type="datetimeFigureOut">
              <a:rPr lang="en-US" smtClean="0"/>
              <a:t>8/12/2020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E4FA69B-DF62-4CB8-831C-0E851061A4EB}" type="slidenum">
              <a:rPr lang="en-US" smtClean="0"/>
              <a:t>‹#›</a:t>
            </a:fld>
            <a:endParaRPr lang="en-US"/>
          </a:p>
        </p:txBody>
      </p:sp>
    </p:spTree>
    <p:extLst>
      <p:ext uri="{BB962C8B-B14F-4D97-AF65-F5344CB8AC3E}">
        <p14:creationId xmlns:p14="http://schemas.microsoft.com/office/powerpoint/2010/main" val="41226688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E0BA9CF-6706-4880-A8CF-F0358F9B74E3}" type="datetimeFigureOut">
              <a:rPr lang="en-US" smtClean="0"/>
              <a:t>8/12/2020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E4FA69B-DF62-4CB8-831C-0E851061A4EB}" type="slidenum">
              <a:rPr lang="en-US" smtClean="0"/>
              <a:t>‹#›</a:t>
            </a:fld>
            <a:endParaRPr lang="en-US"/>
          </a:p>
        </p:txBody>
      </p:sp>
    </p:spTree>
    <p:extLst>
      <p:ext uri="{BB962C8B-B14F-4D97-AF65-F5344CB8AC3E}">
        <p14:creationId xmlns:p14="http://schemas.microsoft.com/office/powerpoint/2010/main" val="104134325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E0BA9CF-6706-4880-A8CF-F0358F9B74E3}" type="datetimeFigureOut">
              <a:rPr lang="en-US" smtClean="0"/>
              <a:t>8/12/2020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E4FA69B-DF62-4CB8-831C-0E851061A4EB}" type="slidenum">
              <a:rPr lang="en-US" smtClean="0"/>
              <a:t>‹#›</a:t>
            </a:fld>
            <a:endParaRPr lang="en-US"/>
          </a:p>
        </p:txBody>
      </p:sp>
    </p:spTree>
    <p:extLst>
      <p:ext uri="{BB962C8B-B14F-4D97-AF65-F5344CB8AC3E}">
        <p14:creationId xmlns:p14="http://schemas.microsoft.com/office/powerpoint/2010/main" val="120235090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E0BA9CF-6706-4880-A8CF-F0358F9B74E3}" type="datetimeFigureOut">
              <a:rPr lang="en-US" smtClean="0"/>
              <a:t>8/12/2020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E4FA69B-DF62-4CB8-831C-0E851061A4EB}" type="slidenum">
              <a:rPr lang="en-US" smtClean="0"/>
              <a:t>‹#›</a:t>
            </a:fld>
            <a:endParaRPr lang="en-US"/>
          </a:p>
        </p:txBody>
      </p:sp>
    </p:spTree>
    <p:extLst>
      <p:ext uri="{BB962C8B-B14F-4D97-AF65-F5344CB8AC3E}">
        <p14:creationId xmlns:p14="http://schemas.microsoft.com/office/powerpoint/2010/main" val="310860043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6E0BA9CF-6706-4880-A8CF-F0358F9B74E3}" type="datetimeFigureOut">
              <a:rPr lang="en-US" smtClean="0"/>
              <a:t>8/12/2020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E4FA69B-DF62-4CB8-831C-0E851061A4EB}" type="slidenum">
              <a:rPr lang="en-US" smtClean="0"/>
              <a:t>‹#›</a:t>
            </a:fld>
            <a:endParaRPr lang="en-US"/>
          </a:p>
        </p:txBody>
      </p:sp>
    </p:spTree>
    <p:extLst>
      <p:ext uri="{BB962C8B-B14F-4D97-AF65-F5344CB8AC3E}">
        <p14:creationId xmlns:p14="http://schemas.microsoft.com/office/powerpoint/2010/main" val="203527182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6E0BA9CF-6706-4880-A8CF-F0358F9B74E3}" type="datetimeFigureOut">
              <a:rPr lang="en-US" smtClean="0"/>
              <a:t>8/12/2020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E4FA69B-DF62-4CB8-831C-0E851061A4EB}" type="slidenum">
              <a:rPr lang="en-US" smtClean="0"/>
              <a:t>‹#›</a:t>
            </a:fld>
            <a:endParaRPr lang="en-US"/>
          </a:p>
        </p:txBody>
      </p:sp>
    </p:spTree>
    <p:extLst>
      <p:ext uri="{BB962C8B-B14F-4D97-AF65-F5344CB8AC3E}">
        <p14:creationId xmlns:p14="http://schemas.microsoft.com/office/powerpoint/2010/main" val="115941211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6E0BA9CF-6706-4880-A8CF-F0358F9B74E3}" type="datetimeFigureOut">
              <a:rPr lang="en-US" smtClean="0"/>
              <a:t>8/12/2020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E4FA69B-DF62-4CB8-831C-0E851061A4EB}" type="slidenum">
              <a:rPr lang="en-US" smtClean="0"/>
              <a:t>‹#›</a:t>
            </a:fld>
            <a:endParaRPr lang="en-US"/>
          </a:p>
        </p:txBody>
      </p:sp>
    </p:spTree>
    <p:extLst>
      <p:ext uri="{BB962C8B-B14F-4D97-AF65-F5344CB8AC3E}">
        <p14:creationId xmlns:p14="http://schemas.microsoft.com/office/powerpoint/2010/main" val="428921857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6E0BA9CF-6706-4880-A8CF-F0358F9B74E3}" type="datetimeFigureOut">
              <a:rPr lang="en-US" smtClean="0"/>
              <a:t>8/12/2020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E4FA69B-DF62-4CB8-831C-0E851061A4EB}" type="slidenum">
              <a:rPr lang="en-US" smtClean="0"/>
              <a:t>‹#›</a:t>
            </a:fld>
            <a:endParaRPr lang="en-US"/>
          </a:p>
        </p:txBody>
      </p:sp>
    </p:spTree>
    <p:extLst>
      <p:ext uri="{BB962C8B-B14F-4D97-AF65-F5344CB8AC3E}">
        <p14:creationId xmlns:p14="http://schemas.microsoft.com/office/powerpoint/2010/main" val="278915193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E0BA9CF-6706-4880-A8CF-F0358F9B74E3}" type="datetimeFigureOut">
              <a:rPr lang="en-US" smtClean="0"/>
              <a:t>8/12/2020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E4FA69B-DF62-4CB8-831C-0E851061A4EB}" type="slidenum">
              <a:rPr lang="en-US" smtClean="0"/>
              <a:t>‹#›</a:t>
            </a:fld>
            <a:endParaRPr lang="en-US"/>
          </a:p>
        </p:txBody>
      </p:sp>
    </p:spTree>
    <p:extLst>
      <p:ext uri="{BB962C8B-B14F-4D97-AF65-F5344CB8AC3E}">
        <p14:creationId xmlns:p14="http://schemas.microsoft.com/office/powerpoint/2010/main" val="333146313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6E0BA9CF-6706-4880-A8CF-F0358F9B74E3}" type="datetimeFigureOut">
              <a:rPr lang="en-US" smtClean="0"/>
              <a:t>8/12/2020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E4FA69B-DF62-4CB8-831C-0E851061A4EB}" type="slidenum">
              <a:rPr lang="en-US" smtClean="0"/>
              <a:t>‹#›</a:t>
            </a:fld>
            <a:endParaRPr lang="en-US"/>
          </a:p>
        </p:txBody>
      </p:sp>
    </p:spTree>
    <p:extLst>
      <p:ext uri="{BB962C8B-B14F-4D97-AF65-F5344CB8AC3E}">
        <p14:creationId xmlns:p14="http://schemas.microsoft.com/office/powerpoint/2010/main" val="274989894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6E0BA9CF-6706-4880-A8CF-F0358F9B74E3}" type="datetimeFigureOut">
              <a:rPr lang="en-US" smtClean="0"/>
              <a:t>8/12/2020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E4FA69B-DF62-4CB8-831C-0E851061A4EB}" type="slidenum">
              <a:rPr lang="en-US" smtClean="0"/>
              <a:t>‹#›</a:t>
            </a:fld>
            <a:endParaRPr lang="en-US"/>
          </a:p>
        </p:txBody>
      </p:sp>
    </p:spTree>
    <p:extLst>
      <p:ext uri="{BB962C8B-B14F-4D97-AF65-F5344CB8AC3E}">
        <p14:creationId xmlns:p14="http://schemas.microsoft.com/office/powerpoint/2010/main" val="333917227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E0BA9CF-6706-4880-A8CF-F0358F9B74E3}" type="datetimeFigureOut">
              <a:rPr lang="en-US" smtClean="0"/>
              <a:t>8/12/2020</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E4FA69B-DF62-4CB8-831C-0E851061A4EB}" type="slidenum">
              <a:rPr lang="en-US" smtClean="0"/>
              <a:t>‹#›</a:t>
            </a:fld>
            <a:endParaRPr lang="en-US"/>
          </a:p>
        </p:txBody>
      </p:sp>
      <p:pic>
        <p:nvPicPr>
          <p:cNvPr id="7" name="Picture 6">
            <a:extLst>
              <a:ext uri="{FF2B5EF4-FFF2-40B4-BE49-F238E27FC236}">
                <a16:creationId xmlns:a16="http://schemas.microsoft.com/office/drawing/2014/main" id="{55CF7C98-F5CD-48E0-A7AC-32B4FABEF8C7}"/>
              </a:ext>
            </a:extLst>
          </p:cNvPr>
          <p:cNvPicPr>
            <a:picLocks noChangeAspect="1"/>
          </p:cNvPicPr>
          <p:nvPr userDrawn="1"/>
        </p:nvPicPr>
        <p:blipFill>
          <a:blip r:embed="rId13"/>
          <a:stretch>
            <a:fillRect/>
          </a:stretch>
        </p:blipFill>
        <p:spPr>
          <a:xfrm>
            <a:off x="10449568" y="5854700"/>
            <a:ext cx="1582220" cy="914400"/>
          </a:xfrm>
          <a:prstGeom prst="rect">
            <a:avLst/>
          </a:prstGeom>
        </p:spPr>
      </p:pic>
    </p:spTree>
    <p:extLst>
      <p:ext uri="{BB962C8B-B14F-4D97-AF65-F5344CB8AC3E}">
        <p14:creationId xmlns:p14="http://schemas.microsoft.com/office/powerpoint/2010/main" val="3546581624"/>
      </p:ext>
    </p:extLst>
  </p:cSld>
  <p:clrMap bg1="lt1" tx1="dk1" bg2="lt2" tx2="dk2" accent1="accent1" accent2="accent2" accent3="accent3" accent4="accent4" accent5="accent5" accent6="accent6" hlink="hlink" folHlink="folHlink"/>
  <p:sldLayoutIdLst>
    <p:sldLayoutId id="2147483664" r:id="rId1"/>
    <p:sldLayoutId id="2147483665" r:id="rId2"/>
    <p:sldLayoutId id="2147483666" r:id="rId3"/>
    <p:sldLayoutId id="2147483667" r:id="rId4"/>
    <p:sldLayoutId id="2147483668" r:id="rId5"/>
    <p:sldLayoutId id="2147483669" r:id="rId6"/>
    <p:sldLayoutId id="2147483670" r:id="rId7"/>
    <p:sldLayoutId id="2147483671" r:id="rId8"/>
    <p:sldLayoutId id="2147483672" r:id="rId9"/>
    <p:sldLayoutId id="2147483673" r:id="rId10"/>
    <p:sldLayoutId id="2147483674"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4.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21.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notesSlide" Target="../notesSlides/notesSlide42.xml"/><Relationship Id="rId7" Type="http://schemas.openxmlformats.org/officeDocument/2006/relationships/image" Target="../media/image6.wmf"/><Relationship Id="rId2" Type="http://schemas.openxmlformats.org/officeDocument/2006/relationships/slideLayout" Target="../slideLayouts/slideLayout2.xml"/><Relationship Id="rId1" Type="http://schemas.openxmlformats.org/officeDocument/2006/relationships/vmlDrawing" Target="../drawings/vmlDrawing1.vml"/><Relationship Id="rId6" Type="http://schemas.openxmlformats.org/officeDocument/2006/relationships/oleObject" Target="../embeddings/oleObject2.bin"/><Relationship Id="rId5" Type="http://schemas.openxmlformats.org/officeDocument/2006/relationships/image" Target="../media/image5.wmf"/><Relationship Id="rId4" Type="http://schemas.openxmlformats.org/officeDocument/2006/relationships/oleObject" Target="../embeddings/oleObject1.bin"/></Relationships>
</file>

<file path=ppt/slides/_rels/slide52.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hyperlink" Target="mailto:Viren.Ajodhia@energycon.biz" TargetMode="Externa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2AAC8D-B44E-46ED-B4D4-CE3DEAC64D31}"/>
              </a:ext>
            </a:extLst>
          </p:cNvPr>
          <p:cNvSpPr>
            <a:spLocks noGrp="1"/>
          </p:cNvSpPr>
          <p:nvPr>
            <p:ph type="ctrTitle"/>
          </p:nvPr>
        </p:nvSpPr>
        <p:spPr>
          <a:xfrm>
            <a:off x="1566862" y="1041400"/>
            <a:ext cx="9144000" cy="2387600"/>
          </a:xfrm>
        </p:spPr>
        <p:txBody>
          <a:bodyPr>
            <a:noAutofit/>
          </a:bodyPr>
          <a:lstStyle/>
          <a:p>
            <a:r>
              <a:rPr lang="en-GB" sz="2800" dirty="0"/>
              <a:t>Technical Assistance to strengthen the capacity of the Tonga Electricity Commission in promoting private sector investments in Tonga’s Power Sector</a:t>
            </a:r>
            <a:br>
              <a:rPr lang="en-GB" sz="2800" dirty="0"/>
            </a:br>
            <a:br>
              <a:rPr lang="en-GB" sz="2800" dirty="0"/>
            </a:br>
            <a:r>
              <a:rPr lang="en-GB" sz="2800" dirty="0"/>
              <a:t>Pacific Community (SPC)</a:t>
            </a:r>
            <a:br>
              <a:rPr lang="en-US" sz="2800" dirty="0"/>
            </a:br>
            <a:r>
              <a:rPr lang="en-GB" sz="2800" dirty="0"/>
              <a:t>Tonga Electricity Commission (TEC)</a:t>
            </a:r>
            <a:endParaRPr lang="en-US" sz="2800" dirty="0"/>
          </a:p>
        </p:txBody>
      </p:sp>
      <p:sp>
        <p:nvSpPr>
          <p:cNvPr id="3" name="Subtitle 2">
            <a:extLst>
              <a:ext uri="{FF2B5EF4-FFF2-40B4-BE49-F238E27FC236}">
                <a16:creationId xmlns:a16="http://schemas.microsoft.com/office/drawing/2014/main" id="{49D56D5C-988F-46E3-8160-4C30CACFEB78}"/>
              </a:ext>
            </a:extLst>
          </p:cNvPr>
          <p:cNvSpPr>
            <a:spLocks noGrp="1"/>
          </p:cNvSpPr>
          <p:nvPr>
            <p:ph type="subTitle" idx="1"/>
          </p:nvPr>
        </p:nvSpPr>
        <p:spPr>
          <a:xfrm>
            <a:off x="1566862" y="4583113"/>
            <a:ext cx="9144000" cy="1655762"/>
          </a:xfrm>
        </p:spPr>
        <p:txBody>
          <a:bodyPr>
            <a:normAutofit fontScale="92500" lnSpcReduction="20000"/>
          </a:bodyPr>
          <a:lstStyle/>
          <a:p>
            <a:r>
              <a:rPr lang="en-US" dirty="0"/>
              <a:t>Training Program by Dr. Viren Ajodhia</a:t>
            </a:r>
          </a:p>
          <a:p>
            <a:endParaRPr lang="en-US" dirty="0"/>
          </a:p>
          <a:p>
            <a:r>
              <a:rPr lang="en-US" sz="3300" dirty="0"/>
              <a:t>IPPs and PPAs</a:t>
            </a:r>
          </a:p>
          <a:p>
            <a:r>
              <a:rPr lang="en-US" sz="3300" dirty="0"/>
              <a:t>Thursday 13 August 2020</a:t>
            </a:r>
          </a:p>
          <a:p>
            <a:endParaRPr lang="en-US" dirty="0"/>
          </a:p>
        </p:txBody>
      </p:sp>
    </p:spTree>
    <p:extLst>
      <p:ext uri="{BB962C8B-B14F-4D97-AF65-F5344CB8AC3E}">
        <p14:creationId xmlns:p14="http://schemas.microsoft.com/office/powerpoint/2010/main" val="412568766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9" name="Rectangle 2">
            <a:extLst>
              <a:ext uri="{FF2B5EF4-FFF2-40B4-BE49-F238E27FC236}">
                <a16:creationId xmlns:a16="http://schemas.microsoft.com/office/drawing/2014/main" id="{26E859EE-1EC5-4E5D-88FD-8DCFFFCD1498}"/>
              </a:ext>
            </a:extLst>
          </p:cNvPr>
          <p:cNvSpPr>
            <a:spLocks noGrp="1" noChangeArrowheads="1"/>
          </p:cNvSpPr>
          <p:nvPr>
            <p:ph type="title"/>
          </p:nvPr>
        </p:nvSpPr>
        <p:spPr/>
        <p:txBody>
          <a:bodyPr/>
          <a:lstStyle/>
          <a:p>
            <a:r>
              <a:rPr lang="nl-NL" altLang="en-US" dirty="0" err="1"/>
              <a:t>Build</a:t>
            </a:r>
            <a:r>
              <a:rPr lang="nl-NL" altLang="en-US" dirty="0"/>
              <a:t> </a:t>
            </a:r>
            <a:r>
              <a:rPr lang="nl-NL" altLang="en-US" dirty="0" err="1"/>
              <a:t>Own</a:t>
            </a:r>
            <a:r>
              <a:rPr lang="nl-NL" altLang="en-US" dirty="0"/>
              <a:t> </a:t>
            </a:r>
            <a:r>
              <a:rPr lang="nl-NL" altLang="en-US" dirty="0" err="1"/>
              <a:t>Operate</a:t>
            </a:r>
            <a:r>
              <a:rPr lang="nl-NL" altLang="en-US" dirty="0"/>
              <a:t> and Transfer </a:t>
            </a:r>
          </a:p>
        </p:txBody>
      </p:sp>
      <p:sp>
        <p:nvSpPr>
          <p:cNvPr id="29700" name="Rectangle 3">
            <a:extLst>
              <a:ext uri="{FF2B5EF4-FFF2-40B4-BE49-F238E27FC236}">
                <a16:creationId xmlns:a16="http://schemas.microsoft.com/office/drawing/2014/main" id="{B058E124-6693-4B92-893B-C678A65E1D16}"/>
              </a:ext>
            </a:extLst>
          </p:cNvPr>
          <p:cNvSpPr>
            <a:spLocks noGrp="1" noChangeArrowheads="1"/>
          </p:cNvSpPr>
          <p:nvPr>
            <p:ph type="body" idx="1"/>
          </p:nvPr>
        </p:nvSpPr>
        <p:spPr/>
        <p:txBody>
          <a:bodyPr/>
          <a:lstStyle/>
          <a:p>
            <a:r>
              <a:rPr lang="nl-NL" altLang="en-US" dirty="0"/>
              <a:t>BOOT </a:t>
            </a:r>
            <a:r>
              <a:rPr lang="nl-NL" altLang="en-US" dirty="0" err="1"/>
              <a:t>differs</a:t>
            </a:r>
            <a:r>
              <a:rPr lang="nl-NL" altLang="en-US" dirty="0"/>
              <a:t> </a:t>
            </a:r>
            <a:r>
              <a:rPr lang="nl-NL" altLang="en-US" dirty="0" err="1"/>
              <a:t>from</a:t>
            </a:r>
            <a:r>
              <a:rPr lang="nl-NL" altLang="en-US" dirty="0"/>
              <a:t> BOT in that the private </a:t>
            </a:r>
            <a:r>
              <a:rPr lang="nl-NL" altLang="en-US" dirty="0" err="1"/>
              <a:t>entity</a:t>
            </a:r>
            <a:r>
              <a:rPr lang="nl-NL" altLang="en-US" dirty="0"/>
              <a:t> </a:t>
            </a:r>
            <a:r>
              <a:rPr lang="nl-NL" altLang="en-US" dirty="0" err="1"/>
              <a:t>owns</a:t>
            </a:r>
            <a:r>
              <a:rPr lang="nl-NL" altLang="en-US" dirty="0"/>
              <a:t> the facility</a:t>
            </a:r>
          </a:p>
          <a:p>
            <a:r>
              <a:rPr lang="en-GB" altLang="en-US" dirty="0"/>
              <a:t>BOOT project is when a government grants a private-sector organisation a concession to build a facility, own it, operate it during the concession period, and then transfer it back to government. </a:t>
            </a:r>
            <a:endParaRPr lang="nl-NL" altLang="en-US" dirty="0"/>
          </a:p>
        </p:txBody>
      </p:sp>
    </p:spTree>
    <p:extLst>
      <p:ext uri="{BB962C8B-B14F-4D97-AF65-F5344CB8AC3E}">
        <p14:creationId xmlns:p14="http://schemas.microsoft.com/office/powerpoint/2010/main" val="351051739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3" name="Rectangle 2">
            <a:extLst>
              <a:ext uri="{FF2B5EF4-FFF2-40B4-BE49-F238E27FC236}">
                <a16:creationId xmlns:a16="http://schemas.microsoft.com/office/drawing/2014/main" id="{430CDA4F-C442-4602-ACF1-73B617035BDF}"/>
              </a:ext>
            </a:extLst>
          </p:cNvPr>
          <p:cNvSpPr>
            <a:spLocks noGrp="1" noChangeArrowheads="1"/>
          </p:cNvSpPr>
          <p:nvPr>
            <p:ph type="title"/>
          </p:nvPr>
        </p:nvSpPr>
        <p:spPr/>
        <p:txBody>
          <a:bodyPr/>
          <a:lstStyle/>
          <a:p>
            <a:r>
              <a:rPr lang="nl-NL" altLang="en-US" dirty="0" err="1"/>
              <a:t>Build</a:t>
            </a:r>
            <a:r>
              <a:rPr lang="nl-NL" altLang="en-US" dirty="0"/>
              <a:t> </a:t>
            </a:r>
            <a:r>
              <a:rPr lang="nl-NL" altLang="en-US" dirty="0" err="1"/>
              <a:t>Own</a:t>
            </a:r>
            <a:r>
              <a:rPr lang="nl-NL" altLang="en-US" dirty="0"/>
              <a:t> </a:t>
            </a:r>
            <a:r>
              <a:rPr lang="nl-NL" altLang="en-US" dirty="0" err="1"/>
              <a:t>Operate</a:t>
            </a:r>
            <a:endParaRPr lang="nl-NL" altLang="en-US" dirty="0"/>
          </a:p>
        </p:txBody>
      </p:sp>
      <p:sp>
        <p:nvSpPr>
          <p:cNvPr id="30724" name="Rectangle 3">
            <a:extLst>
              <a:ext uri="{FF2B5EF4-FFF2-40B4-BE49-F238E27FC236}">
                <a16:creationId xmlns:a16="http://schemas.microsoft.com/office/drawing/2014/main" id="{D426A043-10D3-4E54-B3F1-A275DE16E85E}"/>
              </a:ext>
            </a:extLst>
          </p:cNvPr>
          <p:cNvSpPr>
            <a:spLocks noGrp="1" noChangeArrowheads="1"/>
          </p:cNvSpPr>
          <p:nvPr>
            <p:ph type="body" idx="1"/>
          </p:nvPr>
        </p:nvSpPr>
        <p:spPr/>
        <p:txBody>
          <a:bodyPr/>
          <a:lstStyle/>
          <a:p>
            <a:r>
              <a:rPr lang="nl-NL" altLang="en-US" dirty="0"/>
              <a:t>Ownership of the facility </a:t>
            </a:r>
            <a:r>
              <a:rPr lang="nl-NL" altLang="en-US" dirty="0" err="1"/>
              <a:t>remains</a:t>
            </a:r>
            <a:r>
              <a:rPr lang="nl-NL" altLang="en-US" dirty="0"/>
              <a:t> at the private company (</a:t>
            </a:r>
            <a:r>
              <a:rPr lang="nl-NL" altLang="en-US" dirty="0" err="1"/>
              <a:t>shareholders</a:t>
            </a:r>
            <a:r>
              <a:rPr lang="nl-NL" altLang="en-US" dirty="0"/>
              <a:t>)</a:t>
            </a:r>
          </a:p>
          <a:p>
            <a:r>
              <a:rPr lang="nl-NL" altLang="en-US" dirty="0" err="1"/>
              <a:t>Residual</a:t>
            </a:r>
            <a:r>
              <a:rPr lang="nl-NL" altLang="en-US" dirty="0"/>
              <a:t> value of the facility </a:t>
            </a:r>
            <a:r>
              <a:rPr lang="nl-NL" altLang="en-US" dirty="0" err="1"/>
              <a:t>remains</a:t>
            </a:r>
            <a:r>
              <a:rPr lang="nl-NL" altLang="en-US" dirty="0"/>
              <a:t> at the private company</a:t>
            </a:r>
          </a:p>
          <a:p>
            <a:r>
              <a:rPr lang="en-GB" altLang="en-US" dirty="0"/>
              <a:t>A BOO scheme might provide more incentive for the project sponsors to maintain the facilities during the concession period</a:t>
            </a:r>
            <a:r>
              <a:rPr lang="nl-NL" altLang="en-US" dirty="0"/>
              <a:t> </a:t>
            </a:r>
          </a:p>
          <a:p>
            <a:endParaRPr lang="nl-NL" altLang="en-US" dirty="0"/>
          </a:p>
        </p:txBody>
      </p:sp>
    </p:spTree>
    <p:extLst>
      <p:ext uri="{BB962C8B-B14F-4D97-AF65-F5344CB8AC3E}">
        <p14:creationId xmlns:p14="http://schemas.microsoft.com/office/powerpoint/2010/main" val="151679342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A1428B-F039-4B54-9859-CBA07EB57E81}"/>
              </a:ext>
            </a:extLst>
          </p:cNvPr>
          <p:cNvSpPr>
            <a:spLocks noGrp="1"/>
          </p:cNvSpPr>
          <p:nvPr>
            <p:ph type="title"/>
          </p:nvPr>
        </p:nvSpPr>
        <p:spPr/>
        <p:txBody>
          <a:bodyPr/>
          <a:lstStyle/>
          <a:p>
            <a:r>
              <a:rPr lang="en-US" dirty="0"/>
              <a:t>Program</a:t>
            </a:r>
          </a:p>
        </p:txBody>
      </p:sp>
      <p:sp>
        <p:nvSpPr>
          <p:cNvPr id="3" name="Content Placeholder 2">
            <a:extLst>
              <a:ext uri="{FF2B5EF4-FFF2-40B4-BE49-F238E27FC236}">
                <a16:creationId xmlns:a16="http://schemas.microsoft.com/office/drawing/2014/main" id="{F12EB94C-7F4E-409C-BF2B-3047CAA5D1D4}"/>
              </a:ext>
            </a:extLst>
          </p:cNvPr>
          <p:cNvSpPr>
            <a:spLocks noGrp="1"/>
          </p:cNvSpPr>
          <p:nvPr>
            <p:ph idx="1"/>
          </p:nvPr>
        </p:nvSpPr>
        <p:spPr/>
        <p:txBody>
          <a:bodyPr/>
          <a:lstStyle/>
          <a:p>
            <a:pPr marL="514350" indent="-514350">
              <a:buFont typeface="+mj-lt"/>
              <a:buAutoNum type="arabicPeriod"/>
            </a:pPr>
            <a:r>
              <a:rPr lang="en-US" dirty="0"/>
              <a:t>Role of the IPP</a:t>
            </a:r>
          </a:p>
          <a:p>
            <a:pPr marL="514350" indent="-514350">
              <a:buFont typeface="+mj-lt"/>
              <a:buAutoNum type="arabicPeriod"/>
            </a:pPr>
            <a:r>
              <a:rPr lang="en-US" dirty="0">
                <a:solidFill>
                  <a:srgbClr val="FF0000"/>
                </a:solidFill>
              </a:rPr>
              <a:t>IPP/PPA process</a:t>
            </a:r>
          </a:p>
          <a:p>
            <a:pPr marL="514350" indent="-514350">
              <a:buFont typeface="+mj-lt"/>
              <a:buAutoNum type="arabicPeriod"/>
            </a:pPr>
            <a:r>
              <a:rPr lang="en-US" dirty="0"/>
              <a:t>PPA Basics</a:t>
            </a:r>
          </a:p>
          <a:p>
            <a:pPr marL="514350" indent="-514350">
              <a:buFont typeface="+mj-lt"/>
              <a:buAutoNum type="arabicPeriod"/>
            </a:pPr>
            <a:r>
              <a:rPr lang="en-US" dirty="0"/>
              <a:t>PPA and RE technologies</a:t>
            </a:r>
          </a:p>
          <a:p>
            <a:pPr marL="514350" indent="-514350">
              <a:buFont typeface="+mj-lt"/>
              <a:buAutoNum type="arabicPeriod"/>
            </a:pPr>
            <a:r>
              <a:rPr lang="en-US" dirty="0"/>
              <a:t>PPA Tariff</a:t>
            </a:r>
          </a:p>
        </p:txBody>
      </p:sp>
    </p:spTree>
    <p:extLst>
      <p:ext uri="{BB962C8B-B14F-4D97-AF65-F5344CB8AC3E}">
        <p14:creationId xmlns:p14="http://schemas.microsoft.com/office/powerpoint/2010/main" val="52114984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B1834D-A009-4073-BE17-2F51B7EAB261}"/>
              </a:ext>
            </a:extLst>
          </p:cNvPr>
          <p:cNvSpPr>
            <a:spLocks noGrp="1"/>
          </p:cNvSpPr>
          <p:nvPr>
            <p:ph type="title"/>
          </p:nvPr>
        </p:nvSpPr>
        <p:spPr/>
        <p:txBody>
          <a:bodyPr/>
          <a:lstStyle/>
          <a:p>
            <a:r>
              <a:rPr lang="en-US" dirty="0"/>
              <a:t>General process</a:t>
            </a:r>
          </a:p>
        </p:txBody>
      </p:sp>
      <p:graphicFrame>
        <p:nvGraphicFramePr>
          <p:cNvPr id="4" name="Diagram 3">
            <a:extLst>
              <a:ext uri="{FF2B5EF4-FFF2-40B4-BE49-F238E27FC236}">
                <a16:creationId xmlns:a16="http://schemas.microsoft.com/office/drawing/2014/main" id="{B3AA30A2-35D9-43F2-BBA6-9D66CFD33B53}"/>
              </a:ext>
            </a:extLst>
          </p:cNvPr>
          <p:cNvGraphicFramePr/>
          <p:nvPr>
            <p:extLst>
              <p:ext uri="{D42A27DB-BD31-4B8C-83A1-F6EECF244321}">
                <p14:modId xmlns:p14="http://schemas.microsoft.com/office/powerpoint/2010/main" val="1133180716"/>
              </p:ext>
            </p:extLst>
          </p:nvPr>
        </p:nvGraphicFramePr>
        <p:xfrm>
          <a:off x="685800" y="1257299"/>
          <a:ext cx="11077575" cy="398145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90642075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7F3544-2F7F-4BFC-ACF1-ED918B46F4C9}"/>
              </a:ext>
            </a:extLst>
          </p:cNvPr>
          <p:cNvSpPr>
            <a:spLocks noGrp="1"/>
          </p:cNvSpPr>
          <p:nvPr>
            <p:ph type="title"/>
          </p:nvPr>
        </p:nvSpPr>
        <p:spPr/>
        <p:txBody>
          <a:bodyPr/>
          <a:lstStyle/>
          <a:p>
            <a:r>
              <a:rPr lang="en-US" dirty="0"/>
              <a:t>Tendering process</a:t>
            </a:r>
          </a:p>
        </p:txBody>
      </p:sp>
      <p:graphicFrame>
        <p:nvGraphicFramePr>
          <p:cNvPr id="5" name="Diagram 4">
            <a:extLst>
              <a:ext uri="{FF2B5EF4-FFF2-40B4-BE49-F238E27FC236}">
                <a16:creationId xmlns:a16="http://schemas.microsoft.com/office/drawing/2014/main" id="{3F33DD59-45A3-4CBF-B134-0AEC28E6B940}"/>
              </a:ext>
            </a:extLst>
          </p:cNvPr>
          <p:cNvGraphicFramePr/>
          <p:nvPr>
            <p:extLst>
              <p:ext uri="{D42A27DB-BD31-4B8C-83A1-F6EECF244321}">
                <p14:modId xmlns:p14="http://schemas.microsoft.com/office/powerpoint/2010/main" val="2147950046"/>
              </p:ext>
            </p:extLst>
          </p:nvPr>
        </p:nvGraphicFramePr>
        <p:xfrm>
          <a:off x="-657225" y="1690688"/>
          <a:ext cx="9344025" cy="485505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25813917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355102-6A66-428E-9CD1-E5E14AB385C6}"/>
              </a:ext>
            </a:extLst>
          </p:cNvPr>
          <p:cNvSpPr>
            <a:spLocks noGrp="1"/>
          </p:cNvSpPr>
          <p:nvPr>
            <p:ph type="title"/>
          </p:nvPr>
        </p:nvSpPr>
        <p:spPr/>
        <p:txBody>
          <a:bodyPr/>
          <a:lstStyle/>
          <a:p>
            <a:r>
              <a:rPr lang="en-US" dirty="0"/>
              <a:t>Typical PPA</a:t>
            </a:r>
          </a:p>
        </p:txBody>
      </p:sp>
      <p:sp>
        <p:nvSpPr>
          <p:cNvPr id="3" name="Content Placeholder 2">
            <a:extLst>
              <a:ext uri="{FF2B5EF4-FFF2-40B4-BE49-F238E27FC236}">
                <a16:creationId xmlns:a16="http://schemas.microsoft.com/office/drawing/2014/main" id="{3BA046BB-FBE0-493F-B973-B2760AA08150}"/>
              </a:ext>
            </a:extLst>
          </p:cNvPr>
          <p:cNvSpPr>
            <a:spLocks noGrp="1"/>
          </p:cNvSpPr>
          <p:nvPr>
            <p:ph idx="1"/>
          </p:nvPr>
        </p:nvSpPr>
        <p:spPr/>
        <p:txBody>
          <a:bodyPr/>
          <a:lstStyle/>
          <a:p>
            <a:r>
              <a:rPr lang="en-US" dirty="0"/>
              <a:t>Main body</a:t>
            </a:r>
          </a:p>
          <a:p>
            <a:pPr lvl="1"/>
            <a:r>
              <a:rPr lang="en-US" dirty="0"/>
              <a:t>Core of the legal agreement</a:t>
            </a:r>
          </a:p>
          <a:p>
            <a:r>
              <a:rPr lang="en-US" dirty="0"/>
              <a:t>Schedules</a:t>
            </a:r>
          </a:p>
          <a:p>
            <a:pPr lvl="1"/>
            <a:r>
              <a:rPr lang="en-US" dirty="0"/>
              <a:t>Technical details and parameters</a:t>
            </a:r>
          </a:p>
        </p:txBody>
      </p:sp>
    </p:spTree>
    <p:extLst>
      <p:ext uri="{BB962C8B-B14F-4D97-AF65-F5344CB8AC3E}">
        <p14:creationId xmlns:p14="http://schemas.microsoft.com/office/powerpoint/2010/main" val="178390800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7" name="Rectangle 2">
            <a:extLst>
              <a:ext uri="{FF2B5EF4-FFF2-40B4-BE49-F238E27FC236}">
                <a16:creationId xmlns:a16="http://schemas.microsoft.com/office/drawing/2014/main" id="{ED07FF37-BBA3-4B50-9BF8-91B87DBA2620}"/>
              </a:ext>
            </a:extLst>
          </p:cNvPr>
          <p:cNvSpPr>
            <a:spLocks noGrp="1" noChangeArrowheads="1"/>
          </p:cNvSpPr>
          <p:nvPr>
            <p:ph type="title"/>
          </p:nvPr>
        </p:nvSpPr>
        <p:spPr/>
        <p:txBody>
          <a:bodyPr/>
          <a:lstStyle/>
          <a:p>
            <a:r>
              <a:rPr lang="nl-NL" altLang="en-US"/>
              <a:t>Scope and Term</a:t>
            </a:r>
          </a:p>
        </p:txBody>
      </p:sp>
      <p:sp>
        <p:nvSpPr>
          <p:cNvPr id="36868" name="Rectangle 3">
            <a:extLst>
              <a:ext uri="{FF2B5EF4-FFF2-40B4-BE49-F238E27FC236}">
                <a16:creationId xmlns:a16="http://schemas.microsoft.com/office/drawing/2014/main" id="{579E8706-5470-4980-B8EF-FDC0C1F97386}"/>
              </a:ext>
            </a:extLst>
          </p:cNvPr>
          <p:cNvSpPr>
            <a:spLocks noGrp="1" noChangeArrowheads="1"/>
          </p:cNvSpPr>
          <p:nvPr>
            <p:ph type="body" idx="1"/>
          </p:nvPr>
        </p:nvSpPr>
        <p:spPr/>
        <p:txBody>
          <a:bodyPr/>
          <a:lstStyle/>
          <a:p>
            <a:r>
              <a:rPr lang="nl-NL" altLang="en-US" dirty="0"/>
              <a:t>Scope</a:t>
            </a:r>
          </a:p>
          <a:p>
            <a:pPr lvl="1"/>
            <a:r>
              <a:rPr lang="nl-NL" altLang="en-US" dirty="0" err="1"/>
              <a:t>Seller</a:t>
            </a:r>
            <a:r>
              <a:rPr lang="nl-NL" altLang="en-US" dirty="0"/>
              <a:t> shall design, </a:t>
            </a:r>
            <a:r>
              <a:rPr lang="nl-NL" altLang="en-US" dirty="0" err="1"/>
              <a:t>procure</a:t>
            </a:r>
            <a:r>
              <a:rPr lang="nl-NL" altLang="en-US" dirty="0"/>
              <a:t>, alter, </a:t>
            </a:r>
            <a:r>
              <a:rPr lang="nl-NL" altLang="en-US" dirty="0" err="1"/>
              <a:t>finance</a:t>
            </a:r>
            <a:r>
              <a:rPr lang="nl-NL" altLang="en-US" dirty="0"/>
              <a:t>, </a:t>
            </a:r>
            <a:r>
              <a:rPr lang="nl-NL" altLang="en-US" dirty="0" err="1"/>
              <a:t>commision,test</a:t>
            </a:r>
            <a:r>
              <a:rPr lang="nl-NL" altLang="en-US" dirty="0"/>
              <a:t>, </a:t>
            </a:r>
            <a:r>
              <a:rPr lang="nl-NL" altLang="en-US" dirty="0" err="1"/>
              <a:t>operate</a:t>
            </a:r>
            <a:r>
              <a:rPr lang="nl-NL" altLang="en-US" dirty="0"/>
              <a:t> and </a:t>
            </a:r>
            <a:r>
              <a:rPr lang="nl-NL" altLang="en-US" dirty="0" err="1"/>
              <a:t>maintain</a:t>
            </a:r>
            <a:r>
              <a:rPr lang="nl-NL" altLang="en-US" dirty="0"/>
              <a:t> a power plant, </a:t>
            </a:r>
            <a:r>
              <a:rPr lang="nl-NL" altLang="en-US" dirty="0" err="1"/>
              <a:t>interconnection</a:t>
            </a:r>
            <a:r>
              <a:rPr lang="nl-NL" altLang="en-US" dirty="0"/>
              <a:t> equipment and </a:t>
            </a:r>
            <a:r>
              <a:rPr lang="nl-NL" altLang="en-US" dirty="0" err="1"/>
              <a:t>metering</a:t>
            </a:r>
            <a:r>
              <a:rPr lang="nl-NL" altLang="en-US" dirty="0"/>
              <a:t> equipment </a:t>
            </a:r>
          </a:p>
          <a:p>
            <a:pPr lvl="1"/>
            <a:r>
              <a:rPr lang="nl-NL" altLang="en-US" dirty="0" err="1"/>
              <a:t>Buyer</a:t>
            </a:r>
            <a:r>
              <a:rPr lang="nl-NL" altLang="en-US" dirty="0"/>
              <a:t> shall </a:t>
            </a:r>
            <a:r>
              <a:rPr lang="nl-NL" altLang="en-US" dirty="0" err="1"/>
              <a:t>purchase</a:t>
            </a:r>
            <a:r>
              <a:rPr lang="nl-NL" altLang="en-US" dirty="0"/>
              <a:t> and pay for the </a:t>
            </a:r>
            <a:r>
              <a:rPr lang="nl-NL" altLang="en-US" dirty="0" err="1"/>
              <a:t>electrical</a:t>
            </a:r>
            <a:r>
              <a:rPr lang="nl-NL" altLang="en-US" dirty="0"/>
              <a:t> output</a:t>
            </a:r>
          </a:p>
          <a:p>
            <a:pPr lvl="1"/>
            <a:r>
              <a:rPr lang="nl-NL" altLang="en-US" dirty="0" err="1"/>
              <a:t>Buyer</a:t>
            </a:r>
            <a:r>
              <a:rPr lang="nl-NL" altLang="en-US" dirty="0"/>
              <a:t> shall design, </a:t>
            </a:r>
            <a:r>
              <a:rPr lang="nl-NL" altLang="en-US" dirty="0" err="1"/>
              <a:t>procure</a:t>
            </a:r>
            <a:r>
              <a:rPr lang="nl-NL" altLang="en-US" dirty="0"/>
              <a:t>, </a:t>
            </a:r>
            <a:r>
              <a:rPr lang="nl-NL" altLang="en-US" dirty="0" err="1"/>
              <a:t>finance</a:t>
            </a:r>
            <a:r>
              <a:rPr lang="nl-NL" altLang="en-US" dirty="0"/>
              <a:t>, test ,</a:t>
            </a:r>
            <a:r>
              <a:rPr lang="nl-NL" altLang="en-US" dirty="0" err="1"/>
              <a:t>operate</a:t>
            </a:r>
            <a:r>
              <a:rPr lang="nl-NL" altLang="en-US" dirty="0"/>
              <a:t>, </a:t>
            </a:r>
            <a:r>
              <a:rPr lang="nl-NL" altLang="en-US" dirty="0" err="1"/>
              <a:t>maintain</a:t>
            </a:r>
            <a:r>
              <a:rPr lang="nl-NL" altLang="en-US" dirty="0"/>
              <a:t> </a:t>
            </a:r>
            <a:r>
              <a:rPr lang="nl-NL" altLang="en-US" dirty="0" err="1"/>
              <a:t>network</a:t>
            </a:r>
            <a:r>
              <a:rPr lang="nl-NL" altLang="en-US" dirty="0"/>
              <a:t> </a:t>
            </a:r>
            <a:r>
              <a:rPr lang="nl-NL" altLang="en-US" dirty="0" err="1"/>
              <a:t>from</a:t>
            </a:r>
            <a:r>
              <a:rPr lang="nl-NL" altLang="en-US" dirty="0"/>
              <a:t> point of delivery to transmission line</a:t>
            </a:r>
          </a:p>
          <a:p>
            <a:r>
              <a:rPr lang="nl-NL" altLang="en-US" dirty="0"/>
              <a:t>Term</a:t>
            </a:r>
          </a:p>
          <a:p>
            <a:pPr lvl="1"/>
            <a:r>
              <a:rPr lang="nl-NL" altLang="en-US" dirty="0" err="1"/>
              <a:t>Duration</a:t>
            </a:r>
            <a:r>
              <a:rPr lang="nl-NL" altLang="en-US" dirty="0"/>
              <a:t> will be 20-30 </a:t>
            </a:r>
            <a:r>
              <a:rPr lang="nl-NL" altLang="en-US" dirty="0" err="1"/>
              <a:t>years</a:t>
            </a:r>
            <a:r>
              <a:rPr lang="nl-NL" altLang="en-US" dirty="0"/>
              <a:t>  </a:t>
            </a:r>
          </a:p>
          <a:p>
            <a:pPr lvl="1"/>
            <a:r>
              <a:rPr lang="nl-NL" altLang="en-US" dirty="0"/>
              <a:t>Option for extension</a:t>
            </a:r>
          </a:p>
        </p:txBody>
      </p:sp>
    </p:spTree>
    <p:extLst>
      <p:ext uri="{BB962C8B-B14F-4D97-AF65-F5344CB8AC3E}">
        <p14:creationId xmlns:p14="http://schemas.microsoft.com/office/powerpoint/2010/main" val="361839707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5" name="Rectangle 2">
            <a:extLst>
              <a:ext uri="{FF2B5EF4-FFF2-40B4-BE49-F238E27FC236}">
                <a16:creationId xmlns:a16="http://schemas.microsoft.com/office/drawing/2014/main" id="{DF4D17E3-942D-42EB-B5A4-3E8A3F0F2D75}"/>
              </a:ext>
            </a:extLst>
          </p:cNvPr>
          <p:cNvSpPr>
            <a:spLocks noGrp="1" noChangeArrowheads="1"/>
          </p:cNvSpPr>
          <p:nvPr>
            <p:ph type="title"/>
          </p:nvPr>
        </p:nvSpPr>
        <p:spPr/>
        <p:txBody>
          <a:bodyPr/>
          <a:lstStyle/>
          <a:p>
            <a:r>
              <a:rPr lang="nl-NL" altLang="en-US" dirty="0"/>
              <a:t>PPA – Main </a:t>
            </a:r>
            <a:r>
              <a:rPr lang="nl-NL" altLang="en-US" dirty="0" err="1"/>
              <a:t>articles</a:t>
            </a:r>
            <a:endParaRPr lang="nl-NL" altLang="en-US" dirty="0"/>
          </a:p>
        </p:txBody>
      </p:sp>
      <p:sp>
        <p:nvSpPr>
          <p:cNvPr id="33796" name="Rectangle 3">
            <a:extLst>
              <a:ext uri="{FF2B5EF4-FFF2-40B4-BE49-F238E27FC236}">
                <a16:creationId xmlns:a16="http://schemas.microsoft.com/office/drawing/2014/main" id="{BA3BA374-0D2B-4B1E-9BB5-3E4DC2BC5F1E}"/>
              </a:ext>
            </a:extLst>
          </p:cNvPr>
          <p:cNvSpPr>
            <a:spLocks noGrp="1" noChangeArrowheads="1"/>
          </p:cNvSpPr>
          <p:nvPr>
            <p:ph sz="half" idx="1"/>
          </p:nvPr>
        </p:nvSpPr>
        <p:spPr/>
        <p:txBody>
          <a:bodyPr>
            <a:normAutofit fontScale="77500" lnSpcReduction="20000"/>
          </a:bodyPr>
          <a:lstStyle/>
          <a:p>
            <a:r>
              <a:rPr lang="en-GB" altLang="en-US" dirty="0"/>
              <a:t>Definitions</a:t>
            </a:r>
          </a:p>
          <a:p>
            <a:r>
              <a:rPr lang="en-GB" altLang="en-US" dirty="0"/>
              <a:t>Scope and Term</a:t>
            </a:r>
          </a:p>
          <a:p>
            <a:r>
              <a:rPr lang="en-GB" altLang="en-US" dirty="0"/>
              <a:t>Conditions precedent</a:t>
            </a:r>
          </a:p>
          <a:p>
            <a:r>
              <a:rPr lang="en-GB" altLang="en-US" dirty="0"/>
              <a:t>Development stage</a:t>
            </a:r>
          </a:p>
          <a:p>
            <a:r>
              <a:rPr lang="en-GB" altLang="en-US" dirty="0"/>
              <a:t>Construction period</a:t>
            </a:r>
          </a:p>
          <a:p>
            <a:r>
              <a:rPr lang="en-GB" altLang="en-US" dirty="0"/>
              <a:t>Commissioning and Entry into commercial service,</a:t>
            </a:r>
          </a:p>
          <a:p>
            <a:r>
              <a:rPr lang="en-GB" altLang="en-US" dirty="0"/>
              <a:t>Plant operation and maintenance</a:t>
            </a:r>
          </a:p>
          <a:p>
            <a:r>
              <a:rPr lang="en-GB" altLang="en-US" dirty="0"/>
              <a:t>Measurement of capacity, availability and energy metering</a:t>
            </a:r>
          </a:p>
          <a:p>
            <a:r>
              <a:rPr lang="en-GB" altLang="en-US" dirty="0"/>
              <a:t>Capacity charge and payment provisions</a:t>
            </a:r>
          </a:p>
          <a:p>
            <a:r>
              <a:rPr lang="en-GB" altLang="en-US" dirty="0"/>
              <a:t>Fuel price provisions (if needed)</a:t>
            </a:r>
          </a:p>
          <a:p>
            <a:endParaRPr lang="en-GB" altLang="en-US" dirty="0"/>
          </a:p>
        </p:txBody>
      </p:sp>
      <p:sp>
        <p:nvSpPr>
          <p:cNvPr id="8" name="Content Placeholder 7">
            <a:extLst>
              <a:ext uri="{FF2B5EF4-FFF2-40B4-BE49-F238E27FC236}">
                <a16:creationId xmlns:a16="http://schemas.microsoft.com/office/drawing/2014/main" id="{71659A30-5929-4DB5-B5F7-0BCD70D5D6F8}"/>
              </a:ext>
            </a:extLst>
          </p:cNvPr>
          <p:cNvSpPr>
            <a:spLocks noGrp="1"/>
          </p:cNvSpPr>
          <p:nvPr>
            <p:ph sz="half" idx="2"/>
          </p:nvPr>
        </p:nvSpPr>
        <p:spPr/>
        <p:txBody>
          <a:bodyPr>
            <a:normAutofit fontScale="77500" lnSpcReduction="20000"/>
          </a:bodyPr>
          <a:lstStyle/>
          <a:p>
            <a:r>
              <a:rPr lang="en-GB" altLang="en-US" dirty="0"/>
              <a:t>Billing procedures, terms of payment</a:t>
            </a:r>
          </a:p>
          <a:p>
            <a:r>
              <a:rPr lang="en-GB" altLang="en-US" dirty="0"/>
              <a:t>Insurance</a:t>
            </a:r>
          </a:p>
          <a:p>
            <a:r>
              <a:rPr lang="en-GB" altLang="en-US" dirty="0"/>
              <a:t>Changes in tax, changes in law</a:t>
            </a:r>
          </a:p>
          <a:p>
            <a:r>
              <a:rPr lang="en-GB" altLang="en-US" dirty="0"/>
              <a:t>Force Majeure</a:t>
            </a:r>
          </a:p>
          <a:p>
            <a:r>
              <a:rPr lang="en-GB" altLang="en-US" dirty="0"/>
              <a:t>Termination and buy out provisions</a:t>
            </a:r>
          </a:p>
          <a:p>
            <a:r>
              <a:rPr lang="en-GB" altLang="en-US" dirty="0"/>
              <a:t>Governing law/dispute resolution</a:t>
            </a:r>
          </a:p>
          <a:p>
            <a:r>
              <a:rPr lang="en-GB" altLang="en-US" dirty="0"/>
              <a:t>Liability and indemnity</a:t>
            </a:r>
          </a:p>
          <a:p>
            <a:r>
              <a:rPr lang="en-GB" altLang="en-US" dirty="0"/>
              <a:t>Confidentiality</a:t>
            </a:r>
          </a:p>
          <a:p>
            <a:r>
              <a:rPr lang="en-GB" altLang="en-US" dirty="0"/>
              <a:t>Representations/warranties/covenants</a:t>
            </a:r>
          </a:p>
          <a:p>
            <a:r>
              <a:rPr lang="en-GB" altLang="en-US" dirty="0"/>
              <a:t>Miscellaneous</a:t>
            </a:r>
            <a:endParaRPr lang="nl-NL" altLang="en-US" dirty="0"/>
          </a:p>
          <a:p>
            <a:endParaRPr lang="nl-NL" altLang="en-US" dirty="0"/>
          </a:p>
          <a:p>
            <a:endParaRPr lang="en-US" dirty="0"/>
          </a:p>
        </p:txBody>
      </p:sp>
    </p:spTree>
    <p:extLst>
      <p:ext uri="{BB962C8B-B14F-4D97-AF65-F5344CB8AC3E}">
        <p14:creationId xmlns:p14="http://schemas.microsoft.com/office/powerpoint/2010/main" val="4834906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3" name="Rectangle 2">
            <a:extLst>
              <a:ext uri="{FF2B5EF4-FFF2-40B4-BE49-F238E27FC236}">
                <a16:creationId xmlns:a16="http://schemas.microsoft.com/office/drawing/2014/main" id="{A8BC803C-5446-4CD8-8D51-8B3920411F76}"/>
              </a:ext>
            </a:extLst>
          </p:cNvPr>
          <p:cNvSpPr>
            <a:spLocks noGrp="1" noChangeArrowheads="1"/>
          </p:cNvSpPr>
          <p:nvPr>
            <p:ph type="title"/>
          </p:nvPr>
        </p:nvSpPr>
        <p:spPr/>
        <p:txBody>
          <a:bodyPr/>
          <a:lstStyle/>
          <a:p>
            <a:r>
              <a:rPr lang="nl-NL" altLang="en-US" dirty="0" err="1"/>
              <a:t>Schedules</a:t>
            </a:r>
            <a:r>
              <a:rPr lang="nl-NL" altLang="en-US" dirty="0"/>
              <a:t> in PPA</a:t>
            </a:r>
          </a:p>
        </p:txBody>
      </p:sp>
      <p:sp>
        <p:nvSpPr>
          <p:cNvPr id="35844" name="Rectangle 3">
            <a:extLst>
              <a:ext uri="{FF2B5EF4-FFF2-40B4-BE49-F238E27FC236}">
                <a16:creationId xmlns:a16="http://schemas.microsoft.com/office/drawing/2014/main" id="{13DCDFBE-91FB-4A9F-97F6-4EB908E23A50}"/>
              </a:ext>
            </a:extLst>
          </p:cNvPr>
          <p:cNvSpPr>
            <a:spLocks noGrp="1" noChangeArrowheads="1"/>
          </p:cNvSpPr>
          <p:nvPr>
            <p:ph type="body" idx="1"/>
          </p:nvPr>
        </p:nvSpPr>
        <p:spPr/>
        <p:txBody>
          <a:bodyPr>
            <a:normAutofit/>
          </a:bodyPr>
          <a:lstStyle/>
          <a:p>
            <a:r>
              <a:rPr lang="en-GB" altLang="en-US" dirty="0"/>
              <a:t>Description of Power Station/Facility</a:t>
            </a:r>
          </a:p>
          <a:p>
            <a:r>
              <a:rPr lang="en-GB" altLang="en-US" dirty="0"/>
              <a:t>Technical limits and guarantee values</a:t>
            </a:r>
          </a:p>
          <a:p>
            <a:r>
              <a:rPr lang="en-GB" altLang="en-US" dirty="0"/>
              <a:t>Development milestones</a:t>
            </a:r>
          </a:p>
          <a:p>
            <a:r>
              <a:rPr lang="en-GB" altLang="en-US" dirty="0"/>
              <a:t>Interconnection and transmission facilities</a:t>
            </a:r>
          </a:p>
          <a:p>
            <a:r>
              <a:rPr lang="en-GB" altLang="en-US" dirty="0"/>
              <a:t>Commissioning and testing</a:t>
            </a:r>
          </a:p>
          <a:p>
            <a:r>
              <a:rPr lang="en-GB" altLang="en-US" dirty="0"/>
              <a:t>Metering standards and testing</a:t>
            </a:r>
          </a:p>
          <a:p>
            <a:r>
              <a:rPr lang="en-GB" altLang="en-US" dirty="0"/>
              <a:t>Dispatch procedures</a:t>
            </a:r>
          </a:p>
          <a:p>
            <a:r>
              <a:rPr lang="en-GB" altLang="en-US" dirty="0"/>
              <a:t>Tariffs and billing</a:t>
            </a:r>
          </a:p>
        </p:txBody>
      </p:sp>
    </p:spTree>
    <p:extLst>
      <p:ext uri="{BB962C8B-B14F-4D97-AF65-F5344CB8AC3E}">
        <p14:creationId xmlns:p14="http://schemas.microsoft.com/office/powerpoint/2010/main" val="426351251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A1428B-F039-4B54-9859-CBA07EB57E81}"/>
              </a:ext>
            </a:extLst>
          </p:cNvPr>
          <p:cNvSpPr>
            <a:spLocks noGrp="1"/>
          </p:cNvSpPr>
          <p:nvPr>
            <p:ph type="title"/>
          </p:nvPr>
        </p:nvSpPr>
        <p:spPr/>
        <p:txBody>
          <a:bodyPr/>
          <a:lstStyle/>
          <a:p>
            <a:r>
              <a:rPr lang="en-US" dirty="0"/>
              <a:t>Program</a:t>
            </a:r>
          </a:p>
        </p:txBody>
      </p:sp>
      <p:sp>
        <p:nvSpPr>
          <p:cNvPr id="3" name="Content Placeholder 2">
            <a:extLst>
              <a:ext uri="{FF2B5EF4-FFF2-40B4-BE49-F238E27FC236}">
                <a16:creationId xmlns:a16="http://schemas.microsoft.com/office/drawing/2014/main" id="{F12EB94C-7F4E-409C-BF2B-3047CAA5D1D4}"/>
              </a:ext>
            </a:extLst>
          </p:cNvPr>
          <p:cNvSpPr>
            <a:spLocks noGrp="1"/>
          </p:cNvSpPr>
          <p:nvPr>
            <p:ph idx="1"/>
          </p:nvPr>
        </p:nvSpPr>
        <p:spPr/>
        <p:txBody>
          <a:bodyPr/>
          <a:lstStyle/>
          <a:p>
            <a:pPr marL="514350" indent="-514350">
              <a:buFont typeface="+mj-lt"/>
              <a:buAutoNum type="arabicPeriod"/>
            </a:pPr>
            <a:r>
              <a:rPr lang="en-US" dirty="0"/>
              <a:t>Role of the IPP</a:t>
            </a:r>
          </a:p>
          <a:p>
            <a:pPr marL="514350" indent="-514350">
              <a:buFont typeface="+mj-lt"/>
              <a:buAutoNum type="arabicPeriod"/>
            </a:pPr>
            <a:r>
              <a:rPr lang="en-US" dirty="0"/>
              <a:t>IPP/PPA process</a:t>
            </a:r>
          </a:p>
          <a:p>
            <a:pPr marL="514350" indent="-514350">
              <a:buFont typeface="+mj-lt"/>
              <a:buAutoNum type="arabicPeriod"/>
            </a:pPr>
            <a:r>
              <a:rPr lang="en-US" dirty="0">
                <a:solidFill>
                  <a:srgbClr val="FF0000"/>
                </a:solidFill>
              </a:rPr>
              <a:t>PPA Basics</a:t>
            </a:r>
          </a:p>
          <a:p>
            <a:pPr marL="514350" indent="-514350">
              <a:buFont typeface="+mj-lt"/>
              <a:buAutoNum type="arabicPeriod"/>
            </a:pPr>
            <a:r>
              <a:rPr lang="en-US" dirty="0"/>
              <a:t>PPA and RE technologies</a:t>
            </a:r>
          </a:p>
          <a:p>
            <a:pPr marL="514350" indent="-514350">
              <a:buFont typeface="+mj-lt"/>
              <a:buAutoNum type="arabicPeriod"/>
            </a:pPr>
            <a:r>
              <a:rPr lang="en-US" dirty="0"/>
              <a:t>PPA Tariff</a:t>
            </a:r>
          </a:p>
        </p:txBody>
      </p:sp>
    </p:spTree>
    <p:extLst>
      <p:ext uri="{BB962C8B-B14F-4D97-AF65-F5344CB8AC3E}">
        <p14:creationId xmlns:p14="http://schemas.microsoft.com/office/powerpoint/2010/main" val="249529886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A1428B-F039-4B54-9859-CBA07EB57E81}"/>
              </a:ext>
            </a:extLst>
          </p:cNvPr>
          <p:cNvSpPr>
            <a:spLocks noGrp="1"/>
          </p:cNvSpPr>
          <p:nvPr>
            <p:ph type="title"/>
          </p:nvPr>
        </p:nvSpPr>
        <p:spPr/>
        <p:txBody>
          <a:bodyPr/>
          <a:lstStyle/>
          <a:p>
            <a:r>
              <a:rPr lang="en-US" dirty="0"/>
              <a:t>Program</a:t>
            </a:r>
          </a:p>
        </p:txBody>
      </p:sp>
      <p:sp>
        <p:nvSpPr>
          <p:cNvPr id="3" name="Content Placeholder 2">
            <a:extLst>
              <a:ext uri="{FF2B5EF4-FFF2-40B4-BE49-F238E27FC236}">
                <a16:creationId xmlns:a16="http://schemas.microsoft.com/office/drawing/2014/main" id="{F12EB94C-7F4E-409C-BF2B-3047CAA5D1D4}"/>
              </a:ext>
            </a:extLst>
          </p:cNvPr>
          <p:cNvSpPr>
            <a:spLocks noGrp="1"/>
          </p:cNvSpPr>
          <p:nvPr>
            <p:ph idx="1"/>
          </p:nvPr>
        </p:nvSpPr>
        <p:spPr/>
        <p:txBody>
          <a:bodyPr/>
          <a:lstStyle/>
          <a:p>
            <a:pPr marL="514350" indent="-514350">
              <a:buFont typeface="+mj-lt"/>
              <a:buAutoNum type="arabicPeriod"/>
            </a:pPr>
            <a:r>
              <a:rPr lang="en-US" dirty="0"/>
              <a:t>Role of the IPP</a:t>
            </a:r>
          </a:p>
          <a:p>
            <a:pPr marL="514350" indent="-514350">
              <a:buFont typeface="+mj-lt"/>
              <a:buAutoNum type="arabicPeriod"/>
            </a:pPr>
            <a:r>
              <a:rPr lang="en-US" dirty="0"/>
              <a:t>IPP/PPA process</a:t>
            </a:r>
          </a:p>
          <a:p>
            <a:pPr marL="514350" indent="-514350">
              <a:buFont typeface="+mj-lt"/>
              <a:buAutoNum type="arabicPeriod"/>
            </a:pPr>
            <a:r>
              <a:rPr lang="en-US" dirty="0"/>
              <a:t>PPA Basics</a:t>
            </a:r>
          </a:p>
          <a:p>
            <a:pPr marL="514350" indent="-514350">
              <a:buFont typeface="+mj-lt"/>
              <a:buAutoNum type="arabicPeriod"/>
            </a:pPr>
            <a:r>
              <a:rPr lang="en-US" dirty="0"/>
              <a:t>PPA and RE technologies</a:t>
            </a:r>
          </a:p>
          <a:p>
            <a:pPr marL="514350" indent="-514350">
              <a:buFont typeface="+mj-lt"/>
              <a:buAutoNum type="arabicPeriod"/>
            </a:pPr>
            <a:r>
              <a:rPr lang="en-US" dirty="0"/>
              <a:t>PPA Tariff</a:t>
            </a:r>
          </a:p>
        </p:txBody>
      </p:sp>
    </p:spTree>
    <p:extLst>
      <p:ext uri="{BB962C8B-B14F-4D97-AF65-F5344CB8AC3E}">
        <p14:creationId xmlns:p14="http://schemas.microsoft.com/office/powerpoint/2010/main" val="155680801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C50861BA-E80F-45C8-B2B5-678F4C41B679}"/>
              </a:ext>
            </a:extLst>
          </p:cNvPr>
          <p:cNvSpPr>
            <a:spLocks noGrp="1"/>
          </p:cNvSpPr>
          <p:nvPr>
            <p:ph type="title"/>
          </p:nvPr>
        </p:nvSpPr>
        <p:spPr/>
        <p:txBody>
          <a:bodyPr/>
          <a:lstStyle/>
          <a:p>
            <a:r>
              <a:rPr lang="en-US" dirty="0"/>
              <a:t>From Financial Close to Construction Complete</a:t>
            </a:r>
          </a:p>
        </p:txBody>
      </p:sp>
      <p:graphicFrame>
        <p:nvGraphicFramePr>
          <p:cNvPr id="2" name="Diagram 1">
            <a:extLst>
              <a:ext uri="{FF2B5EF4-FFF2-40B4-BE49-F238E27FC236}">
                <a16:creationId xmlns:a16="http://schemas.microsoft.com/office/drawing/2014/main" id="{70E75434-BF1C-4BFF-9982-859C67CF775E}"/>
              </a:ext>
            </a:extLst>
          </p:cNvPr>
          <p:cNvGraphicFramePr/>
          <p:nvPr/>
        </p:nvGraphicFramePr>
        <p:xfrm>
          <a:off x="-933450" y="1881188"/>
          <a:ext cx="9344025" cy="485505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73009537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7" name="Rectangle 2">
            <a:extLst>
              <a:ext uri="{FF2B5EF4-FFF2-40B4-BE49-F238E27FC236}">
                <a16:creationId xmlns:a16="http://schemas.microsoft.com/office/drawing/2014/main" id="{D6D1BD3F-1CD8-4286-ADE1-B6263C44C56D}"/>
              </a:ext>
            </a:extLst>
          </p:cNvPr>
          <p:cNvSpPr>
            <a:spLocks noGrp="1" noChangeArrowheads="1"/>
          </p:cNvSpPr>
          <p:nvPr>
            <p:ph type="title"/>
          </p:nvPr>
        </p:nvSpPr>
        <p:spPr/>
        <p:txBody>
          <a:bodyPr/>
          <a:lstStyle/>
          <a:p>
            <a:r>
              <a:rPr lang="en-US" altLang="en-US" dirty="0"/>
              <a:t>From Construction Complete to Operations</a:t>
            </a:r>
          </a:p>
        </p:txBody>
      </p:sp>
      <p:graphicFrame>
        <p:nvGraphicFramePr>
          <p:cNvPr id="2" name="Diagram 1">
            <a:extLst>
              <a:ext uri="{FF2B5EF4-FFF2-40B4-BE49-F238E27FC236}">
                <a16:creationId xmlns:a16="http://schemas.microsoft.com/office/drawing/2014/main" id="{FCEE69C3-33E5-4DBF-BF52-D6F719F10F25}"/>
              </a:ext>
            </a:extLst>
          </p:cNvPr>
          <p:cNvGraphicFramePr/>
          <p:nvPr/>
        </p:nvGraphicFramePr>
        <p:xfrm>
          <a:off x="-914400" y="1637824"/>
          <a:ext cx="9344025" cy="485505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02354458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7" name="Rectangle 2">
            <a:extLst>
              <a:ext uri="{FF2B5EF4-FFF2-40B4-BE49-F238E27FC236}">
                <a16:creationId xmlns:a16="http://schemas.microsoft.com/office/drawing/2014/main" id="{1E8F8573-F4A7-426E-95B9-74278770C7C2}"/>
              </a:ext>
            </a:extLst>
          </p:cNvPr>
          <p:cNvSpPr>
            <a:spLocks noGrp="1" noChangeArrowheads="1"/>
          </p:cNvSpPr>
          <p:nvPr>
            <p:ph type="title"/>
          </p:nvPr>
        </p:nvSpPr>
        <p:spPr/>
        <p:txBody>
          <a:bodyPr/>
          <a:lstStyle/>
          <a:p>
            <a:r>
              <a:rPr lang="nl-NL" altLang="en-US"/>
              <a:t>Pre-Operation Obligations</a:t>
            </a:r>
          </a:p>
        </p:txBody>
      </p:sp>
      <p:sp>
        <p:nvSpPr>
          <p:cNvPr id="41988" name="Rectangle 3">
            <a:extLst>
              <a:ext uri="{FF2B5EF4-FFF2-40B4-BE49-F238E27FC236}">
                <a16:creationId xmlns:a16="http://schemas.microsoft.com/office/drawing/2014/main" id="{80642C8A-3700-487F-8134-469AF8070806}"/>
              </a:ext>
            </a:extLst>
          </p:cNvPr>
          <p:cNvSpPr>
            <a:spLocks noGrp="1" noChangeArrowheads="1"/>
          </p:cNvSpPr>
          <p:nvPr>
            <p:ph type="body" idx="1"/>
          </p:nvPr>
        </p:nvSpPr>
        <p:spPr/>
        <p:txBody>
          <a:bodyPr/>
          <a:lstStyle/>
          <a:p>
            <a:r>
              <a:rPr lang="nl-NL" altLang="en-US" dirty="0"/>
              <a:t>Operating procedures</a:t>
            </a:r>
          </a:p>
          <a:p>
            <a:r>
              <a:rPr lang="nl-NL" altLang="en-US" dirty="0"/>
              <a:t>Energy </a:t>
            </a:r>
            <a:r>
              <a:rPr lang="nl-NL" altLang="en-US" dirty="0" err="1"/>
              <a:t>before</a:t>
            </a:r>
            <a:r>
              <a:rPr lang="nl-NL" altLang="en-US" dirty="0"/>
              <a:t> </a:t>
            </a:r>
            <a:r>
              <a:rPr lang="nl-NL" altLang="en-US" dirty="0" err="1"/>
              <a:t>commissioning</a:t>
            </a:r>
            <a:endParaRPr lang="nl-NL" altLang="en-US" dirty="0"/>
          </a:p>
          <a:p>
            <a:pPr lvl="1"/>
            <a:r>
              <a:rPr lang="nl-NL" altLang="en-US" dirty="0" err="1"/>
              <a:t>Upon</a:t>
            </a:r>
            <a:r>
              <a:rPr lang="nl-NL" altLang="en-US" dirty="0"/>
              <a:t> </a:t>
            </a:r>
            <a:r>
              <a:rPr lang="nl-NL" altLang="en-US" dirty="0" err="1"/>
              <a:t>Sellers</a:t>
            </a:r>
            <a:r>
              <a:rPr lang="nl-NL" altLang="en-US" dirty="0"/>
              <a:t> </a:t>
            </a:r>
            <a:r>
              <a:rPr lang="nl-NL" altLang="en-US" dirty="0" err="1"/>
              <a:t>request</a:t>
            </a:r>
            <a:r>
              <a:rPr lang="nl-NL" altLang="en-US" dirty="0"/>
              <a:t> </a:t>
            </a:r>
            <a:r>
              <a:rPr lang="nl-NL" altLang="en-US" dirty="0" err="1"/>
              <a:t>Buyer</a:t>
            </a:r>
            <a:r>
              <a:rPr lang="nl-NL" altLang="en-US" dirty="0"/>
              <a:t> shall </a:t>
            </a:r>
            <a:r>
              <a:rPr lang="nl-NL" altLang="en-US" dirty="0" err="1"/>
              <a:t>provide</a:t>
            </a:r>
            <a:r>
              <a:rPr lang="nl-NL" altLang="en-US" dirty="0"/>
              <a:t> energy for </a:t>
            </a:r>
            <a:r>
              <a:rPr lang="nl-NL" altLang="en-US" dirty="0" err="1"/>
              <a:t>construction</a:t>
            </a:r>
            <a:r>
              <a:rPr lang="nl-NL" altLang="en-US" dirty="0"/>
              <a:t>, </a:t>
            </a:r>
            <a:r>
              <a:rPr lang="nl-NL" altLang="en-US" dirty="0" err="1"/>
              <a:t>testing</a:t>
            </a:r>
            <a:r>
              <a:rPr lang="nl-NL" altLang="en-US" dirty="0"/>
              <a:t>, </a:t>
            </a:r>
            <a:r>
              <a:rPr lang="nl-NL" altLang="en-US" dirty="0" err="1"/>
              <a:t>start-ups</a:t>
            </a:r>
            <a:r>
              <a:rPr lang="nl-NL" altLang="en-US" dirty="0"/>
              <a:t> and </a:t>
            </a:r>
            <a:r>
              <a:rPr lang="nl-NL" altLang="en-US" dirty="0" err="1"/>
              <a:t>emergencies</a:t>
            </a:r>
            <a:r>
              <a:rPr lang="nl-NL" altLang="en-US" dirty="0"/>
              <a:t>. </a:t>
            </a:r>
          </a:p>
          <a:p>
            <a:pPr lvl="1"/>
            <a:r>
              <a:rPr lang="nl-NL" altLang="en-US" dirty="0"/>
              <a:t>	</a:t>
            </a:r>
            <a:r>
              <a:rPr lang="nl-NL" altLang="en-US" dirty="0" err="1"/>
              <a:t>Seller</a:t>
            </a:r>
            <a:r>
              <a:rPr lang="nl-NL" altLang="en-US" dirty="0"/>
              <a:t> shall pay for the energy (</a:t>
            </a:r>
            <a:r>
              <a:rPr lang="nl-NL" altLang="en-US" dirty="0" err="1"/>
              <a:t>tariff</a:t>
            </a:r>
            <a:r>
              <a:rPr lang="nl-NL" altLang="en-US" dirty="0"/>
              <a:t> </a:t>
            </a:r>
            <a:r>
              <a:rPr lang="nl-NL" altLang="en-US" dirty="0" err="1"/>
              <a:t>rate</a:t>
            </a:r>
            <a:r>
              <a:rPr lang="nl-NL" altLang="en-US" dirty="0"/>
              <a:t> for </a:t>
            </a:r>
            <a:r>
              <a:rPr lang="nl-NL" altLang="en-US" dirty="0" err="1"/>
              <a:t>industrial</a:t>
            </a:r>
            <a:r>
              <a:rPr lang="nl-NL" altLang="en-US" dirty="0"/>
              <a:t> </a:t>
            </a:r>
            <a:r>
              <a:rPr lang="nl-NL" altLang="en-US" dirty="0" err="1"/>
              <a:t>facilities</a:t>
            </a:r>
            <a:r>
              <a:rPr lang="nl-NL" altLang="en-US" dirty="0"/>
              <a:t>)</a:t>
            </a:r>
          </a:p>
          <a:p>
            <a:pPr lvl="1"/>
            <a:r>
              <a:rPr lang="nl-NL" altLang="en-US" dirty="0"/>
              <a:t>Energy </a:t>
            </a:r>
            <a:r>
              <a:rPr lang="nl-NL" altLang="en-US" dirty="0" err="1"/>
              <a:t>produced</a:t>
            </a:r>
            <a:r>
              <a:rPr lang="nl-NL" altLang="en-US" dirty="0"/>
              <a:t> </a:t>
            </a:r>
            <a:r>
              <a:rPr lang="nl-NL" altLang="en-US" dirty="0" err="1"/>
              <a:t>during</a:t>
            </a:r>
            <a:r>
              <a:rPr lang="nl-NL" altLang="en-US" dirty="0"/>
              <a:t> </a:t>
            </a:r>
            <a:r>
              <a:rPr lang="nl-NL" altLang="en-US" dirty="0" err="1"/>
              <a:t>testing</a:t>
            </a:r>
            <a:r>
              <a:rPr lang="nl-NL" altLang="en-US" dirty="0"/>
              <a:t> of the Facility shall be </a:t>
            </a:r>
            <a:r>
              <a:rPr lang="nl-NL" altLang="en-US" dirty="0" err="1"/>
              <a:t>paid</a:t>
            </a:r>
            <a:r>
              <a:rPr lang="nl-NL" altLang="en-US" dirty="0"/>
              <a:t> </a:t>
            </a:r>
            <a:r>
              <a:rPr lang="nl-NL" altLang="en-US" dirty="0" err="1"/>
              <a:t>by</a:t>
            </a:r>
            <a:r>
              <a:rPr lang="nl-NL" altLang="en-US" dirty="0"/>
              <a:t> </a:t>
            </a:r>
            <a:r>
              <a:rPr lang="nl-NL" altLang="en-US" dirty="0" err="1"/>
              <a:t>Buyer</a:t>
            </a:r>
            <a:endParaRPr lang="nl-NL" altLang="en-US" dirty="0"/>
          </a:p>
          <a:p>
            <a:r>
              <a:rPr lang="nl-NL" altLang="en-US" dirty="0" err="1"/>
              <a:t>Buyer</a:t>
            </a:r>
            <a:r>
              <a:rPr lang="nl-NL" altLang="en-US" dirty="0"/>
              <a:t> will have access to the </a:t>
            </a:r>
            <a:r>
              <a:rPr lang="nl-NL" altLang="en-US" dirty="0" err="1"/>
              <a:t>Facilities</a:t>
            </a:r>
            <a:r>
              <a:rPr lang="nl-NL" altLang="en-US" dirty="0"/>
              <a:t> to </a:t>
            </a:r>
            <a:r>
              <a:rPr lang="nl-NL" altLang="en-US" dirty="0" err="1"/>
              <a:t>observe</a:t>
            </a:r>
            <a:r>
              <a:rPr lang="nl-NL" altLang="en-US" dirty="0"/>
              <a:t>    </a:t>
            </a:r>
            <a:r>
              <a:rPr lang="nl-NL" altLang="en-US" dirty="0" err="1"/>
              <a:t>progress</a:t>
            </a:r>
            <a:r>
              <a:rPr lang="nl-NL" altLang="en-US" dirty="0"/>
              <a:t> of </a:t>
            </a:r>
            <a:r>
              <a:rPr lang="nl-NL" altLang="en-US" dirty="0" err="1"/>
              <a:t>construction</a:t>
            </a:r>
            <a:endParaRPr lang="nl-NL" altLang="en-US" dirty="0"/>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1" name="Rectangle 2">
            <a:extLst>
              <a:ext uri="{FF2B5EF4-FFF2-40B4-BE49-F238E27FC236}">
                <a16:creationId xmlns:a16="http://schemas.microsoft.com/office/drawing/2014/main" id="{C53446FE-E273-40D8-BAE8-E5DA965A0B33}"/>
              </a:ext>
            </a:extLst>
          </p:cNvPr>
          <p:cNvSpPr>
            <a:spLocks noGrp="1" noChangeArrowheads="1"/>
          </p:cNvSpPr>
          <p:nvPr>
            <p:ph type="title"/>
          </p:nvPr>
        </p:nvSpPr>
        <p:spPr/>
        <p:txBody>
          <a:bodyPr/>
          <a:lstStyle/>
          <a:p>
            <a:r>
              <a:rPr lang="en-GB" altLang="en-US"/>
              <a:t>Development &amp; Construction (1) (Responsibility of Seller)</a:t>
            </a:r>
            <a:endParaRPr lang="nl-NL" altLang="en-US"/>
          </a:p>
        </p:txBody>
      </p:sp>
      <p:sp>
        <p:nvSpPr>
          <p:cNvPr id="43012" name="Rectangle 3">
            <a:extLst>
              <a:ext uri="{FF2B5EF4-FFF2-40B4-BE49-F238E27FC236}">
                <a16:creationId xmlns:a16="http://schemas.microsoft.com/office/drawing/2014/main" id="{94713E05-2038-48A1-BC72-DF71C9749F48}"/>
              </a:ext>
            </a:extLst>
          </p:cNvPr>
          <p:cNvSpPr>
            <a:spLocks noGrp="1" noChangeArrowheads="1"/>
          </p:cNvSpPr>
          <p:nvPr>
            <p:ph type="body" idx="1"/>
          </p:nvPr>
        </p:nvSpPr>
        <p:spPr/>
        <p:txBody>
          <a:bodyPr/>
          <a:lstStyle/>
          <a:p>
            <a:r>
              <a:rPr lang="nl-NL" altLang="en-US" dirty="0" err="1"/>
              <a:t>Seller</a:t>
            </a:r>
            <a:r>
              <a:rPr lang="nl-NL" altLang="en-US" dirty="0"/>
              <a:t> shall design, construct, </a:t>
            </a:r>
            <a:r>
              <a:rPr lang="nl-NL" altLang="en-US" dirty="0" err="1"/>
              <a:t>install</a:t>
            </a:r>
            <a:r>
              <a:rPr lang="nl-NL" altLang="en-US" dirty="0"/>
              <a:t>, </a:t>
            </a:r>
            <a:r>
              <a:rPr lang="nl-NL" altLang="en-US" dirty="0" err="1"/>
              <a:t>commissioning</a:t>
            </a:r>
            <a:r>
              <a:rPr lang="nl-NL" altLang="en-US" dirty="0"/>
              <a:t>, </a:t>
            </a:r>
            <a:r>
              <a:rPr lang="nl-NL" altLang="en-US" dirty="0" err="1"/>
              <a:t>operate</a:t>
            </a:r>
            <a:r>
              <a:rPr lang="nl-NL" altLang="en-US" dirty="0"/>
              <a:t> and </a:t>
            </a:r>
            <a:r>
              <a:rPr lang="nl-NL" altLang="en-US" dirty="0" err="1"/>
              <a:t>maintain</a:t>
            </a:r>
            <a:r>
              <a:rPr lang="nl-NL" altLang="en-US" dirty="0"/>
              <a:t> the power plant in accordance</a:t>
            </a:r>
          </a:p>
          <a:p>
            <a:r>
              <a:rPr lang="nl-NL" altLang="en-US" dirty="0"/>
              <a:t>With the </a:t>
            </a:r>
            <a:r>
              <a:rPr lang="nl-NL" altLang="en-US" dirty="0" err="1"/>
              <a:t>specifications</a:t>
            </a:r>
            <a:endParaRPr lang="nl-NL" altLang="en-US" dirty="0"/>
          </a:p>
          <a:p>
            <a:pPr lvl="1"/>
            <a:r>
              <a:rPr lang="nl-NL" altLang="en-US" dirty="0" err="1"/>
              <a:t>Capacity</a:t>
            </a:r>
            <a:r>
              <a:rPr lang="nl-NL" altLang="en-US" dirty="0"/>
              <a:t> at </a:t>
            </a:r>
            <a:r>
              <a:rPr lang="nl-NL" altLang="en-US" dirty="0" err="1"/>
              <a:t>reference</a:t>
            </a:r>
            <a:r>
              <a:rPr lang="nl-NL" altLang="en-US" dirty="0"/>
              <a:t> </a:t>
            </a:r>
            <a:r>
              <a:rPr lang="nl-NL" altLang="en-US" dirty="0" err="1"/>
              <a:t>conditions</a:t>
            </a:r>
            <a:r>
              <a:rPr lang="nl-NL" altLang="en-US" dirty="0"/>
              <a:t>, performance curves, </a:t>
            </a:r>
            <a:r>
              <a:rPr lang="nl-NL" altLang="en-US" dirty="0" err="1"/>
              <a:t>partial</a:t>
            </a:r>
            <a:r>
              <a:rPr lang="nl-NL" altLang="en-US" dirty="0"/>
              <a:t> load curves, </a:t>
            </a:r>
            <a:r>
              <a:rPr lang="nl-NL" altLang="en-US" dirty="0" err="1"/>
              <a:t>losses</a:t>
            </a:r>
            <a:endParaRPr lang="nl-NL" altLang="en-US" dirty="0"/>
          </a:p>
          <a:p>
            <a:pPr lvl="1"/>
            <a:r>
              <a:rPr lang="nl-NL" altLang="en-US" dirty="0"/>
              <a:t>Design data</a:t>
            </a:r>
          </a:p>
          <a:p>
            <a:pPr lvl="1"/>
            <a:r>
              <a:rPr lang="nl-NL" altLang="en-US" dirty="0" err="1"/>
              <a:t>Telecommunication</a:t>
            </a:r>
            <a:r>
              <a:rPr lang="nl-NL" altLang="en-US" dirty="0"/>
              <a:t> and interface with control </a:t>
            </a:r>
            <a:r>
              <a:rPr lang="nl-NL" altLang="en-US" dirty="0" err="1"/>
              <a:t>centre</a:t>
            </a:r>
            <a:r>
              <a:rPr lang="nl-NL" altLang="en-US" dirty="0"/>
              <a:t> of </a:t>
            </a:r>
            <a:r>
              <a:rPr lang="nl-NL" altLang="en-US" dirty="0" err="1"/>
              <a:t>Buyer</a:t>
            </a:r>
            <a:endParaRPr lang="nl-NL" altLang="en-US" dirty="0"/>
          </a:p>
          <a:p>
            <a:pPr lvl="1"/>
            <a:r>
              <a:rPr lang="nl-NL" altLang="en-US" dirty="0"/>
              <a:t>Power station </a:t>
            </a:r>
            <a:r>
              <a:rPr lang="nl-NL" altLang="en-US" dirty="0" err="1"/>
              <a:t>electrical</a:t>
            </a:r>
            <a:r>
              <a:rPr lang="nl-NL" altLang="en-US" dirty="0"/>
              <a:t> system, control system and </a:t>
            </a:r>
            <a:r>
              <a:rPr lang="nl-NL" altLang="en-US" dirty="0" err="1"/>
              <a:t>protection</a:t>
            </a:r>
            <a:r>
              <a:rPr lang="nl-NL" altLang="en-US" dirty="0"/>
              <a:t> system</a:t>
            </a:r>
          </a:p>
          <a:p>
            <a:pPr lvl="1"/>
            <a:r>
              <a:rPr lang="nl-NL" altLang="en-US" dirty="0"/>
              <a:t>Circuit </a:t>
            </a:r>
            <a:r>
              <a:rPr lang="nl-NL" altLang="en-US" dirty="0" err="1"/>
              <a:t>breakers</a:t>
            </a:r>
            <a:r>
              <a:rPr lang="nl-NL" altLang="en-US" dirty="0"/>
              <a:t> and </a:t>
            </a:r>
            <a:r>
              <a:rPr lang="nl-NL" altLang="en-US" dirty="0" err="1"/>
              <a:t>transformers</a:t>
            </a:r>
            <a:endParaRPr lang="nl-NL" altLang="en-US" dirty="0"/>
          </a:p>
          <a:p>
            <a:pPr lvl="1"/>
            <a:r>
              <a:rPr lang="nl-NL" altLang="en-US" dirty="0"/>
              <a:t>Civil works and </a:t>
            </a:r>
            <a:r>
              <a:rPr lang="nl-NL" altLang="en-US" dirty="0" err="1"/>
              <a:t>fencing</a:t>
            </a:r>
            <a:r>
              <a:rPr lang="nl-NL" altLang="en-US" dirty="0"/>
              <a:t> </a:t>
            </a:r>
          </a:p>
          <a:p>
            <a:pPr lvl="1"/>
            <a:endParaRPr lang="nl-NL" altLang="en-US" dirty="0"/>
          </a:p>
          <a:p>
            <a:pPr lvl="1"/>
            <a:endParaRPr lang="nl-NL" altLang="en-US" dirty="0"/>
          </a:p>
          <a:p>
            <a:endParaRPr lang="nl-NL" altLang="en-US" dirty="0"/>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5" name="Rectangle 2">
            <a:extLst>
              <a:ext uri="{FF2B5EF4-FFF2-40B4-BE49-F238E27FC236}">
                <a16:creationId xmlns:a16="http://schemas.microsoft.com/office/drawing/2014/main" id="{C38C3047-AB75-4FA5-BCC5-3A9E66069896}"/>
              </a:ext>
            </a:extLst>
          </p:cNvPr>
          <p:cNvSpPr>
            <a:spLocks noGrp="1" noChangeArrowheads="1"/>
          </p:cNvSpPr>
          <p:nvPr>
            <p:ph type="title"/>
          </p:nvPr>
        </p:nvSpPr>
        <p:spPr/>
        <p:txBody>
          <a:bodyPr/>
          <a:lstStyle/>
          <a:p>
            <a:r>
              <a:rPr lang="nl-NL" altLang="en-US"/>
              <a:t>Development &amp; Construction (2)</a:t>
            </a:r>
            <a:br>
              <a:rPr lang="nl-NL" altLang="en-US"/>
            </a:br>
            <a:r>
              <a:rPr lang="nl-NL" altLang="en-US"/>
              <a:t>(Responsibility of Seller)</a:t>
            </a:r>
          </a:p>
        </p:txBody>
      </p:sp>
      <p:sp>
        <p:nvSpPr>
          <p:cNvPr id="44036" name="Rectangle 3">
            <a:extLst>
              <a:ext uri="{FF2B5EF4-FFF2-40B4-BE49-F238E27FC236}">
                <a16:creationId xmlns:a16="http://schemas.microsoft.com/office/drawing/2014/main" id="{0A4DD787-83E5-4506-9681-D9625A151E8C}"/>
              </a:ext>
            </a:extLst>
          </p:cNvPr>
          <p:cNvSpPr>
            <a:spLocks noGrp="1" noChangeArrowheads="1"/>
          </p:cNvSpPr>
          <p:nvPr>
            <p:ph type="body" idx="1"/>
          </p:nvPr>
        </p:nvSpPr>
        <p:spPr/>
        <p:txBody>
          <a:bodyPr>
            <a:normAutofit fontScale="92500" lnSpcReduction="20000"/>
          </a:bodyPr>
          <a:lstStyle/>
          <a:p>
            <a:r>
              <a:rPr lang="nl-NL" altLang="en-US"/>
              <a:t>Reliability and availability</a:t>
            </a:r>
          </a:p>
          <a:p>
            <a:r>
              <a:rPr lang="nl-NL" altLang="en-US"/>
              <a:t>Codes and standards</a:t>
            </a:r>
          </a:p>
          <a:p>
            <a:r>
              <a:rPr lang="nl-NL" altLang="en-US"/>
              <a:t>Operation requirements </a:t>
            </a:r>
          </a:p>
          <a:p>
            <a:r>
              <a:rPr lang="nl-NL" altLang="en-US"/>
              <a:t>Design limits </a:t>
            </a:r>
          </a:p>
          <a:p>
            <a:r>
              <a:rPr lang="nl-NL" altLang="en-US"/>
              <a:t>Environmental requirements</a:t>
            </a:r>
          </a:p>
          <a:p>
            <a:r>
              <a:rPr lang="nl-NL" altLang="en-US"/>
              <a:t>Security and safety</a:t>
            </a:r>
          </a:p>
          <a:p>
            <a:endParaRPr lang="nl-NL" altLang="en-US"/>
          </a:p>
          <a:p>
            <a:r>
              <a:rPr lang="nl-NL" altLang="en-US"/>
              <a:t>Seller is responsible for</a:t>
            </a:r>
          </a:p>
          <a:p>
            <a:pPr lvl="1"/>
            <a:r>
              <a:rPr lang="nl-NL" altLang="en-US"/>
              <a:t>Permits and licenses</a:t>
            </a:r>
          </a:p>
          <a:p>
            <a:pPr lvl="1"/>
            <a:r>
              <a:rPr lang="nl-NL" altLang="en-US"/>
              <a:t>Credits, grants, loans</a:t>
            </a:r>
          </a:p>
          <a:p>
            <a:r>
              <a:rPr lang="nl-NL" altLang="en-US"/>
              <a:t>Buyer shall assist Seller </a:t>
            </a:r>
          </a:p>
          <a:p>
            <a:endParaRPr lang="nl-NL" altLang="en-US"/>
          </a:p>
          <a:p>
            <a:endParaRPr lang="nl-NL" altLang="en-US"/>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3" name="Rectangle 2">
            <a:extLst>
              <a:ext uri="{FF2B5EF4-FFF2-40B4-BE49-F238E27FC236}">
                <a16:creationId xmlns:a16="http://schemas.microsoft.com/office/drawing/2014/main" id="{54413112-917E-4E77-9722-C150DE023AD3}"/>
              </a:ext>
            </a:extLst>
          </p:cNvPr>
          <p:cNvSpPr>
            <a:spLocks noGrp="1" noChangeArrowheads="1"/>
          </p:cNvSpPr>
          <p:nvPr>
            <p:ph type="title"/>
          </p:nvPr>
        </p:nvSpPr>
        <p:spPr/>
        <p:txBody>
          <a:bodyPr/>
          <a:lstStyle/>
          <a:p>
            <a:r>
              <a:rPr lang="nl-NL" altLang="en-US"/>
              <a:t>Transmission and distribution</a:t>
            </a:r>
            <a:br>
              <a:rPr lang="nl-NL" altLang="en-US"/>
            </a:br>
            <a:r>
              <a:rPr lang="nl-NL" altLang="en-US"/>
              <a:t>Responsibilty of Buyer</a:t>
            </a:r>
          </a:p>
        </p:txBody>
      </p:sp>
      <p:sp>
        <p:nvSpPr>
          <p:cNvPr id="46084" name="Rectangle 3">
            <a:extLst>
              <a:ext uri="{FF2B5EF4-FFF2-40B4-BE49-F238E27FC236}">
                <a16:creationId xmlns:a16="http://schemas.microsoft.com/office/drawing/2014/main" id="{88193C72-9775-4469-9BF2-18B718A434BB}"/>
              </a:ext>
            </a:extLst>
          </p:cNvPr>
          <p:cNvSpPr>
            <a:spLocks noGrp="1" noChangeArrowheads="1"/>
          </p:cNvSpPr>
          <p:nvPr>
            <p:ph type="body" idx="1"/>
          </p:nvPr>
        </p:nvSpPr>
        <p:spPr/>
        <p:txBody>
          <a:bodyPr/>
          <a:lstStyle/>
          <a:p>
            <a:r>
              <a:rPr lang="nl-NL" altLang="en-US" dirty="0"/>
              <a:t>Design, </a:t>
            </a:r>
            <a:r>
              <a:rPr lang="nl-NL" altLang="en-US" dirty="0" err="1"/>
              <a:t>construction</a:t>
            </a:r>
            <a:r>
              <a:rPr lang="nl-NL" altLang="en-US" dirty="0"/>
              <a:t>, </a:t>
            </a:r>
            <a:r>
              <a:rPr lang="nl-NL" altLang="en-US" dirty="0" err="1"/>
              <a:t>installation</a:t>
            </a:r>
            <a:r>
              <a:rPr lang="nl-NL" altLang="en-US" dirty="0"/>
              <a:t>, </a:t>
            </a:r>
            <a:r>
              <a:rPr lang="nl-NL" altLang="en-US" dirty="0" err="1"/>
              <a:t>commissioning</a:t>
            </a:r>
            <a:r>
              <a:rPr lang="nl-NL" altLang="en-US" dirty="0"/>
              <a:t> </a:t>
            </a:r>
            <a:r>
              <a:rPr lang="nl-NL" altLang="en-US" dirty="0" err="1"/>
              <a:t>operate</a:t>
            </a:r>
            <a:r>
              <a:rPr lang="nl-NL" altLang="en-US" dirty="0"/>
              <a:t> and </a:t>
            </a:r>
            <a:r>
              <a:rPr lang="nl-NL" altLang="en-US" dirty="0" err="1"/>
              <a:t>maintain</a:t>
            </a:r>
            <a:r>
              <a:rPr lang="nl-NL" altLang="en-US" dirty="0"/>
              <a:t> transmission and </a:t>
            </a:r>
            <a:r>
              <a:rPr lang="nl-NL" altLang="en-US" dirty="0" err="1"/>
              <a:t>distribution</a:t>
            </a:r>
            <a:r>
              <a:rPr lang="nl-NL" altLang="en-US" dirty="0"/>
              <a:t> </a:t>
            </a:r>
            <a:r>
              <a:rPr lang="nl-NL" altLang="en-US" dirty="0" err="1"/>
              <a:t>lines</a:t>
            </a:r>
            <a:r>
              <a:rPr lang="nl-NL" altLang="en-US" dirty="0"/>
              <a:t> of transmission of </a:t>
            </a:r>
            <a:r>
              <a:rPr lang="nl-NL" altLang="en-US" dirty="0" err="1"/>
              <a:t>agreed</a:t>
            </a:r>
            <a:r>
              <a:rPr lang="nl-NL" altLang="en-US" dirty="0"/>
              <a:t> </a:t>
            </a:r>
            <a:r>
              <a:rPr lang="nl-NL" altLang="en-US" dirty="0" err="1"/>
              <a:t>amount</a:t>
            </a:r>
            <a:r>
              <a:rPr lang="nl-NL" altLang="en-US" dirty="0"/>
              <a:t> of power</a:t>
            </a:r>
          </a:p>
          <a:p>
            <a:pPr lvl="1"/>
            <a:r>
              <a:rPr lang="nl-NL" altLang="en-US" dirty="0" err="1"/>
              <a:t>connection</a:t>
            </a:r>
            <a:r>
              <a:rPr lang="nl-NL" altLang="en-US" dirty="0"/>
              <a:t> of delivery point to transmission </a:t>
            </a:r>
            <a:r>
              <a:rPr lang="nl-NL" altLang="en-US" dirty="0" err="1"/>
              <a:t>grid</a:t>
            </a:r>
            <a:endParaRPr lang="nl-NL" altLang="en-US" dirty="0"/>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9" name="Rectangle 2">
            <a:extLst>
              <a:ext uri="{FF2B5EF4-FFF2-40B4-BE49-F238E27FC236}">
                <a16:creationId xmlns:a16="http://schemas.microsoft.com/office/drawing/2014/main" id="{13EBD49B-8D0D-43DA-A06B-E4F85F6FA681}"/>
              </a:ext>
            </a:extLst>
          </p:cNvPr>
          <p:cNvSpPr>
            <a:spLocks noGrp="1" noChangeArrowheads="1"/>
          </p:cNvSpPr>
          <p:nvPr>
            <p:ph type="title"/>
          </p:nvPr>
        </p:nvSpPr>
        <p:spPr/>
        <p:txBody>
          <a:bodyPr/>
          <a:lstStyle/>
          <a:p>
            <a:r>
              <a:rPr lang="nl-NL" altLang="en-US"/>
              <a:t>Construction-Interconnection Responsibility of Seller</a:t>
            </a:r>
          </a:p>
        </p:txBody>
      </p:sp>
      <p:sp>
        <p:nvSpPr>
          <p:cNvPr id="45060" name="Rectangle 3">
            <a:extLst>
              <a:ext uri="{FF2B5EF4-FFF2-40B4-BE49-F238E27FC236}">
                <a16:creationId xmlns:a16="http://schemas.microsoft.com/office/drawing/2014/main" id="{3A22546A-38F6-437C-ABEB-F5679FFB943B}"/>
              </a:ext>
            </a:extLst>
          </p:cNvPr>
          <p:cNvSpPr>
            <a:spLocks noGrp="1" noChangeArrowheads="1"/>
          </p:cNvSpPr>
          <p:nvPr>
            <p:ph type="body" idx="1"/>
          </p:nvPr>
        </p:nvSpPr>
        <p:spPr/>
        <p:txBody>
          <a:bodyPr/>
          <a:lstStyle/>
          <a:p>
            <a:r>
              <a:rPr lang="nl-NL" altLang="en-US"/>
              <a:t>Design, construction, installation, commissioning, operate and maintain interconnection equipment for the transmission of the power</a:t>
            </a:r>
          </a:p>
          <a:p>
            <a:r>
              <a:rPr lang="nl-NL" altLang="en-US"/>
              <a:t>Interconnection equipment must be able to transmit the agreed amount of power</a:t>
            </a:r>
          </a:p>
          <a:p>
            <a:pPr lvl="1"/>
            <a:r>
              <a:rPr lang="nl-NL" altLang="en-US"/>
              <a:t>Switchgear,power transformers, interconnection lines</a:t>
            </a:r>
          </a:p>
          <a:p>
            <a:pPr lvl="1"/>
            <a:r>
              <a:rPr lang="nl-NL" altLang="en-US"/>
              <a:t>Buildings grounding system, data transfer and communication </a:t>
            </a:r>
          </a:p>
          <a:p>
            <a:pPr lvl="1"/>
            <a:r>
              <a:rPr lang="nl-NL" altLang="en-US"/>
              <a:t>Interconnection protection and control</a:t>
            </a:r>
          </a:p>
          <a:p>
            <a:pPr lvl="1"/>
            <a:endParaRPr lang="nl-NL" altLang="en-US"/>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7" name="Rectangle 2">
            <a:extLst>
              <a:ext uri="{FF2B5EF4-FFF2-40B4-BE49-F238E27FC236}">
                <a16:creationId xmlns:a16="http://schemas.microsoft.com/office/drawing/2014/main" id="{56F0ADE2-21E8-4EEB-B587-08D9FA504F8F}"/>
              </a:ext>
            </a:extLst>
          </p:cNvPr>
          <p:cNvSpPr>
            <a:spLocks noGrp="1" noChangeArrowheads="1"/>
          </p:cNvSpPr>
          <p:nvPr>
            <p:ph type="title"/>
          </p:nvPr>
        </p:nvSpPr>
        <p:spPr/>
        <p:txBody>
          <a:bodyPr/>
          <a:lstStyle/>
          <a:p>
            <a:r>
              <a:rPr lang="en-US" altLang="en-US"/>
              <a:t>Metering</a:t>
            </a:r>
          </a:p>
        </p:txBody>
      </p:sp>
      <p:pic>
        <p:nvPicPr>
          <p:cNvPr id="47108" name="Picture 8">
            <a:extLst>
              <a:ext uri="{FF2B5EF4-FFF2-40B4-BE49-F238E27FC236}">
                <a16:creationId xmlns:a16="http://schemas.microsoft.com/office/drawing/2014/main" id="{FDFD5182-3544-4C81-964C-115360B155B8}"/>
              </a:ext>
            </a:extLst>
          </p:cNvPr>
          <p:cNvPicPr>
            <a:picLocks noGrp="1" noChangeAspect="1" noChangeArrowheads="1"/>
          </p:cNvPicPr>
          <p:nvPr>
            <p:ph type="body" idx="1"/>
          </p:nvPr>
        </p:nvPicPr>
        <p:blipFill>
          <a:blip r:embed="rId3">
            <a:extLst>
              <a:ext uri="{28A0092B-C50C-407E-A947-70E740481C1C}">
                <a14:useLocalDpi xmlns:a14="http://schemas.microsoft.com/office/drawing/2010/main" val="0"/>
              </a:ext>
            </a:extLst>
          </a:blip>
          <a:srcRect/>
          <a:stretch>
            <a:fillRect/>
          </a:stretch>
        </p:blipFill>
        <p:spPr>
          <a:xfrm>
            <a:off x="1597914" y="2189258"/>
            <a:ext cx="8996172" cy="3624072"/>
          </a:xfrm>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9" name="Rectangle 2">
            <a:extLst>
              <a:ext uri="{FF2B5EF4-FFF2-40B4-BE49-F238E27FC236}">
                <a16:creationId xmlns:a16="http://schemas.microsoft.com/office/drawing/2014/main" id="{8EECFCF2-A77E-48E0-888B-229553E9C0EA}"/>
              </a:ext>
            </a:extLst>
          </p:cNvPr>
          <p:cNvSpPr>
            <a:spLocks noGrp="1" noChangeArrowheads="1"/>
          </p:cNvSpPr>
          <p:nvPr>
            <p:ph type="title"/>
          </p:nvPr>
        </p:nvSpPr>
        <p:spPr/>
        <p:txBody>
          <a:bodyPr/>
          <a:lstStyle/>
          <a:p>
            <a:r>
              <a:rPr lang="nl-NL" altLang="en-US" dirty="0" err="1"/>
              <a:t>Commissioning</a:t>
            </a:r>
            <a:r>
              <a:rPr lang="nl-NL" altLang="en-US" dirty="0"/>
              <a:t> and </a:t>
            </a:r>
            <a:r>
              <a:rPr lang="nl-NL" altLang="en-US" dirty="0" err="1"/>
              <a:t>Testing</a:t>
            </a:r>
            <a:endParaRPr lang="nl-NL" altLang="en-US" dirty="0"/>
          </a:p>
        </p:txBody>
      </p:sp>
      <p:sp>
        <p:nvSpPr>
          <p:cNvPr id="50180" name="Rectangle 3">
            <a:extLst>
              <a:ext uri="{FF2B5EF4-FFF2-40B4-BE49-F238E27FC236}">
                <a16:creationId xmlns:a16="http://schemas.microsoft.com/office/drawing/2014/main" id="{78CF5681-BC87-4583-8005-64256BC90755}"/>
              </a:ext>
            </a:extLst>
          </p:cNvPr>
          <p:cNvSpPr>
            <a:spLocks noGrp="1" noChangeArrowheads="1"/>
          </p:cNvSpPr>
          <p:nvPr>
            <p:ph type="body" idx="1"/>
          </p:nvPr>
        </p:nvSpPr>
        <p:spPr/>
        <p:txBody>
          <a:bodyPr/>
          <a:lstStyle/>
          <a:p>
            <a:r>
              <a:rPr lang="nl-NL" altLang="en-US" dirty="0"/>
              <a:t>Performance </a:t>
            </a:r>
            <a:r>
              <a:rPr lang="nl-NL" altLang="en-US" dirty="0" err="1"/>
              <a:t>testing</a:t>
            </a:r>
            <a:r>
              <a:rPr lang="nl-NL" altLang="en-US" dirty="0"/>
              <a:t>-compliance with minimum performance </a:t>
            </a:r>
            <a:r>
              <a:rPr lang="nl-NL" altLang="en-US" dirty="0" err="1"/>
              <a:t>guarantees</a:t>
            </a:r>
            <a:r>
              <a:rPr lang="nl-NL" altLang="en-US" dirty="0"/>
              <a:t> and minimum </a:t>
            </a:r>
            <a:r>
              <a:rPr lang="nl-NL" altLang="en-US" dirty="0" err="1"/>
              <a:t>requirements</a:t>
            </a:r>
            <a:endParaRPr lang="nl-NL" altLang="en-US" dirty="0"/>
          </a:p>
          <a:p>
            <a:pPr lvl="1"/>
            <a:r>
              <a:rPr lang="nl-NL" altLang="en-US" dirty="0" err="1"/>
              <a:t>capacity</a:t>
            </a:r>
            <a:r>
              <a:rPr lang="nl-NL" altLang="en-US" dirty="0"/>
              <a:t>, efficiency (heat </a:t>
            </a:r>
            <a:r>
              <a:rPr lang="nl-NL" altLang="en-US" dirty="0" err="1"/>
              <a:t>rate</a:t>
            </a:r>
            <a:r>
              <a:rPr lang="nl-NL" altLang="en-US" dirty="0"/>
              <a:t>), net </a:t>
            </a:r>
            <a:r>
              <a:rPr lang="nl-NL" altLang="en-US" dirty="0" err="1"/>
              <a:t>electrical</a:t>
            </a:r>
            <a:r>
              <a:rPr lang="nl-NL" altLang="en-US" dirty="0"/>
              <a:t> output at different load factors</a:t>
            </a:r>
          </a:p>
          <a:p>
            <a:r>
              <a:rPr lang="nl-NL" altLang="en-US" dirty="0"/>
              <a:t>Reliability test to </a:t>
            </a:r>
            <a:r>
              <a:rPr lang="nl-NL" altLang="en-US" dirty="0" err="1"/>
              <a:t>demonstrate</a:t>
            </a:r>
            <a:r>
              <a:rPr lang="nl-NL" altLang="en-US" dirty="0"/>
              <a:t> that the unit is operating </a:t>
            </a:r>
            <a:r>
              <a:rPr lang="nl-NL" altLang="en-US" dirty="0" err="1"/>
              <a:t>reliable</a:t>
            </a:r>
            <a:r>
              <a:rPr lang="nl-NL" altLang="en-US" dirty="0"/>
              <a:t> and </a:t>
            </a:r>
            <a:r>
              <a:rPr lang="nl-NL" altLang="en-US" dirty="0" err="1"/>
              <a:t>consistently</a:t>
            </a:r>
            <a:r>
              <a:rPr lang="nl-NL" altLang="en-US" dirty="0"/>
              <a:t> (</a:t>
            </a:r>
            <a:r>
              <a:rPr lang="nl-NL" altLang="en-US" dirty="0" err="1"/>
              <a:t>cold</a:t>
            </a:r>
            <a:r>
              <a:rPr lang="nl-NL" altLang="en-US" dirty="0"/>
              <a:t>/hot start, full load </a:t>
            </a:r>
            <a:r>
              <a:rPr lang="nl-NL" altLang="en-US" dirty="0" err="1"/>
              <a:t>operation</a:t>
            </a:r>
            <a:r>
              <a:rPr lang="nl-NL" altLang="en-US" dirty="0"/>
              <a:t> etc.)</a:t>
            </a:r>
          </a:p>
          <a:p>
            <a:r>
              <a:rPr lang="nl-NL" altLang="en-US" dirty="0" err="1"/>
              <a:t>Initial</a:t>
            </a:r>
            <a:r>
              <a:rPr lang="nl-NL" altLang="en-US" dirty="0"/>
              <a:t> and </a:t>
            </a:r>
            <a:r>
              <a:rPr lang="nl-NL" altLang="en-US" dirty="0" err="1"/>
              <a:t>Annual</a:t>
            </a:r>
            <a:r>
              <a:rPr lang="nl-NL" altLang="en-US" dirty="0"/>
              <a:t> </a:t>
            </a:r>
            <a:r>
              <a:rPr lang="nl-NL" altLang="en-US" dirty="0" err="1"/>
              <a:t>Dependable</a:t>
            </a:r>
            <a:r>
              <a:rPr lang="nl-NL" altLang="en-US" dirty="0"/>
              <a:t> </a:t>
            </a:r>
            <a:r>
              <a:rPr lang="nl-NL" altLang="en-US" dirty="0" err="1"/>
              <a:t>Capacity</a:t>
            </a:r>
            <a:r>
              <a:rPr lang="nl-NL" altLang="en-US" dirty="0"/>
              <a:t> test</a:t>
            </a:r>
          </a:p>
          <a:p>
            <a:pPr lvl="1"/>
            <a:r>
              <a:rPr lang="nl-NL" altLang="en-US" dirty="0"/>
              <a:t>Net </a:t>
            </a:r>
            <a:r>
              <a:rPr lang="nl-NL" altLang="en-US" dirty="0" err="1"/>
              <a:t>Electrical</a:t>
            </a:r>
            <a:r>
              <a:rPr lang="nl-NL" altLang="en-US" dirty="0"/>
              <a:t> Energy Output has to be </a:t>
            </a:r>
            <a:r>
              <a:rPr lang="nl-NL" altLang="en-US" dirty="0" err="1"/>
              <a:t>measured</a:t>
            </a:r>
            <a:r>
              <a:rPr lang="nl-NL" altLang="en-US" dirty="0"/>
              <a:t> </a:t>
            </a:r>
            <a:r>
              <a:rPr lang="nl-NL" altLang="en-US" dirty="0" err="1"/>
              <a:t>during</a:t>
            </a:r>
            <a:r>
              <a:rPr lang="nl-NL" altLang="en-US" dirty="0"/>
              <a:t> the tests </a:t>
            </a: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1" name="Rectangle 2">
            <a:extLst>
              <a:ext uri="{FF2B5EF4-FFF2-40B4-BE49-F238E27FC236}">
                <a16:creationId xmlns:a16="http://schemas.microsoft.com/office/drawing/2014/main" id="{9F68C829-B1B1-471E-AFD2-2991E365D52D}"/>
              </a:ext>
            </a:extLst>
          </p:cNvPr>
          <p:cNvSpPr>
            <a:spLocks noGrp="1" noChangeArrowheads="1"/>
          </p:cNvSpPr>
          <p:nvPr>
            <p:ph type="title"/>
          </p:nvPr>
        </p:nvSpPr>
        <p:spPr/>
        <p:txBody>
          <a:bodyPr/>
          <a:lstStyle/>
          <a:p>
            <a:r>
              <a:rPr lang="nl-NL" altLang="en-US"/>
              <a:t>Operation and Maintenance </a:t>
            </a:r>
          </a:p>
        </p:txBody>
      </p:sp>
      <p:sp>
        <p:nvSpPr>
          <p:cNvPr id="53252" name="Rectangle 3">
            <a:extLst>
              <a:ext uri="{FF2B5EF4-FFF2-40B4-BE49-F238E27FC236}">
                <a16:creationId xmlns:a16="http://schemas.microsoft.com/office/drawing/2014/main" id="{E0921DE3-D6E9-46A7-93BF-1F9EFF601F69}"/>
              </a:ext>
            </a:extLst>
          </p:cNvPr>
          <p:cNvSpPr>
            <a:spLocks noGrp="1" noChangeArrowheads="1"/>
          </p:cNvSpPr>
          <p:nvPr>
            <p:ph type="body" idx="1"/>
          </p:nvPr>
        </p:nvSpPr>
        <p:spPr/>
        <p:txBody>
          <a:bodyPr>
            <a:normAutofit/>
          </a:bodyPr>
          <a:lstStyle/>
          <a:p>
            <a:r>
              <a:rPr lang="nl-NL" altLang="en-US" dirty="0" err="1"/>
              <a:t>Seller</a:t>
            </a:r>
            <a:r>
              <a:rPr lang="nl-NL" altLang="en-US" dirty="0"/>
              <a:t> and </a:t>
            </a:r>
            <a:r>
              <a:rPr lang="nl-NL" altLang="en-US" dirty="0" err="1"/>
              <a:t>Buyer</a:t>
            </a:r>
            <a:r>
              <a:rPr lang="nl-NL" altLang="en-US" dirty="0"/>
              <a:t> shall </a:t>
            </a:r>
            <a:r>
              <a:rPr lang="nl-NL" altLang="en-US" dirty="0" err="1"/>
              <a:t>jointly</a:t>
            </a:r>
            <a:r>
              <a:rPr lang="nl-NL" altLang="en-US" dirty="0"/>
              <a:t> </a:t>
            </a:r>
            <a:r>
              <a:rPr lang="nl-NL" altLang="en-US" dirty="0" err="1"/>
              <a:t>develop</a:t>
            </a:r>
            <a:r>
              <a:rPr lang="nl-NL" altLang="en-US" dirty="0"/>
              <a:t> operating procedures </a:t>
            </a:r>
            <a:r>
              <a:rPr lang="nl-NL" altLang="en-US" dirty="0" err="1"/>
              <a:t>before</a:t>
            </a:r>
            <a:r>
              <a:rPr lang="nl-NL" altLang="en-US" dirty="0"/>
              <a:t> COD of the Facility</a:t>
            </a:r>
          </a:p>
          <a:p>
            <a:pPr lvl="1"/>
            <a:r>
              <a:rPr lang="nl-NL" altLang="en-US" dirty="0"/>
              <a:t>Compliant with dispatch procedures</a:t>
            </a:r>
          </a:p>
          <a:p>
            <a:pPr lvl="1"/>
            <a:r>
              <a:rPr lang="nl-NL" altLang="en-US" dirty="0"/>
              <a:t>Compliant with </a:t>
            </a:r>
            <a:r>
              <a:rPr lang="nl-NL" altLang="en-US" dirty="0" err="1"/>
              <a:t>functional</a:t>
            </a:r>
            <a:r>
              <a:rPr lang="nl-NL" altLang="en-US" dirty="0"/>
              <a:t> </a:t>
            </a:r>
            <a:r>
              <a:rPr lang="nl-NL" altLang="en-US" dirty="0" err="1"/>
              <a:t>specifications</a:t>
            </a:r>
            <a:endParaRPr lang="nl-NL" altLang="en-US" dirty="0"/>
          </a:p>
          <a:p>
            <a:pPr lvl="1"/>
            <a:r>
              <a:rPr lang="nl-NL" altLang="en-US" dirty="0"/>
              <a:t>Day-to </a:t>
            </a:r>
            <a:r>
              <a:rPr lang="nl-NL" altLang="en-US" dirty="0" err="1"/>
              <a:t>day</a:t>
            </a:r>
            <a:r>
              <a:rPr lang="nl-NL" altLang="en-US" dirty="0"/>
              <a:t> </a:t>
            </a:r>
            <a:r>
              <a:rPr lang="nl-NL" altLang="en-US" dirty="0" err="1"/>
              <a:t>communication</a:t>
            </a:r>
            <a:r>
              <a:rPr lang="nl-NL" altLang="en-US" dirty="0"/>
              <a:t> </a:t>
            </a:r>
            <a:r>
              <a:rPr lang="nl-NL" altLang="en-US" dirty="0" err="1"/>
              <a:t>about</a:t>
            </a:r>
            <a:r>
              <a:rPr lang="nl-NL" altLang="en-US" dirty="0"/>
              <a:t> </a:t>
            </a:r>
            <a:r>
              <a:rPr lang="nl-NL" altLang="en-US" dirty="0" err="1"/>
              <a:t>available</a:t>
            </a:r>
            <a:r>
              <a:rPr lang="nl-NL" altLang="en-US" dirty="0"/>
              <a:t> </a:t>
            </a:r>
            <a:r>
              <a:rPr lang="nl-NL" altLang="en-US" dirty="0" err="1"/>
              <a:t>capacity</a:t>
            </a:r>
            <a:r>
              <a:rPr lang="nl-NL" altLang="en-US" dirty="0"/>
              <a:t> and dispatch</a:t>
            </a:r>
          </a:p>
          <a:p>
            <a:r>
              <a:rPr lang="nl-NL" altLang="en-US" dirty="0"/>
              <a:t> Minimum performance of </a:t>
            </a:r>
            <a:r>
              <a:rPr lang="nl-NL" altLang="en-US" dirty="0" err="1"/>
              <a:t>Seller</a:t>
            </a:r>
            <a:endParaRPr lang="nl-NL" altLang="en-US" dirty="0"/>
          </a:p>
          <a:p>
            <a:pPr lvl="1"/>
            <a:r>
              <a:rPr lang="nl-NL" altLang="en-US" dirty="0" err="1"/>
              <a:t>Dependable</a:t>
            </a:r>
            <a:r>
              <a:rPr lang="nl-NL" altLang="en-US" dirty="0"/>
              <a:t> </a:t>
            </a:r>
            <a:r>
              <a:rPr lang="nl-NL" altLang="en-US" dirty="0" err="1"/>
              <a:t>Capacity</a:t>
            </a:r>
            <a:endParaRPr lang="nl-NL" altLang="en-US" dirty="0"/>
          </a:p>
          <a:p>
            <a:pPr lvl="1"/>
            <a:r>
              <a:rPr lang="nl-NL" altLang="en-US" dirty="0"/>
              <a:t>Minimum </a:t>
            </a:r>
            <a:r>
              <a:rPr lang="nl-NL" altLang="en-US" dirty="0" err="1"/>
              <a:t>Annual</a:t>
            </a:r>
            <a:r>
              <a:rPr lang="nl-NL" altLang="en-US" dirty="0"/>
              <a:t> Net Energy Output (MWh)</a:t>
            </a:r>
          </a:p>
          <a:p>
            <a:r>
              <a:rPr lang="nl-NL" altLang="en-US" dirty="0"/>
              <a:t>Long Term Service Agreement</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le 1">
            <a:extLst>
              <a:ext uri="{FF2B5EF4-FFF2-40B4-BE49-F238E27FC236}">
                <a16:creationId xmlns:a16="http://schemas.microsoft.com/office/drawing/2014/main" id="{9B6BF8D6-6D41-40FB-8077-7AFC1EDBC69F}"/>
              </a:ext>
            </a:extLst>
          </p:cNvPr>
          <p:cNvSpPr>
            <a:spLocks noGrp="1"/>
          </p:cNvSpPr>
          <p:nvPr>
            <p:ph type="title"/>
          </p:nvPr>
        </p:nvSpPr>
        <p:spPr/>
        <p:txBody>
          <a:bodyPr/>
          <a:lstStyle/>
          <a:p>
            <a:r>
              <a:rPr lang="en-US" altLang="en-US"/>
              <a:t>Why an Independent Power Producer?</a:t>
            </a:r>
          </a:p>
        </p:txBody>
      </p:sp>
      <p:sp>
        <p:nvSpPr>
          <p:cNvPr id="10243" name="Content Placeholder 2">
            <a:extLst>
              <a:ext uri="{FF2B5EF4-FFF2-40B4-BE49-F238E27FC236}">
                <a16:creationId xmlns:a16="http://schemas.microsoft.com/office/drawing/2014/main" id="{8DB0C3CA-B23B-4D4D-B45A-D3F075969E2B}"/>
              </a:ext>
            </a:extLst>
          </p:cNvPr>
          <p:cNvSpPr>
            <a:spLocks noGrp="1"/>
          </p:cNvSpPr>
          <p:nvPr>
            <p:ph idx="1"/>
          </p:nvPr>
        </p:nvSpPr>
        <p:spPr/>
        <p:txBody>
          <a:bodyPr>
            <a:normAutofit/>
          </a:bodyPr>
          <a:lstStyle/>
          <a:p>
            <a:r>
              <a:rPr lang="en-US" altLang="en-US" dirty="0"/>
              <a:t>Growth in electricity demand and aging capacity</a:t>
            </a:r>
          </a:p>
          <a:p>
            <a:r>
              <a:rPr lang="en-US" altLang="en-US" dirty="0"/>
              <a:t>Requirement of new investments in power generation</a:t>
            </a:r>
          </a:p>
          <a:p>
            <a:r>
              <a:rPr lang="en-US" altLang="en-US" dirty="0"/>
              <a:t>Public finance for power investments is not generally available</a:t>
            </a:r>
          </a:p>
          <a:p>
            <a:r>
              <a:rPr lang="en-US" altLang="en-US" dirty="0"/>
              <a:t>Challenges and risks of technologies that are relatively new</a:t>
            </a:r>
          </a:p>
          <a:p>
            <a:r>
              <a:rPr lang="en-US" altLang="en-US" dirty="0"/>
              <a:t>Governments seek for competition in power production</a:t>
            </a:r>
          </a:p>
          <a:p>
            <a:r>
              <a:rPr lang="en-US" altLang="en-US" dirty="0"/>
              <a:t>New generation investments by Independent Power Producers (IPPs) with Power Purchase Agreement (PPAs)</a:t>
            </a:r>
          </a:p>
          <a:p>
            <a:r>
              <a:rPr lang="en-US" altLang="en-US" dirty="0"/>
              <a:t>Utility should remain responsible for generation expansion planning and keeping up reserve capacity</a:t>
            </a:r>
          </a:p>
          <a:p>
            <a:endParaRPr lang="en-US" altLang="en-US" dirty="0"/>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5" name="Rectangle 2">
            <a:extLst>
              <a:ext uri="{FF2B5EF4-FFF2-40B4-BE49-F238E27FC236}">
                <a16:creationId xmlns:a16="http://schemas.microsoft.com/office/drawing/2014/main" id="{97478A85-CC8D-48FA-8466-3CEB92022884}"/>
              </a:ext>
            </a:extLst>
          </p:cNvPr>
          <p:cNvSpPr>
            <a:spLocks noGrp="1" noChangeArrowheads="1"/>
          </p:cNvSpPr>
          <p:nvPr>
            <p:ph type="title"/>
          </p:nvPr>
        </p:nvSpPr>
        <p:spPr/>
        <p:txBody>
          <a:bodyPr/>
          <a:lstStyle/>
          <a:p>
            <a:r>
              <a:rPr lang="nl-NL" altLang="en-US"/>
              <a:t>Scheduling and Dispatch</a:t>
            </a:r>
          </a:p>
        </p:txBody>
      </p:sp>
      <p:sp>
        <p:nvSpPr>
          <p:cNvPr id="54276" name="Rectangle 3">
            <a:extLst>
              <a:ext uri="{FF2B5EF4-FFF2-40B4-BE49-F238E27FC236}">
                <a16:creationId xmlns:a16="http://schemas.microsoft.com/office/drawing/2014/main" id="{3C23EDF1-9D2F-4F32-9A03-38D19E7F706D}"/>
              </a:ext>
            </a:extLst>
          </p:cNvPr>
          <p:cNvSpPr>
            <a:spLocks noGrp="1" noChangeArrowheads="1"/>
          </p:cNvSpPr>
          <p:nvPr>
            <p:ph type="body" idx="1"/>
          </p:nvPr>
        </p:nvSpPr>
        <p:spPr/>
        <p:txBody>
          <a:bodyPr/>
          <a:lstStyle/>
          <a:p>
            <a:r>
              <a:rPr lang="nl-NL" altLang="en-US"/>
              <a:t>Month Ahead Notification (14 days before beginning of each month)</a:t>
            </a:r>
          </a:p>
          <a:p>
            <a:pPr lvl="1"/>
            <a:r>
              <a:rPr lang="nl-NL" altLang="en-US"/>
              <a:t>Day by day basis of Net Electrical Output </a:t>
            </a:r>
          </a:p>
          <a:p>
            <a:r>
              <a:rPr lang="nl-NL" altLang="en-US"/>
              <a:t>Week Ahead Notification ( 48 hours before beginning of the week)</a:t>
            </a:r>
          </a:p>
          <a:p>
            <a:pPr lvl="1"/>
            <a:r>
              <a:rPr lang="nl-NL" altLang="en-US"/>
              <a:t>Hour-by hour basis for Net Electrical Output </a:t>
            </a:r>
          </a:p>
          <a:p>
            <a:r>
              <a:rPr lang="nl-NL" altLang="en-US"/>
              <a:t>Day Ahead Notification (7 hours before start of the day)</a:t>
            </a:r>
          </a:p>
          <a:p>
            <a:pPr lvl="1"/>
            <a:r>
              <a:rPr lang="nl-NL" altLang="en-US"/>
              <a:t>Hour by hour basis for Net Electrical Output,start ups, reactive power requirements that day</a:t>
            </a:r>
          </a:p>
          <a:p>
            <a:pPr lvl="1"/>
            <a:endParaRPr lang="nl-NL" altLang="en-US"/>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3" name="Rectangle 2">
            <a:extLst>
              <a:ext uri="{FF2B5EF4-FFF2-40B4-BE49-F238E27FC236}">
                <a16:creationId xmlns:a16="http://schemas.microsoft.com/office/drawing/2014/main" id="{818A9306-F520-47AA-9F1B-0BAA75455C28}"/>
              </a:ext>
            </a:extLst>
          </p:cNvPr>
          <p:cNvSpPr>
            <a:spLocks noGrp="1" noChangeArrowheads="1"/>
          </p:cNvSpPr>
          <p:nvPr>
            <p:ph type="title"/>
          </p:nvPr>
        </p:nvSpPr>
        <p:spPr/>
        <p:txBody>
          <a:bodyPr/>
          <a:lstStyle/>
          <a:p>
            <a:r>
              <a:rPr lang="en-GB" altLang="en-US"/>
              <a:t>Billing Procedure and Terms of Payment</a:t>
            </a:r>
            <a:endParaRPr lang="nl-NL" altLang="en-US"/>
          </a:p>
        </p:txBody>
      </p:sp>
      <p:sp>
        <p:nvSpPr>
          <p:cNvPr id="66564" name="Rectangle 3">
            <a:extLst>
              <a:ext uri="{FF2B5EF4-FFF2-40B4-BE49-F238E27FC236}">
                <a16:creationId xmlns:a16="http://schemas.microsoft.com/office/drawing/2014/main" id="{957DCF02-D090-47F5-BCAE-578C1E777092}"/>
              </a:ext>
            </a:extLst>
          </p:cNvPr>
          <p:cNvSpPr>
            <a:spLocks noGrp="1" noChangeArrowheads="1"/>
          </p:cNvSpPr>
          <p:nvPr>
            <p:ph type="body" idx="1"/>
          </p:nvPr>
        </p:nvSpPr>
        <p:spPr/>
        <p:txBody>
          <a:bodyPr/>
          <a:lstStyle/>
          <a:p>
            <a:r>
              <a:rPr lang="en-GB" altLang="en-US" dirty="0"/>
              <a:t>In the event of failure of metering, how the charge will be decided</a:t>
            </a:r>
          </a:p>
          <a:p>
            <a:r>
              <a:rPr lang="en-GB" altLang="en-US" dirty="0"/>
              <a:t>Penalty contemplated in the event of failure of payment and nature of securities/guarantees</a:t>
            </a:r>
          </a:p>
          <a:p>
            <a:pPr lvl="1"/>
            <a:r>
              <a:rPr lang="en-GB" altLang="en-US" dirty="0"/>
              <a:t>Obtained by Seller to secure their payment </a:t>
            </a:r>
          </a:p>
          <a:p>
            <a:pPr lvl="1"/>
            <a:r>
              <a:rPr lang="en-GB" altLang="en-US" dirty="0"/>
              <a:t>Letter of credit for specified amount tied to projected tariff payments for a specified period</a:t>
            </a:r>
            <a:endParaRPr lang="nl-NL" altLang="en-US" dirty="0"/>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5" name="Rectangle 2">
            <a:extLst>
              <a:ext uri="{FF2B5EF4-FFF2-40B4-BE49-F238E27FC236}">
                <a16:creationId xmlns:a16="http://schemas.microsoft.com/office/drawing/2014/main" id="{F02B22C1-CFEA-4BC8-94A3-2CEBDB0047AA}"/>
              </a:ext>
            </a:extLst>
          </p:cNvPr>
          <p:cNvSpPr>
            <a:spLocks noGrp="1" noChangeArrowheads="1"/>
          </p:cNvSpPr>
          <p:nvPr>
            <p:ph type="title"/>
          </p:nvPr>
        </p:nvSpPr>
        <p:spPr/>
        <p:txBody>
          <a:bodyPr/>
          <a:lstStyle/>
          <a:p>
            <a:r>
              <a:rPr lang="en-US" altLang="en-US" dirty="0"/>
              <a:t>Defaults and Termination (by Buyer)</a:t>
            </a:r>
          </a:p>
        </p:txBody>
      </p:sp>
      <p:sp>
        <p:nvSpPr>
          <p:cNvPr id="69636" name="Rectangle 3">
            <a:extLst>
              <a:ext uri="{FF2B5EF4-FFF2-40B4-BE49-F238E27FC236}">
                <a16:creationId xmlns:a16="http://schemas.microsoft.com/office/drawing/2014/main" id="{0C21E080-F982-451B-A3AC-5287FE8950C8}"/>
              </a:ext>
            </a:extLst>
          </p:cNvPr>
          <p:cNvSpPr>
            <a:spLocks noGrp="1" noChangeArrowheads="1"/>
          </p:cNvSpPr>
          <p:nvPr>
            <p:ph type="body" idx="1"/>
          </p:nvPr>
        </p:nvSpPr>
        <p:spPr/>
        <p:txBody>
          <a:bodyPr/>
          <a:lstStyle/>
          <a:p>
            <a:r>
              <a:rPr lang="en-US" altLang="en-US" dirty="0"/>
              <a:t>Termination by the Buyer for Seller’s Default </a:t>
            </a:r>
          </a:p>
          <a:p>
            <a:pPr lvl="1"/>
            <a:r>
              <a:rPr lang="en-US" altLang="en-US" dirty="0"/>
              <a:t>No Force Majeure or Buyer’s default </a:t>
            </a:r>
          </a:p>
          <a:p>
            <a:pPr lvl="2"/>
            <a:r>
              <a:rPr lang="en-US" altLang="en-US" dirty="0"/>
              <a:t>Failure to achieve Financial Closing Date or COD</a:t>
            </a:r>
          </a:p>
          <a:p>
            <a:pPr lvl="2"/>
            <a:r>
              <a:rPr lang="en-US" altLang="en-US" dirty="0"/>
              <a:t>Failure to operate the facility without written consent of Buyer after COD</a:t>
            </a:r>
          </a:p>
          <a:p>
            <a:pPr lvl="2"/>
            <a:r>
              <a:rPr lang="en-US" altLang="en-US" dirty="0"/>
              <a:t>Breach of Seller of any of its obligations under the PPA</a:t>
            </a:r>
          </a:p>
          <a:p>
            <a:pPr lvl="1"/>
            <a:r>
              <a:rPr lang="en-US" altLang="en-US" dirty="0"/>
              <a:t>Abandonment of the Facility without written consent of Buyer</a:t>
            </a:r>
          </a:p>
          <a:p>
            <a:pPr lvl="1"/>
            <a:r>
              <a:rPr lang="en-US" altLang="en-US" dirty="0"/>
              <a:t>In case of bankruptcy, insolvency, winding up or liquidation</a:t>
            </a:r>
          </a:p>
          <a:p>
            <a:pPr lvl="1"/>
            <a:r>
              <a:rPr lang="en-US" altLang="en-US" dirty="0"/>
              <a:t>Tampering or undertaking fraudulent action by Seller on interconnection and electrical metering equipment</a:t>
            </a:r>
          </a:p>
          <a:p>
            <a:pPr lvl="1"/>
            <a:endParaRPr lang="en-US" altLang="en-US" dirty="0"/>
          </a:p>
          <a:p>
            <a:pPr lvl="1"/>
            <a:endParaRPr lang="en-US" altLang="en-US" dirty="0"/>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9" name="Rectangle 2">
            <a:extLst>
              <a:ext uri="{FF2B5EF4-FFF2-40B4-BE49-F238E27FC236}">
                <a16:creationId xmlns:a16="http://schemas.microsoft.com/office/drawing/2014/main" id="{A6136737-E698-4C4B-B821-BCF391F8AD24}"/>
              </a:ext>
            </a:extLst>
          </p:cNvPr>
          <p:cNvSpPr>
            <a:spLocks noGrp="1" noChangeArrowheads="1"/>
          </p:cNvSpPr>
          <p:nvPr>
            <p:ph type="title"/>
          </p:nvPr>
        </p:nvSpPr>
        <p:spPr/>
        <p:txBody>
          <a:bodyPr/>
          <a:lstStyle/>
          <a:p>
            <a:r>
              <a:rPr lang="en-US" altLang="en-US" dirty="0"/>
              <a:t>  Force Majeure</a:t>
            </a:r>
          </a:p>
        </p:txBody>
      </p:sp>
      <p:sp>
        <p:nvSpPr>
          <p:cNvPr id="75780" name="Rectangle 3">
            <a:extLst>
              <a:ext uri="{FF2B5EF4-FFF2-40B4-BE49-F238E27FC236}">
                <a16:creationId xmlns:a16="http://schemas.microsoft.com/office/drawing/2014/main" id="{3872CD47-3EF2-47B1-ADF3-929E10465F39}"/>
              </a:ext>
            </a:extLst>
          </p:cNvPr>
          <p:cNvSpPr>
            <a:spLocks noGrp="1" noChangeArrowheads="1"/>
          </p:cNvSpPr>
          <p:nvPr>
            <p:ph type="body" idx="1"/>
          </p:nvPr>
        </p:nvSpPr>
        <p:spPr/>
        <p:txBody>
          <a:bodyPr/>
          <a:lstStyle/>
          <a:p>
            <a:r>
              <a:rPr lang="en-US" altLang="en-US" dirty="0"/>
              <a:t>Means any act, event or circumstance or any combination of acts, events or circumstances which:</a:t>
            </a:r>
          </a:p>
          <a:p>
            <a:pPr lvl="1"/>
            <a:r>
              <a:rPr lang="en-US" altLang="en-US" dirty="0"/>
              <a:t>beyond the reasonable control of the affected party</a:t>
            </a:r>
          </a:p>
          <a:p>
            <a:pPr lvl="1"/>
            <a:r>
              <a:rPr lang="en-US" altLang="en-US" dirty="0"/>
              <a:t>without fault or negligence on the part of the affected party</a:t>
            </a:r>
          </a:p>
          <a:p>
            <a:endParaRPr lang="en-US" altLang="en-US" dirty="0"/>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7" name="Rectangle 2">
            <a:extLst>
              <a:ext uri="{FF2B5EF4-FFF2-40B4-BE49-F238E27FC236}">
                <a16:creationId xmlns:a16="http://schemas.microsoft.com/office/drawing/2014/main" id="{85B7DEB5-35AF-4517-904C-A552A71F915B}"/>
              </a:ext>
            </a:extLst>
          </p:cNvPr>
          <p:cNvSpPr>
            <a:spLocks noGrp="1" noChangeArrowheads="1"/>
          </p:cNvSpPr>
          <p:nvPr>
            <p:ph type="title"/>
          </p:nvPr>
        </p:nvSpPr>
        <p:spPr/>
        <p:txBody>
          <a:bodyPr/>
          <a:lstStyle/>
          <a:p>
            <a:r>
              <a:rPr lang="nl-NL" altLang="en-US"/>
              <a:t>Dispute resolution</a:t>
            </a:r>
          </a:p>
        </p:txBody>
      </p:sp>
      <p:sp>
        <p:nvSpPr>
          <p:cNvPr id="88068" name="Rectangle 3">
            <a:extLst>
              <a:ext uri="{FF2B5EF4-FFF2-40B4-BE49-F238E27FC236}">
                <a16:creationId xmlns:a16="http://schemas.microsoft.com/office/drawing/2014/main" id="{7907F4CB-C532-4D2D-A0BC-A410C1268C5B}"/>
              </a:ext>
            </a:extLst>
          </p:cNvPr>
          <p:cNvSpPr>
            <a:spLocks noGrp="1" noChangeArrowheads="1"/>
          </p:cNvSpPr>
          <p:nvPr>
            <p:ph type="body" idx="1"/>
          </p:nvPr>
        </p:nvSpPr>
        <p:spPr/>
        <p:txBody>
          <a:bodyPr/>
          <a:lstStyle/>
          <a:p>
            <a:r>
              <a:rPr lang="en-GB" altLang="en-US" dirty="0"/>
              <a:t>Dispute resolution by mutual discussions</a:t>
            </a:r>
          </a:p>
          <a:p>
            <a:r>
              <a:rPr lang="en-GB" altLang="en-US" dirty="0"/>
              <a:t>Dispute resolution through a Panel consisting of one or two high level representative(s)-Technical</a:t>
            </a:r>
          </a:p>
          <a:p>
            <a:r>
              <a:rPr lang="en-GB" altLang="en-US" dirty="0"/>
              <a:t>And/or dispute resolution submitted to arbitration according to UNCITRAL Rules or to the jurisdiction of a competent Court  </a:t>
            </a:r>
            <a:endParaRPr lang="nl-NL" altLang="en-US" dirty="0"/>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5" name="Rectangle 2">
            <a:extLst>
              <a:ext uri="{FF2B5EF4-FFF2-40B4-BE49-F238E27FC236}">
                <a16:creationId xmlns:a16="http://schemas.microsoft.com/office/drawing/2014/main" id="{E7F90130-1750-431C-8741-4B746329B0DB}"/>
              </a:ext>
            </a:extLst>
          </p:cNvPr>
          <p:cNvSpPr>
            <a:spLocks noGrp="1" noChangeArrowheads="1"/>
          </p:cNvSpPr>
          <p:nvPr>
            <p:ph type="title"/>
          </p:nvPr>
        </p:nvSpPr>
        <p:spPr/>
        <p:txBody>
          <a:bodyPr/>
          <a:lstStyle/>
          <a:p>
            <a:r>
              <a:rPr lang="nl-NL" altLang="en-US"/>
              <a:t>Governing Law</a:t>
            </a:r>
          </a:p>
        </p:txBody>
      </p:sp>
      <p:sp>
        <p:nvSpPr>
          <p:cNvPr id="90116" name="Rectangle 3">
            <a:extLst>
              <a:ext uri="{FF2B5EF4-FFF2-40B4-BE49-F238E27FC236}">
                <a16:creationId xmlns:a16="http://schemas.microsoft.com/office/drawing/2014/main" id="{61C74466-C914-42FF-B915-2016B14E3BCC}"/>
              </a:ext>
            </a:extLst>
          </p:cNvPr>
          <p:cNvSpPr>
            <a:spLocks noGrp="1" noChangeArrowheads="1"/>
          </p:cNvSpPr>
          <p:nvPr>
            <p:ph type="body" idx="1"/>
          </p:nvPr>
        </p:nvSpPr>
        <p:spPr/>
        <p:txBody>
          <a:bodyPr/>
          <a:lstStyle/>
          <a:p>
            <a:r>
              <a:rPr lang="nl-NL" altLang="en-US" dirty="0"/>
              <a:t>PPA shall be </a:t>
            </a:r>
            <a:r>
              <a:rPr lang="nl-NL" altLang="en-US" dirty="0" err="1"/>
              <a:t>governed</a:t>
            </a:r>
            <a:r>
              <a:rPr lang="nl-NL" altLang="en-US" dirty="0"/>
              <a:t> </a:t>
            </a:r>
            <a:r>
              <a:rPr lang="nl-NL" altLang="en-US" dirty="0" err="1"/>
              <a:t>by</a:t>
            </a:r>
            <a:r>
              <a:rPr lang="nl-NL" altLang="en-US" dirty="0"/>
              <a:t> and </a:t>
            </a:r>
            <a:r>
              <a:rPr lang="nl-NL" altLang="en-US" dirty="0" err="1"/>
              <a:t>construed</a:t>
            </a:r>
            <a:r>
              <a:rPr lang="nl-NL" altLang="en-US" dirty="0"/>
              <a:t> in </a:t>
            </a:r>
            <a:r>
              <a:rPr lang="nl-NL" altLang="en-US" dirty="0" err="1"/>
              <a:t>acccordance</a:t>
            </a:r>
            <a:r>
              <a:rPr lang="nl-NL" altLang="en-US" dirty="0"/>
              <a:t> with </a:t>
            </a:r>
            <a:r>
              <a:rPr lang="nl-NL" altLang="en-US" dirty="0" err="1"/>
              <a:t>laws</a:t>
            </a:r>
            <a:r>
              <a:rPr lang="nl-NL" altLang="en-US" dirty="0"/>
              <a:t> of …………….</a:t>
            </a:r>
          </a:p>
          <a:p>
            <a:pPr lvl="1"/>
            <a:r>
              <a:rPr lang="nl-NL" altLang="en-US" dirty="0" err="1"/>
              <a:t>Mostly</a:t>
            </a:r>
            <a:r>
              <a:rPr lang="nl-NL" altLang="en-US" dirty="0"/>
              <a:t> country of </a:t>
            </a:r>
            <a:r>
              <a:rPr lang="nl-NL" altLang="en-US" dirty="0" err="1"/>
              <a:t>operation</a:t>
            </a:r>
            <a:r>
              <a:rPr lang="nl-NL" altLang="en-US" dirty="0"/>
              <a:t> of </a:t>
            </a:r>
            <a:r>
              <a:rPr lang="nl-NL" altLang="en-US" dirty="0" err="1"/>
              <a:t>Buyer</a:t>
            </a:r>
            <a:endParaRPr lang="nl-NL" altLang="en-US" dirty="0"/>
          </a:p>
          <a:p>
            <a:r>
              <a:rPr lang="nl-NL" altLang="en-US" dirty="0"/>
              <a:t>Change in law </a:t>
            </a:r>
            <a:r>
              <a:rPr lang="nl-NL" altLang="en-US" dirty="0" err="1"/>
              <a:t>includes</a:t>
            </a:r>
            <a:r>
              <a:rPr lang="nl-NL" altLang="en-US" dirty="0"/>
              <a:t> </a:t>
            </a:r>
            <a:r>
              <a:rPr lang="nl-NL" altLang="en-US" dirty="0" err="1"/>
              <a:t>amendment</a:t>
            </a:r>
            <a:r>
              <a:rPr lang="nl-NL" altLang="en-US" dirty="0"/>
              <a:t>, </a:t>
            </a:r>
            <a:r>
              <a:rPr lang="nl-NL" altLang="en-US" dirty="0" err="1"/>
              <a:t>modification</a:t>
            </a:r>
            <a:r>
              <a:rPr lang="nl-NL" altLang="en-US" dirty="0"/>
              <a:t> of </a:t>
            </a:r>
            <a:r>
              <a:rPr lang="nl-NL" altLang="en-US" dirty="0" err="1"/>
              <a:t>any</a:t>
            </a:r>
            <a:r>
              <a:rPr lang="nl-NL" altLang="en-US" dirty="0"/>
              <a:t> </a:t>
            </a:r>
            <a:r>
              <a:rPr lang="nl-NL" altLang="en-US" dirty="0" err="1"/>
              <a:t>applicable</a:t>
            </a:r>
            <a:r>
              <a:rPr lang="nl-NL" altLang="en-US" dirty="0"/>
              <a:t> law and </a:t>
            </a:r>
            <a:r>
              <a:rPr lang="nl-NL" altLang="en-US" dirty="0" err="1"/>
              <a:t>its</a:t>
            </a:r>
            <a:r>
              <a:rPr lang="nl-NL" altLang="en-US" dirty="0"/>
              <a:t> impact on the </a:t>
            </a:r>
            <a:r>
              <a:rPr lang="nl-NL" altLang="en-US" dirty="0" err="1"/>
              <a:t>tariff</a:t>
            </a:r>
            <a:r>
              <a:rPr lang="nl-NL" altLang="en-US" dirty="0"/>
              <a:t> should </a:t>
            </a:r>
            <a:r>
              <a:rPr lang="nl-NL" altLang="en-US" dirty="0" err="1"/>
              <a:t>adressed</a:t>
            </a:r>
            <a:r>
              <a:rPr lang="nl-NL" altLang="en-US" dirty="0"/>
              <a:t> in the PPA. </a:t>
            </a:r>
            <a:r>
              <a:rPr lang="nl-NL" altLang="en-US" dirty="0" err="1"/>
              <a:t>This</a:t>
            </a:r>
            <a:r>
              <a:rPr lang="nl-NL" altLang="en-US" dirty="0"/>
              <a:t> </a:t>
            </a:r>
            <a:r>
              <a:rPr lang="nl-NL" altLang="en-US" dirty="0" err="1"/>
              <a:t>implies</a:t>
            </a:r>
            <a:r>
              <a:rPr lang="nl-NL" altLang="en-US" dirty="0"/>
              <a:t> an </a:t>
            </a:r>
            <a:r>
              <a:rPr lang="nl-NL" altLang="en-US" dirty="0" err="1"/>
              <a:t>adjustment</a:t>
            </a:r>
            <a:r>
              <a:rPr lang="nl-NL" altLang="en-US" dirty="0"/>
              <a:t> of the </a:t>
            </a:r>
            <a:r>
              <a:rPr lang="nl-NL" altLang="en-US" dirty="0" err="1"/>
              <a:t>tariff</a:t>
            </a:r>
            <a:r>
              <a:rPr lang="nl-NL" altLang="en-US" dirty="0"/>
              <a:t> must be </a:t>
            </a:r>
            <a:r>
              <a:rPr lang="nl-NL" altLang="en-US" dirty="0" err="1"/>
              <a:t>possible</a:t>
            </a:r>
            <a:r>
              <a:rPr lang="nl-NL" altLang="en-US" dirty="0"/>
              <a:t> (Pass-</a:t>
            </a:r>
            <a:r>
              <a:rPr lang="nl-NL" altLang="en-US" dirty="0" err="1"/>
              <a:t>through</a:t>
            </a:r>
            <a:r>
              <a:rPr lang="nl-NL" altLang="en-US" dirty="0"/>
              <a:t>)</a:t>
            </a:r>
          </a:p>
          <a:p>
            <a:pPr lvl="1"/>
            <a:endParaRPr lang="nl-NL" altLang="en-US" dirty="0"/>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9" name="Rectangle 2">
            <a:extLst>
              <a:ext uri="{FF2B5EF4-FFF2-40B4-BE49-F238E27FC236}">
                <a16:creationId xmlns:a16="http://schemas.microsoft.com/office/drawing/2014/main" id="{AA20C952-C6D5-4ADF-B075-7DB2BCB14814}"/>
              </a:ext>
            </a:extLst>
          </p:cNvPr>
          <p:cNvSpPr>
            <a:spLocks noGrp="1" noChangeArrowheads="1"/>
          </p:cNvSpPr>
          <p:nvPr>
            <p:ph type="title"/>
          </p:nvPr>
        </p:nvSpPr>
        <p:spPr/>
        <p:txBody>
          <a:bodyPr/>
          <a:lstStyle/>
          <a:p>
            <a:r>
              <a:rPr lang="nl-NL" altLang="en-US"/>
              <a:t>Confidentiality</a:t>
            </a:r>
          </a:p>
        </p:txBody>
      </p:sp>
      <p:sp>
        <p:nvSpPr>
          <p:cNvPr id="91140" name="Rectangle 3">
            <a:extLst>
              <a:ext uri="{FF2B5EF4-FFF2-40B4-BE49-F238E27FC236}">
                <a16:creationId xmlns:a16="http://schemas.microsoft.com/office/drawing/2014/main" id="{3E5F61AE-9023-429E-8793-33C047B39F17}"/>
              </a:ext>
            </a:extLst>
          </p:cNvPr>
          <p:cNvSpPr>
            <a:spLocks noGrp="1" noChangeArrowheads="1"/>
          </p:cNvSpPr>
          <p:nvPr>
            <p:ph type="body" idx="1"/>
          </p:nvPr>
        </p:nvSpPr>
        <p:spPr/>
        <p:txBody>
          <a:bodyPr/>
          <a:lstStyle/>
          <a:p>
            <a:r>
              <a:rPr lang="nl-NL" altLang="en-US" dirty="0" err="1"/>
              <a:t>Confidential</a:t>
            </a:r>
            <a:r>
              <a:rPr lang="nl-NL" altLang="en-US" dirty="0"/>
              <a:t> information</a:t>
            </a:r>
          </a:p>
          <a:p>
            <a:r>
              <a:rPr lang="en-US" altLang="en-US" dirty="0"/>
              <a:t>Each of the Parties and their contractors, consultants and agents shall hold in confidence all documents and other information relating to the design, construction, insurance, operation, maintenance, management and financing of the power plant</a:t>
            </a:r>
          </a:p>
          <a:p>
            <a:endParaRPr lang="nl-NL" altLang="en-US" dirty="0"/>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A1428B-F039-4B54-9859-CBA07EB57E81}"/>
              </a:ext>
            </a:extLst>
          </p:cNvPr>
          <p:cNvSpPr>
            <a:spLocks noGrp="1"/>
          </p:cNvSpPr>
          <p:nvPr>
            <p:ph type="title"/>
          </p:nvPr>
        </p:nvSpPr>
        <p:spPr/>
        <p:txBody>
          <a:bodyPr/>
          <a:lstStyle/>
          <a:p>
            <a:r>
              <a:rPr lang="en-US" dirty="0"/>
              <a:t>Program</a:t>
            </a:r>
          </a:p>
        </p:txBody>
      </p:sp>
      <p:sp>
        <p:nvSpPr>
          <p:cNvPr id="3" name="Content Placeholder 2">
            <a:extLst>
              <a:ext uri="{FF2B5EF4-FFF2-40B4-BE49-F238E27FC236}">
                <a16:creationId xmlns:a16="http://schemas.microsoft.com/office/drawing/2014/main" id="{F12EB94C-7F4E-409C-BF2B-3047CAA5D1D4}"/>
              </a:ext>
            </a:extLst>
          </p:cNvPr>
          <p:cNvSpPr>
            <a:spLocks noGrp="1"/>
          </p:cNvSpPr>
          <p:nvPr>
            <p:ph idx="1"/>
          </p:nvPr>
        </p:nvSpPr>
        <p:spPr/>
        <p:txBody>
          <a:bodyPr/>
          <a:lstStyle/>
          <a:p>
            <a:pPr marL="514350" indent="-514350">
              <a:buFont typeface="+mj-lt"/>
              <a:buAutoNum type="arabicPeriod"/>
            </a:pPr>
            <a:r>
              <a:rPr lang="en-US" dirty="0"/>
              <a:t>Role of the IPP</a:t>
            </a:r>
          </a:p>
          <a:p>
            <a:pPr marL="514350" indent="-514350">
              <a:buFont typeface="+mj-lt"/>
              <a:buAutoNum type="arabicPeriod"/>
            </a:pPr>
            <a:r>
              <a:rPr lang="en-US" dirty="0"/>
              <a:t>IPP/PPA process</a:t>
            </a:r>
          </a:p>
          <a:p>
            <a:pPr marL="514350" indent="-514350">
              <a:buFont typeface="+mj-lt"/>
              <a:buAutoNum type="arabicPeriod"/>
            </a:pPr>
            <a:r>
              <a:rPr lang="en-US" dirty="0"/>
              <a:t>PPA Basics</a:t>
            </a:r>
          </a:p>
          <a:p>
            <a:pPr marL="514350" indent="-514350">
              <a:buFont typeface="+mj-lt"/>
              <a:buAutoNum type="arabicPeriod"/>
            </a:pPr>
            <a:r>
              <a:rPr lang="en-US" dirty="0">
                <a:solidFill>
                  <a:srgbClr val="FF0000"/>
                </a:solidFill>
              </a:rPr>
              <a:t>PPA and RE technologies</a:t>
            </a:r>
          </a:p>
          <a:p>
            <a:pPr marL="514350" indent="-514350">
              <a:buFont typeface="+mj-lt"/>
              <a:buAutoNum type="arabicPeriod"/>
            </a:pPr>
            <a:r>
              <a:rPr lang="en-US" dirty="0"/>
              <a:t>PPA Tariff</a:t>
            </a:r>
          </a:p>
        </p:txBody>
      </p:sp>
    </p:spTree>
    <p:extLst>
      <p:ext uri="{BB962C8B-B14F-4D97-AF65-F5344CB8AC3E}">
        <p14:creationId xmlns:p14="http://schemas.microsoft.com/office/powerpoint/2010/main" val="3425529288"/>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Title 1">
            <a:extLst>
              <a:ext uri="{FF2B5EF4-FFF2-40B4-BE49-F238E27FC236}">
                <a16:creationId xmlns:a16="http://schemas.microsoft.com/office/drawing/2014/main" id="{4C02C634-5638-43AB-9F42-A35B72AFCDB2}"/>
              </a:ext>
            </a:extLst>
          </p:cNvPr>
          <p:cNvSpPr>
            <a:spLocks noGrp="1"/>
          </p:cNvSpPr>
          <p:nvPr>
            <p:ph type="title"/>
          </p:nvPr>
        </p:nvSpPr>
        <p:spPr/>
        <p:txBody>
          <a:bodyPr/>
          <a:lstStyle/>
          <a:p>
            <a:r>
              <a:rPr lang="en-US" altLang="en-US"/>
              <a:t>PPA for Wind Power</a:t>
            </a:r>
          </a:p>
        </p:txBody>
      </p:sp>
      <p:sp>
        <p:nvSpPr>
          <p:cNvPr id="97283" name="Content Placeholder 2">
            <a:extLst>
              <a:ext uri="{FF2B5EF4-FFF2-40B4-BE49-F238E27FC236}">
                <a16:creationId xmlns:a16="http://schemas.microsoft.com/office/drawing/2014/main" id="{67982687-13ED-4ADD-9D55-91BBAE7DBFDF}"/>
              </a:ext>
            </a:extLst>
          </p:cNvPr>
          <p:cNvSpPr>
            <a:spLocks noGrp="1"/>
          </p:cNvSpPr>
          <p:nvPr>
            <p:ph idx="1"/>
          </p:nvPr>
        </p:nvSpPr>
        <p:spPr/>
        <p:txBody>
          <a:bodyPr/>
          <a:lstStyle/>
          <a:p>
            <a:r>
              <a:rPr lang="en-US" altLang="en-US"/>
              <a:t>Agree upon an Annual Energy Amount based on the local wind regime as identified by measurements as used for the feasibility study</a:t>
            </a:r>
          </a:p>
          <a:p>
            <a:r>
              <a:rPr lang="en-US" altLang="en-US"/>
              <a:t>Also erect at the wind farm site a wind measurement tower with appropriate height and calibrated anemometers, electronic recorder, wind data storage</a:t>
            </a:r>
          </a:p>
          <a:p>
            <a:r>
              <a:rPr lang="en-US" altLang="en-US"/>
              <a:t>Generate a daily prediction</a:t>
            </a:r>
            <a:br>
              <a:rPr lang="en-US" altLang="en-US"/>
            </a:br>
            <a:r>
              <a:rPr lang="en-US" altLang="en-US"/>
              <a:t>of power output for</a:t>
            </a:r>
            <a:br>
              <a:rPr lang="en-US" altLang="en-US"/>
            </a:br>
            <a:r>
              <a:rPr lang="en-US" altLang="en-US"/>
              <a:t>each hour of the day</a:t>
            </a:r>
          </a:p>
        </p:txBody>
      </p:sp>
      <p:pic>
        <p:nvPicPr>
          <p:cNvPr id="97284" name="Picture 4" descr="wind7x4 for cover copy">
            <a:extLst>
              <a:ext uri="{FF2B5EF4-FFF2-40B4-BE49-F238E27FC236}">
                <a16:creationId xmlns:a16="http://schemas.microsoft.com/office/drawing/2014/main" id="{CB9A3555-4372-4E88-BA88-65A75D930E0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53189" y="4286251"/>
            <a:ext cx="3629025" cy="2214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Title 1">
            <a:extLst>
              <a:ext uri="{FF2B5EF4-FFF2-40B4-BE49-F238E27FC236}">
                <a16:creationId xmlns:a16="http://schemas.microsoft.com/office/drawing/2014/main" id="{5FAA6F37-96EA-4A52-8ED9-77E2E4D0AE4E}"/>
              </a:ext>
            </a:extLst>
          </p:cNvPr>
          <p:cNvSpPr>
            <a:spLocks noGrp="1"/>
          </p:cNvSpPr>
          <p:nvPr>
            <p:ph type="title"/>
          </p:nvPr>
        </p:nvSpPr>
        <p:spPr/>
        <p:txBody>
          <a:bodyPr/>
          <a:lstStyle/>
          <a:p>
            <a:r>
              <a:rPr lang="en-US" altLang="en-US"/>
              <a:t>PPA for Wind Power (2)</a:t>
            </a:r>
          </a:p>
        </p:txBody>
      </p:sp>
      <p:sp>
        <p:nvSpPr>
          <p:cNvPr id="98307" name="Content Placeholder 2">
            <a:extLst>
              <a:ext uri="{FF2B5EF4-FFF2-40B4-BE49-F238E27FC236}">
                <a16:creationId xmlns:a16="http://schemas.microsoft.com/office/drawing/2014/main" id="{A50C028A-0B83-4CA4-ADD4-AAAC9D7AE1E7}"/>
              </a:ext>
            </a:extLst>
          </p:cNvPr>
          <p:cNvSpPr>
            <a:spLocks noGrp="1"/>
          </p:cNvSpPr>
          <p:nvPr>
            <p:ph idx="1"/>
          </p:nvPr>
        </p:nvSpPr>
        <p:spPr/>
        <p:txBody>
          <a:bodyPr/>
          <a:lstStyle/>
          <a:p>
            <a:r>
              <a:rPr lang="en-US" altLang="en-US"/>
              <a:t>Technical means to be provided to utility (software, licenses) to be able to monitor and control the output of the wind park</a:t>
            </a:r>
          </a:p>
          <a:p>
            <a:r>
              <a:rPr lang="en-US" altLang="en-US"/>
              <a:t>Utility should have the right to curtail the power output of the wind park up to a total amount of .. MWh’s (to be agreed upon) over a .. year period without charges. If more power is curtailed the utility should pay for the difference.</a:t>
            </a:r>
          </a:p>
          <a:p>
            <a:r>
              <a:rPr lang="en-US" altLang="en-US"/>
              <a:t>Administration of produced and curtailed power could be kept in the wind park SCADA system (which must also be accessible for utility). SCADA will also read data from billing meters</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1">
            <a:extLst>
              <a:ext uri="{FF2B5EF4-FFF2-40B4-BE49-F238E27FC236}">
                <a16:creationId xmlns:a16="http://schemas.microsoft.com/office/drawing/2014/main" id="{B7201354-12D2-4D3A-9261-9B03C6689500}"/>
              </a:ext>
            </a:extLst>
          </p:cNvPr>
          <p:cNvSpPr>
            <a:spLocks noGrp="1"/>
          </p:cNvSpPr>
          <p:nvPr>
            <p:ph type="title"/>
          </p:nvPr>
        </p:nvSpPr>
        <p:spPr/>
        <p:txBody>
          <a:bodyPr/>
          <a:lstStyle/>
          <a:p>
            <a:r>
              <a:rPr lang="en-US" altLang="en-US"/>
              <a:t>Power Purchase Agreement (PPA)</a:t>
            </a:r>
          </a:p>
        </p:txBody>
      </p:sp>
      <p:sp>
        <p:nvSpPr>
          <p:cNvPr id="17411" name="Content Placeholder 2">
            <a:extLst>
              <a:ext uri="{FF2B5EF4-FFF2-40B4-BE49-F238E27FC236}">
                <a16:creationId xmlns:a16="http://schemas.microsoft.com/office/drawing/2014/main" id="{330DBB16-7B6E-4B0E-A9AD-C2E9DC087BDB}"/>
              </a:ext>
            </a:extLst>
          </p:cNvPr>
          <p:cNvSpPr>
            <a:spLocks noGrp="1"/>
          </p:cNvSpPr>
          <p:nvPr>
            <p:ph idx="1"/>
          </p:nvPr>
        </p:nvSpPr>
        <p:spPr/>
        <p:txBody>
          <a:bodyPr>
            <a:normAutofit lnSpcReduction="10000"/>
          </a:bodyPr>
          <a:lstStyle/>
          <a:p>
            <a:r>
              <a:rPr lang="en-US" altLang="en-US"/>
              <a:t>A PPA is a legal contract between an electricity generator (seller) and a power purchaser (buyer). During the period of the contract the power purchaser buys electrical energy, and sometimes capacity, from the electricity generator.</a:t>
            </a:r>
          </a:p>
          <a:p>
            <a:r>
              <a:rPr lang="en-US" altLang="en-US"/>
              <a:t>The Seller (IPP) is (often) the developer, owner and operator of the technology that generates electricity.</a:t>
            </a:r>
          </a:p>
          <a:p>
            <a:r>
              <a:rPr lang="en-US" altLang="en-US"/>
              <a:t>The Buyer is (often) a utility company that purchases the electricity generated from the seller. </a:t>
            </a:r>
          </a:p>
          <a:p>
            <a:r>
              <a:rPr lang="en-US" altLang="en-US"/>
              <a:t>Dependent on the type of (renewable) technology utilized for power generation, PPAs need to be tailored to relevant requirements and specific issues. </a:t>
            </a: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Title 1">
            <a:extLst>
              <a:ext uri="{FF2B5EF4-FFF2-40B4-BE49-F238E27FC236}">
                <a16:creationId xmlns:a16="http://schemas.microsoft.com/office/drawing/2014/main" id="{5E3E50E1-525E-4EB2-9ADB-6DDC2CA9BD6D}"/>
              </a:ext>
            </a:extLst>
          </p:cNvPr>
          <p:cNvSpPr>
            <a:spLocks noGrp="1"/>
          </p:cNvSpPr>
          <p:nvPr>
            <p:ph type="title"/>
          </p:nvPr>
        </p:nvSpPr>
        <p:spPr/>
        <p:txBody>
          <a:bodyPr/>
          <a:lstStyle/>
          <a:p>
            <a:r>
              <a:rPr lang="en-US" altLang="en-US"/>
              <a:t>PPA for Wind Power (3)</a:t>
            </a:r>
          </a:p>
        </p:txBody>
      </p:sp>
      <p:sp>
        <p:nvSpPr>
          <p:cNvPr id="99331" name="Content Placeholder 2">
            <a:extLst>
              <a:ext uri="{FF2B5EF4-FFF2-40B4-BE49-F238E27FC236}">
                <a16:creationId xmlns:a16="http://schemas.microsoft.com/office/drawing/2014/main" id="{3DFF7250-2EC0-4E03-9961-FE701EB461A3}"/>
              </a:ext>
            </a:extLst>
          </p:cNvPr>
          <p:cNvSpPr>
            <a:spLocks noGrp="1"/>
          </p:cNvSpPr>
          <p:nvPr>
            <p:ph idx="1"/>
          </p:nvPr>
        </p:nvSpPr>
        <p:spPr/>
        <p:txBody>
          <a:bodyPr/>
          <a:lstStyle/>
          <a:p>
            <a:r>
              <a:rPr lang="en-US" altLang="en-US" dirty="0"/>
              <a:t>Include a power production table for a 12 months period under local conditions, including results of wind speed measurements with calibrated anemometers at a height of … meters / ft</a:t>
            </a:r>
          </a:p>
          <a:p>
            <a:r>
              <a:rPr lang="en-US" altLang="en-US" dirty="0"/>
              <a:t>Define the availability per windmill generator based on annual hours with wind speeds between a minimum and a maximum speed to be defined based on the wind turbine type</a:t>
            </a: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Title 1">
            <a:extLst>
              <a:ext uri="{FF2B5EF4-FFF2-40B4-BE49-F238E27FC236}">
                <a16:creationId xmlns:a16="http://schemas.microsoft.com/office/drawing/2014/main" id="{8A338CB2-1645-4532-8C05-0BF6C0F89ADD}"/>
              </a:ext>
            </a:extLst>
          </p:cNvPr>
          <p:cNvSpPr>
            <a:spLocks noGrp="1"/>
          </p:cNvSpPr>
          <p:nvPr>
            <p:ph type="title"/>
          </p:nvPr>
        </p:nvSpPr>
        <p:spPr/>
        <p:txBody>
          <a:bodyPr/>
          <a:lstStyle/>
          <a:p>
            <a:r>
              <a:rPr lang="en-US" altLang="en-US" dirty="0"/>
              <a:t>PPA for Wind Power (4)</a:t>
            </a:r>
          </a:p>
        </p:txBody>
      </p:sp>
      <p:sp>
        <p:nvSpPr>
          <p:cNvPr id="102403" name="Content Placeholder 2">
            <a:extLst>
              <a:ext uri="{FF2B5EF4-FFF2-40B4-BE49-F238E27FC236}">
                <a16:creationId xmlns:a16="http://schemas.microsoft.com/office/drawing/2014/main" id="{168F94CC-50F3-48B3-B46A-85AE7EFCC3E8}"/>
              </a:ext>
            </a:extLst>
          </p:cNvPr>
          <p:cNvSpPr>
            <a:spLocks noGrp="1"/>
          </p:cNvSpPr>
          <p:nvPr>
            <p:ph idx="1"/>
          </p:nvPr>
        </p:nvSpPr>
        <p:spPr/>
        <p:txBody>
          <a:bodyPr>
            <a:normAutofit lnSpcReduction="10000"/>
          </a:bodyPr>
          <a:lstStyle/>
          <a:p>
            <a:r>
              <a:rPr lang="en-US" altLang="en-US"/>
              <a:t>In case of high penetration additional measures must be taken into account based on dynamic simulations:</a:t>
            </a:r>
          </a:p>
          <a:p>
            <a:endParaRPr lang="en-US" altLang="en-US"/>
          </a:p>
          <a:p>
            <a:pPr lvl="1"/>
            <a:r>
              <a:rPr lang="en-US" altLang="en-US"/>
              <a:t>Effect on system dynamic when adding wind to the generation mix</a:t>
            </a:r>
          </a:p>
          <a:p>
            <a:pPr lvl="1"/>
            <a:r>
              <a:rPr lang="en-US" altLang="en-US"/>
              <a:t>Visualize impact of volatility on system control</a:t>
            </a:r>
          </a:p>
          <a:p>
            <a:pPr lvl="1"/>
            <a:r>
              <a:rPr lang="en-US" altLang="en-US"/>
              <a:t>Assess opportunities for energy storage</a:t>
            </a:r>
          </a:p>
          <a:p>
            <a:pPr lvl="1"/>
            <a:r>
              <a:rPr lang="en-US" altLang="en-US"/>
              <a:t>Impact of increasing spinning reserves</a:t>
            </a:r>
          </a:p>
          <a:p>
            <a:pPr lvl="1"/>
            <a:r>
              <a:rPr lang="en-US" altLang="en-US"/>
              <a:t>Compare operation control strategies</a:t>
            </a:r>
          </a:p>
          <a:p>
            <a:pPr lvl="1"/>
            <a:r>
              <a:rPr lang="en-US" altLang="en-US"/>
              <a:t>Identify more options in a smart grid context</a:t>
            </a:r>
          </a:p>
          <a:p>
            <a:pPr lvl="1"/>
            <a:r>
              <a:rPr lang="en-US" altLang="en-US"/>
              <a:t>Investigate system response to outage or cable loss</a:t>
            </a:r>
          </a:p>
          <a:p>
            <a:pPr lvl="1"/>
            <a:r>
              <a:rPr lang="en-US" altLang="en-US"/>
              <a:t>Test mitigation strategies for intermittent generation</a:t>
            </a:r>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Title 1">
            <a:extLst>
              <a:ext uri="{FF2B5EF4-FFF2-40B4-BE49-F238E27FC236}">
                <a16:creationId xmlns:a16="http://schemas.microsoft.com/office/drawing/2014/main" id="{73469791-F355-4E26-BFD5-90D13ECF4705}"/>
              </a:ext>
            </a:extLst>
          </p:cNvPr>
          <p:cNvSpPr>
            <a:spLocks noGrp="1"/>
          </p:cNvSpPr>
          <p:nvPr>
            <p:ph type="title"/>
          </p:nvPr>
        </p:nvSpPr>
        <p:spPr/>
        <p:txBody>
          <a:bodyPr/>
          <a:lstStyle/>
          <a:p>
            <a:r>
              <a:rPr lang="en-US" altLang="en-US" dirty="0"/>
              <a:t>PPA for Solar Power (1)</a:t>
            </a:r>
          </a:p>
        </p:txBody>
      </p:sp>
      <p:sp>
        <p:nvSpPr>
          <p:cNvPr id="104451" name="Content Placeholder 2">
            <a:extLst>
              <a:ext uri="{FF2B5EF4-FFF2-40B4-BE49-F238E27FC236}">
                <a16:creationId xmlns:a16="http://schemas.microsoft.com/office/drawing/2014/main" id="{6F0DA7CE-583B-429E-8526-8197FFCA61B8}"/>
              </a:ext>
            </a:extLst>
          </p:cNvPr>
          <p:cNvSpPr>
            <a:spLocks noGrp="1"/>
          </p:cNvSpPr>
          <p:nvPr>
            <p:ph idx="1"/>
          </p:nvPr>
        </p:nvSpPr>
        <p:spPr/>
        <p:txBody>
          <a:bodyPr/>
          <a:lstStyle/>
          <a:p>
            <a:r>
              <a:rPr lang="en-US" altLang="en-US"/>
              <a:t>Agree upon an Annual Energy Amount based on the yearly levels of irradiation as identified by measurements as used for the feasibility study</a:t>
            </a:r>
          </a:p>
          <a:p>
            <a:r>
              <a:rPr lang="en-US" altLang="en-US"/>
              <a:t>Irradiation levels vary during the year</a:t>
            </a:r>
          </a:p>
          <a:p>
            <a:r>
              <a:rPr lang="en-US" altLang="en-US"/>
              <a:t>Output can be volatile dependent on weather conditions and output predictions – like for the wind speed – are with a higher inaccuracy than wind speed predictions</a:t>
            </a:r>
          </a:p>
          <a:p>
            <a:r>
              <a:rPr lang="en-US" altLang="en-US"/>
              <a:t>In case of storage (batteries) the output could determined at a more predictable level</a:t>
            </a:r>
          </a:p>
          <a:p>
            <a:endParaRPr lang="en-US" altLang="en-US"/>
          </a:p>
          <a:p>
            <a:endParaRPr lang="en-US" altLang="en-US"/>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Title 1">
            <a:extLst>
              <a:ext uri="{FF2B5EF4-FFF2-40B4-BE49-F238E27FC236}">
                <a16:creationId xmlns:a16="http://schemas.microsoft.com/office/drawing/2014/main" id="{DC0BF94D-AF3F-4769-B4A6-886DB1F16E5A}"/>
              </a:ext>
            </a:extLst>
          </p:cNvPr>
          <p:cNvSpPr>
            <a:spLocks noGrp="1"/>
          </p:cNvSpPr>
          <p:nvPr>
            <p:ph type="title"/>
          </p:nvPr>
        </p:nvSpPr>
        <p:spPr/>
        <p:txBody>
          <a:bodyPr/>
          <a:lstStyle/>
          <a:p>
            <a:r>
              <a:rPr lang="en-US" altLang="en-US" dirty="0"/>
              <a:t>PPA for Solar Power (2)</a:t>
            </a:r>
          </a:p>
        </p:txBody>
      </p:sp>
      <p:sp>
        <p:nvSpPr>
          <p:cNvPr id="105475" name="Content Placeholder 2">
            <a:extLst>
              <a:ext uri="{FF2B5EF4-FFF2-40B4-BE49-F238E27FC236}">
                <a16:creationId xmlns:a16="http://schemas.microsoft.com/office/drawing/2014/main" id="{F9B6BC2D-2F2D-4FEA-9F68-08724C42E7D6}"/>
              </a:ext>
            </a:extLst>
          </p:cNvPr>
          <p:cNvSpPr>
            <a:spLocks noGrp="1"/>
          </p:cNvSpPr>
          <p:nvPr>
            <p:ph idx="1"/>
          </p:nvPr>
        </p:nvSpPr>
        <p:spPr/>
        <p:txBody>
          <a:bodyPr/>
          <a:lstStyle/>
          <a:p>
            <a:r>
              <a:rPr lang="en-US" altLang="en-US"/>
              <a:t>Technical means to be provided to utility (software, licenses) to be able to monitor and control the output of the solar power park</a:t>
            </a:r>
          </a:p>
          <a:p>
            <a:r>
              <a:rPr lang="en-US" altLang="en-US"/>
              <a:t>Agreements on curtailment of the power output, deemed generation and/or liquidated damages should also be worked out</a:t>
            </a:r>
          </a:p>
          <a:p>
            <a:r>
              <a:rPr lang="en-US" altLang="en-US"/>
              <a:t>Administration of produced and curtailed power could be kept in the solar park SCADA system (which must also be accessible for utility). SCADA will also read data from billing meters</a:t>
            </a:r>
          </a:p>
          <a:p>
            <a:r>
              <a:rPr lang="en-US" altLang="en-US"/>
              <a:t>Power quality requirements should also be set</a:t>
            </a:r>
          </a:p>
          <a:p>
            <a:endParaRPr lang="en-US" altLang="en-US"/>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Title 1">
            <a:extLst>
              <a:ext uri="{FF2B5EF4-FFF2-40B4-BE49-F238E27FC236}">
                <a16:creationId xmlns:a16="http://schemas.microsoft.com/office/drawing/2014/main" id="{8F79099D-BE87-4444-AF66-90698E7F6897}"/>
              </a:ext>
            </a:extLst>
          </p:cNvPr>
          <p:cNvSpPr>
            <a:spLocks noGrp="1"/>
          </p:cNvSpPr>
          <p:nvPr>
            <p:ph type="title"/>
          </p:nvPr>
        </p:nvSpPr>
        <p:spPr/>
        <p:txBody>
          <a:bodyPr/>
          <a:lstStyle/>
          <a:p>
            <a:r>
              <a:rPr lang="en-US" altLang="en-US" dirty="0"/>
              <a:t>Other renewable sources</a:t>
            </a:r>
          </a:p>
        </p:txBody>
      </p:sp>
      <p:sp>
        <p:nvSpPr>
          <p:cNvPr id="108547" name="Content Placeholder 2">
            <a:extLst>
              <a:ext uri="{FF2B5EF4-FFF2-40B4-BE49-F238E27FC236}">
                <a16:creationId xmlns:a16="http://schemas.microsoft.com/office/drawing/2014/main" id="{02586315-3F9B-46F1-B38B-81291B5FFFA0}"/>
              </a:ext>
            </a:extLst>
          </p:cNvPr>
          <p:cNvSpPr>
            <a:spLocks noGrp="1"/>
          </p:cNvSpPr>
          <p:nvPr>
            <p:ph idx="1"/>
          </p:nvPr>
        </p:nvSpPr>
        <p:spPr/>
        <p:txBody>
          <a:bodyPr>
            <a:normAutofit/>
          </a:bodyPr>
          <a:lstStyle/>
          <a:p>
            <a:r>
              <a:rPr lang="en-US" altLang="en-US" dirty="0"/>
              <a:t>Biomass</a:t>
            </a:r>
          </a:p>
          <a:p>
            <a:pPr lvl="1"/>
            <a:r>
              <a:rPr lang="en-US" altLang="en-US" dirty="0"/>
              <a:t>Generation with biomass for example by agricultural enterprises, selling on take or pay basis to the utility without much more requirements than what is technically and operational needed (including safety requirements) on both the facility and the utility side.</a:t>
            </a:r>
          </a:p>
          <a:p>
            <a:pPr lvl="1"/>
            <a:r>
              <a:rPr lang="en-US" altLang="en-US" dirty="0"/>
              <a:t>On a larger scale terms on output and availability requirements are set.</a:t>
            </a:r>
          </a:p>
          <a:p>
            <a:pPr lvl="1"/>
            <a:r>
              <a:rPr lang="en-US" altLang="en-US" dirty="0"/>
              <a:t>Sometimes biomass is season dependent.</a:t>
            </a:r>
          </a:p>
          <a:p>
            <a:pPr lvl="1"/>
            <a:r>
              <a:rPr lang="en-US" altLang="en-US" dirty="0"/>
              <a:t>There are risks of biomass quality, water content, transportation to the generation facility.</a:t>
            </a:r>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0" name="Title 1">
            <a:extLst>
              <a:ext uri="{FF2B5EF4-FFF2-40B4-BE49-F238E27FC236}">
                <a16:creationId xmlns:a16="http://schemas.microsoft.com/office/drawing/2014/main" id="{058F5513-A85C-4393-8F9A-DE27BC1EAFEC}"/>
              </a:ext>
            </a:extLst>
          </p:cNvPr>
          <p:cNvSpPr>
            <a:spLocks noGrp="1"/>
          </p:cNvSpPr>
          <p:nvPr>
            <p:ph type="title"/>
          </p:nvPr>
        </p:nvSpPr>
        <p:spPr/>
        <p:txBody>
          <a:bodyPr/>
          <a:lstStyle/>
          <a:p>
            <a:r>
              <a:rPr lang="en-US" altLang="en-US" dirty="0"/>
              <a:t>Other renewable sources (2)</a:t>
            </a:r>
          </a:p>
        </p:txBody>
      </p:sp>
      <p:sp>
        <p:nvSpPr>
          <p:cNvPr id="109571" name="Content Placeholder 2">
            <a:extLst>
              <a:ext uri="{FF2B5EF4-FFF2-40B4-BE49-F238E27FC236}">
                <a16:creationId xmlns:a16="http://schemas.microsoft.com/office/drawing/2014/main" id="{5CDE1AB9-AE3A-4A6F-8DF4-E7CD3CFDF5B8}"/>
              </a:ext>
            </a:extLst>
          </p:cNvPr>
          <p:cNvSpPr>
            <a:spLocks noGrp="1"/>
          </p:cNvSpPr>
          <p:nvPr>
            <p:ph idx="1"/>
          </p:nvPr>
        </p:nvSpPr>
        <p:spPr/>
        <p:txBody>
          <a:bodyPr/>
          <a:lstStyle/>
          <a:p>
            <a:r>
              <a:rPr lang="en-US" altLang="en-US"/>
              <a:t>A PPA for geothermal energy is based on the supply of Base Load to the utility</a:t>
            </a:r>
          </a:p>
          <a:p>
            <a:r>
              <a:rPr lang="en-US" altLang="en-US"/>
              <a:t>(Take or pay) Energy amounts to be agreed upon</a:t>
            </a:r>
          </a:p>
          <a:p>
            <a:r>
              <a:rPr lang="en-US" altLang="en-US"/>
              <a:t>Availability and maintenance schedules need to be defined sharply. Payment of deemed generation should by arranged for (in both ways)</a:t>
            </a:r>
          </a:p>
          <a:p>
            <a:r>
              <a:rPr lang="en-US" altLang="en-US"/>
              <a:t>No intermittency characteristics</a:t>
            </a:r>
          </a:p>
          <a:p>
            <a:r>
              <a:rPr lang="en-US" altLang="en-US"/>
              <a:t>Tariffs are based on a Capacity Charge and a price per kWh</a:t>
            </a:r>
          </a:p>
          <a:p>
            <a:r>
              <a:rPr lang="en-US" altLang="en-US"/>
              <a:t>Power quality requirements to be defined</a:t>
            </a:r>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Title 1">
            <a:extLst>
              <a:ext uri="{FF2B5EF4-FFF2-40B4-BE49-F238E27FC236}">
                <a16:creationId xmlns:a16="http://schemas.microsoft.com/office/drawing/2014/main" id="{F67F4253-B14F-4743-B473-DB744C405F84}"/>
              </a:ext>
            </a:extLst>
          </p:cNvPr>
          <p:cNvSpPr>
            <a:spLocks noGrp="1"/>
          </p:cNvSpPr>
          <p:nvPr>
            <p:ph type="title"/>
          </p:nvPr>
        </p:nvSpPr>
        <p:spPr/>
        <p:txBody>
          <a:bodyPr/>
          <a:lstStyle/>
          <a:p>
            <a:r>
              <a:rPr lang="en-US" altLang="en-US"/>
              <a:t>Other renewable sources (3)</a:t>
            </a:r>
          </a:p>
        </p:txBody>
      </p:sp>
      <p:sp>
        <p:nvSpPr>
          <p:cNvPr id="110595" name="Content Placeholder 2">
            <a:extLst>
              <a:ext uri="{FF2B5EF4-FFF2-40B4-BE49-F238E27FC236}">
                <a16:creationId xmlns:a16="http://schemas.microsoft.com/office/drawing/2014/main" id="{097B0967-A025-4B63-86B6-5D61DCBEF228}"/>
              </a:ext>
            </a:extLst>
          </p:cNvPr>
          <p:cNvSpPr>
            <a:spLocks noGrp="1"/>
          </p:cNvSpPr>
          <p:nvPr>
            <p:ph idx="1"/>
          </p:nvPr>
        </p:nvSpPr>
        <p:spPr/>
        <p:txBody>
          <a:bodyPr>
            <a:normAutofit lnSpcReduction="10000"/>
          </a:bodyPr>
          <a:lstStyle/>
          <a:p>
            <a:r>
              <a:rPr lang="en-US" altLang="en-US" dirty="0"/>
              <a:t>Waste to Energy </a:t>
            </a:r>
          </a:p>
          <a:p>
            <a:r>
              <a:rPr lang="en-US" altLang="en-US" dirty="0"/>
              <a:t>Particular issues to be considered:</a:t>
            </a:r>
          </a:p>
          <a:p>
            <a:pPr lvl="1"/>
            <a:r>
              <a:rPr lang="en-GB" altLang="en-US" dirty="0"/>
              <a:t>Technological risks (proven technology)</a:t>
            </a:r>
          </a:p>
          <a:p>
            <a:pPr lvl="1"/>
            <a:r>
              <a:rPr lang="en-GB" altLang="en-US" dirty="0"/>
              <a:t>Environmental risks</a:t>
            </a:r>
          </a:p>
          <a:p>
            <a:pPr lvl="1"/>
            <a:r>
              <a:rPr lang="en-GB" altLang="en-US" dirty="0"/>
              <a:t>Waste quality risks</a:t>
            </a:r>
          </a:p>
          <a:p>
            <a:pPr lvl="1"/>
            <a:r>
              <a:rPr lang="en-GB" altLang="en-US" dirty="0"/>
              <a:t>Heating value (should be &gt; 11 MJ/kg)</a:t>
            </a:r>
          </a:p>
          <a:p>
            <a:pPr lvl="1"/>
            <a:r>
              <a:rPr lang="en-GB" altLang="en-US" dirty="0"/>
              <a:t>Bottom ashes</a:t>
            </a:r>
          </a:p>
          <a:p>
            <a:pPr lvl="1"/>
            <a:r>
              <a:rPr lang="en-GB" altLang="en-US" dirty="0"/>
              <a:t>Waste supply throughout the year</a:t>
            </a:r>
          </a:p>
          <a:p>
            <a:pPr lvl="1"/>
            <a:r>
              <a:rPr lang="en-GB" altLang="en-US" dirty="0"/>
              <a:t>Financial risks</a:t>
            </a:r>
          </a:p>
          <a:p>
            <a:pPr lvl="1"/>
            <a:r>
              <a:rPr lang="en-GB" altLang="en-US" dirty="0"/>
              <a:t>Gate fee (or: tipping fee) - </a:t>
            </a:r>
            <a:r>
              <a:rPr lang="en-US" altLang="en-US" dirty="0"/>
              <a:t>the charge levied upon a given quantity of waste received at a waste processing facility</a:t>
            </a:r>
            <a:endParaRPr lang="en-GB" altLang="en-US" dirty="0"/>
          </a:p>
          <a:p>
            <a:pPr lvl="1"/>
            <a:endParaRPr lang="en-GB" altLang="en-US" dirty="0"/>
          </a:p>
          <a:p>
            <a:pPr lvl="1"/>
            <a:endParaRPr lang="en-GB" altLang="en-US" dirty="0"/>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A1428B-F039-4B54-9859-CBA07EB57E81}"/>
              </a:ext>
            </a:extLst>
          </p:cNvPr>
          <p:cNvSpPr>
            <a:spLocks noGrp="1"/>
          </p:cNvSpPr>
          <p:nvPr>
            <p:ph type="title"/>
          </p:nvPr>
        </p:nvSpPr>
        <p:spPr/>
        <p:txBody>
          <a:bodyPr/>
          <a:lstStyle/>
          <a:p>
            <a:r>
              <a:rPr lang="en-US" dirty="0"/>
              <a:t>Program</a:t>
            </a:r>
          </a:p>
        </p:txBody>
      </p:sp>
      <p:sp>
        <p:nvSpPr>
          <p:cNvPr id="3" name="Content Placeholder 2">
            <a:extLst>
              <a:ext uri="{FF2B5EF4-FFF2-40B4-BE49-F238E27FC236}">
                <a16:creationId xmlns:a16="http://schemas.microsoft.com/office/drawing/2014/main" id="{F12EB94C-7F4E-409C-BF2B-3047CAA5D1D4}"/>
              </a:ext>
            </a:extLst>
          </p:cNvPr>
          <p:cNvSpPr>
            <a:spLocks noGrp="1"/>
          </p:cNvSpPr>
          <p:nvPr>
            <p:ph idx="1"/>
          </p:nvPr>
        </p:nvSpPr>
        <p:spPr/>
        <p:txBody>
          <a:bodyPr/>
          <a:lstStyle/>
          <a:p>
            <a:pPr marL="514350" indent="-514350">
              <a:buFont typeface="+mj-lt"/>
              <a:buAutoNum type="arabicPeriod"/>
            </a:pPr>
            <a:r>
              <a:rPr lang="en-US" dirty="0"/>
              <a:t>Role of the IPP</a:t>
            </a:r>
          </a:p>
          <a:p>
            <a:pPr marL="514350" indent="-514350">
              <a:buFont typeface="+mj-lt"/>
              <a:buAutoNum type="arabicPeriod"/>
            </a:pPr>
            <a:r>
              <a:rPr lang="en-US" dirty="0"/>
              <a:t>IPP/PPA process</a:t>
            </a:r>
          </a:p>
          <a:p>
            <a:pPr marL="514350" indent="-514350">
              <a:buFont typeface="+mj-lt"/>
              <a:buAutoNum type="arabicPeriod"/>
            </a:pPr>
            <a:r>
              <a:rPr lang="en-US" dirty="0"/>
              <a:t>PPA Basics</a:t>
            </a:r>
          </a:p>
          <a:p>
            <a:pPr marL="514350" indent="-514350">
              <a:buFont typeface="+mj-lt"/>
              <a:buAutoNum type="arabicPeriod"/>
            </a:pPr>
            <a:r>
              <a:rPr lang="en-US" dirty="0"/>
              <a:t>PPA and RE technologies</a:t>
            </a:r>
          </a:p>
          <a:p>
            <a:pPr marL="514350" indent="-514350">
              <a:buFont typeface="+mj-lt"/>
              <a:buAutoNum type="arabicPeriod"/>
            </a:pPr>
            <a:r>
              <a:rPr lang="en-US" dirty="0">
                <a:solidFill>
                  <a:srgbClr val="FF0000"/>
                </a:solidFill>
              </a:rPr>
              <a:t>PPA Tariff</a:t>
            </a:r>
          </a:p>
        </p:txBody>
      </p:sp>
    </p:spTree>
    <p:extLst>
      <p:ext uri="{BB962C8B-B14F-4D97-AF65-F5344CB8AC3E}">
        <p14:creationId xmlns:p14="http://schemas.microsoft.com/office/powerpoint/2010/main" val="1657091036"/>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6" name="Title 1">
            <a:extLst>
              <a:ext uri="{FF2B5EF4-FFF2-40B4-BE49-F238E27FC236}">
                <a16:creationId xmlns:a16="http://schemas.microsoft.com/office/drawing/2014/main" id="{03AE6A41-F7D6-4E74-A403-4F56AF4053E3}"/>
              </a:ext>
            </a:extLst>
          </p:cNvPr>
          <p:cNvSpPr>
            <a:spLocks noGrp="1"/>
          </p:cNvSpPr>
          <p:nvPr>
            <p:ph type="title"/>
          </p:nvPr>
        </p:nvSpPr>
        <p:spPr/>
        <p:txBody>
          <a:bodyPr/>
          <a:lstStyle/>
          <a:p>
            <a:r>
              <a:rPr lang="en-US" altLang="en-US"/>
              <a:t>Pricing issues</a:t>
            </a:r>
          </a:p>
        </p:txBody>
      </p:sp>
      <p:sp>
        <p:nvSpPr>
          <p:cNvPr id="113667" name="Content Placeholder 2">
            <a:extLst>
              <a:ext uri="{FF2B5EF4-FFF2-40B4-BE49-F238E27FC236}">
                <a16:creationId xmlns:a16="http://schemas.microsoft.com/office/drawing/2014/main" id="{1B89FEA0-9EBC-42EA-B5EA-86E43A5C286C}"/>
              </a:ext>
            </a:extLst>
          </p:cNvPr>
          <p:cNvSpPr>
            <a:spLocks noGrp="1"/>
          </p:cNvSpPr>
          <p:nvPr>
            <p:ph idx="1"/>
          </p:nvPr>
        </p:nvSpPr>
        <p:spPr/>
        <p:txBody>
          <a:bodyPr/>
          <a:lstStyle/>
          <a:p>
            <a:r>
              <a:rPr lang="en-US" altLang="en-US"/>
              <a:t>Average Cost Pricing</a:t>
            </a:r>
          </a:p>
          <a:p>
            <a:r>
              <a:rPr lang="en-US" altLang="en-US"/>
              <a:t>Efficiency Incentives</a:t>
            </a:r>
          </a:p>
          <a:p>
            <a:r>
              <a:rPr lang="en-US" altLang="en-US"/>
              <a:t>Capacity Pricing</a:t>
            </a:r>
          </a:p>
          <a:p>
            <a:r>
              <a:rPr lang="en-US" altLang="en-US"/>
              <a:t>Availability Incentives</a:t>
            </a:r>
          </a:p>
          <a:p>
            <a:endParaRPr lang="en-US" altLang="en-US"/>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0" name="Title 1">
            <a:extLst>
              <a:ext uri="{FF2B5EF4-FFF2-40B4-BE49-F238E27FC236}">
                <a16:creationId xmlns:a16="http://schemas.microsoft.com/office/drawing/2014/main" id="{EFD18F62-58D0-4572-BBD4-0B05954D602E}"/>
              </a:ext>
            </a:extLst>
          </p:cNvPr>
          <p:cNvSpPr>
            <a:spLocks noGrp="1"/>
          </p:cNvSpPr>
          <p:nvPr>
            <p:ph type="title"/>
          </p:nvPr>
        </p:nvSpPr>
        <p:spPr/>
        <p:txBody>
          <a:bodyPr/>
          <a:lstStyle/>
          <a:p>
            <a:r>
              <a:rPr lang="en-US" altLang="en-US"/>
              <a:t>IPP Costs</a:t>
            </a:r>
          </a:p>
        </p:txBody>
      </p:sp>
      <p:sp>
        <p:nvSpPr>
          <p:cNvPr id="9" name="Arc 8">
            <a:extLst>
              <a:ext uri="{FF2B5EF4-FFF2-40B4-BE49-F238E27FC236}">
                <a16:creationId xmlns:a16="http://schemas.microsoft.com/office/drawing/2014/main" id="{C6204104-E1AB-4649-9D1A-F4927569A6AE}"/>
              </a:ext>
            </a:extLst>
          </p:cNvPr>
          <p:cNvSpPr/>
          <p:nvPr/>
        </p:nvSpPr>
        <p:spPr bwMode="auto">
          <a:xfrm rot="5400000">
            <a:off x="-17462" y="-3984626"/>
            <a:ext cx="4819650" cy="11150601"/>
          </a:xfrm>
          <a:prstGeom prst="arc">
            <a:avLst>
              <a:gd name="adj1" fmla="val 16778467"/>
              <a:gd name="adj2" fmla="val 21207644"/>
            </a:avLst>
          </a:prstGeom>
          <a:noFill/>
          <a:ln w="25400" cap="flat" cmpd="sng" algn="ctr">
            <a:solidFill>
              <a:srgbClr val="FF0000"/>
            </a:solidFill>
            <a:prstDash val="solid"/>
            <a:round/>
            <a:headEnd type="none" w="med" len="med"/>
            <a:tailEnd type="none" w="med" len="med"/>
          </a:ln>
          <a:effectLst/>
        </p:spPr>
        <p:txBody>
          <a:bodyPr wrap="none" lIns="36363" tIns="57577" rIns="36363" bIns="57577" anchor="ctr"/>
          <a:lstStyle/>
          <a:p>
            <a:pPr algn="ctr" defTabSz="823913">
              <a:lnSpc>
                <a:spcPct val="120000"/>
              </a:lnSpc>
              <a:buClr>
                <a:srgbClr val="E82808"/>
              </a:buClr>
              <a:buSzPct val="110000"/>
              <a:buFontTx/>
              <a:buChar char="•"/>
              <a:defRPr/>
            </a:pPr>
            <a:endParaRPr lang="en-US" sz="1600" b="1">
              <a:solidFill>
                <a:srgbClr val="07405F"/>
              </a:solidFill>
              <a:latin typeface="Arial" charset="0"/>
            </a:endParaRPr>
          </a:p>
        </p:txBody>
      </p:sp>
      <p:cxnSp>
        <p:nvCxnSpPr>
          <p:cNvPr id="114692" name="Straight Connector 5">
            <a:extLst>
              <a:ext uri="{FF2B5EF4-FFF2-40B4-BE49-F238E27FC236}">
                <a16:creationId xmlns:a16="http://schemas.microsoft.com/office/drawing/2014/main" id="{0E442B03-0B0C-44BE-82CA-67B3A18CCAD5}"/>
              </a:ext>
            </a:extLst>
          </p:cNvPr>
          <p:cNvCxnSpPr>
            <a:cxnSpLocks noChangeShapeType="1"/>
          </p:cNvCxnSpPr>
          <p:nvPr/>
        </p:nvCxnSpPr>
        <p:spPr bwMode="auto">
          <a:xfrm rot="16200000" flipH="1">
            <a:off x="481013" y="3770313"/>
            <a:ext cx="4425950" cy="0"/>
          </a:xfrm>
          <a:prstGeom prst="line">
            <a:avLst/>
          </a:prstGeom>
          <a:noFill/>
          <a:ln w="9525" algn="ctr">
            <a:solidFill>
              <a:schemeClr val="tx1"/>
            </a:solidFill>
            <a:round/>
            <a:headEnd/>
            <a:tailEnd/>
          </a:ln>
          <a:extLst>
            <a:ext uri="{909E8E84-426E-40DD-AFC4-6F175D3DCCD1}">
              <a14:hiddenFill xmlns:a14="http://schemas.microsoft.com/office/drawing/2010/main">
                <a:noFill/>
              </a14:hiddenFill>
            </a:ext>
          </a:extLst>
        </p:spPr>
      </p:cxnSp>
      <p:cxnSp>
        <p:nvCxnSpPr>
          <p:cNvPr id="114693" name="Straight Connector 6">
            <a:extLst>
              <a:ext uri="{FF2B5EF4-FFF2-40B4-BE49-F238E27FC236}">
                <a16:creationId xmlns:a16="http://schemas.microsoft.com/office/drawing/2014/main" id="{15C6C69F-D1BA-4E06-897A-5B01D3A7DFF1}"/>
              </a:ext>
            </a:extLst>
          </p:cNvPr>
          <p:cNvCxnSpPr>
            <a:cxnSpLocks noChangeShapeType="1"/>
          </p:cNvCxnSpPr>
          <p:nvPr/>
        </p:nvCxnSpPr>
        <p:spPr bwMode="auto">
          <a:xfrm rot="10800000">
            <a:off x="2576513" y="5856288"/>
            <a:ext cx="5568950" cy="0"/>
          </a:xfrm>
          <a:prstGeom prst="line">
            <a:avLst/>
          </a:prstGeom>
          <a:noFill/>
          <a:ln w="9525" algn="ctr">
            <a:solidFill>
              <a:schemeClr val="tx1"/>
            </a:solidFill>
            <a:round/>
            <a:headEnd/>
            <a:tailEnd/>
          </a:ln>
          <a:extLst>
            <a:ext uri="{909E8E84-426E-40DD-AFC4-6F175D3DCCD1}">
              <a14:hiddenFill xmlns:a14="http://schemas.microsoft.com/office/drawing/2010/main">
                <a:noFill/>
              </a14:hiddenFill>
            </a:ext>
          </a:extLst>
        </p:spPr>
      </p:cxnSp>
      <p:sp>
        <p:nvSpPr>
          <p:cNvPr id="114694" name="TextBox 9">
            <a:extLst>
              <a:ext uri="{FF2B5EF4-FFF2-40B4-BE49-F238E27FC236}">
                <a16:creationId xmlns:a16="http://schemas.microsoft.com/office/drawing/2014/main" id="{298FBFFA-20D6-4571-B11D-F5DA0EF73BBD}"/>
              </a:ext>
            </a:extLst>
          </p:cNvPr>
          <p:cNvSpPr txBox="1">
            <a:spLocks noChangeArrowheads="1"/>
          </p:cNvSpPr>
          <p:nvPr/>
        </p:nvSpPr>
        <p:spPr bwMode="auto">
          <a:xfrm>
            <a:off x="2351088" y="1628776"/>
            <a:ext cx="284162"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4800">
                <a:solidFill>
                  <a:srgbClr val="0A3B6C"/>
                </a:solidFill>
                <a:latin typeface="Arial" panose="020B0604020202020204" pitchFamily="34" charset="0"/>
              </a:defRPr>
            </a:lvl1pPr>
            <a:lvl2pPr marL="742950" indent="-285750">
              <a:defRPr sz="4800">
                <a:solidFill>
                  <a:srgbClr val="0A3B6C"/>
                </a:solidFill>
                <a:latin typeface="Arial" panose="020B0604020202020204" pitchFamily="34" charset="0"/>
              </a:defRPr>
            </a:lvl2pPr>
            <a:lvl3pPr marL="1143000" indent="-228600">
              <a:defRPr sz="4800">
                <a:solidFill>
                  <a:srgbClr val="0A3B6C"/>
                </a:solidFill>
                <a:latin typeface="Arial" panose="020B0604020202020204" pitchFamily="34" charset="0"/>
              </a:defRPr>
            </a:lvl3pPr>
            <a:lvl4pPr marL="1600200" indent="-228600">
              <a:defRPr sz="4800">
                <a:solidFill>
                  <a:srgbClr val="0A3B6C"/>
                </a:solidFill>
                <a:latin typeface="Arial" panose="020B0604020202020204" pitchFamily="34" charset="0"/>
              </a:defRPr>
            </a:lvl4pPr>
            <a:lvl5pPr marL="2057400" indent="-228600">
              <a:defRPr sz="4800">
                <a:solidFill>
                  <a:srgbClr val="0A3B6C"/>
                </a:solidFill>
                <a:latin typeface="Arial" panose="020B0604020202020204" pitchFamily="34" charset="0"/>
              </a:defRPr>
            </a:lvl5pPr>
            <a:lvl6pPr marL="2514600" indent="-228600" eaLnBrk="0" fontAlgn="base" hangingPunct="0">
              <a:spcBef>
                <a:spcPct val="0"/>
              </a:spcBef>
              <a:spcAft>
                <a:spcPct val="0"/>
              </a:spcAft>
              <a:defRPr sz="4800">
                <a:solidFill>
                  <a:srgbClr val="0A3B6C"/>
                </a:solidFill>
                <a:latin typeface="Arial" panose="020B0604020202020204" pitchFamily="34" charset="0"/>
              </a:defRPr>
            </a:lvl6pPr>
            <a:lvl7pPr marL="2971800" indent="-228600" eaLnBrk="0" fontAlgn="base" hangingPunct="0">
              <a:spcBef>
                <a:spcPct val="0"/>
              </a:spcBef>
              <a:spcAft>
                <a:spcPct val="0"/>
              </a:spcAft>
              <a:defRPr sz="4800">
                <a:solidFill>
                  <a:srgbClr val="0A3B6C"/>
                </a:solidFill>
                <a:latin typeface="Arial" panose="020B0604020202020204" pitchFamily="34" charset="0"/>
              </a:defRPr>
            </a:lvl7pPr>
            <a:lvl8pPr marL="3429000" indent="-228600" eaLnBrk="0" fontAlgn="base" hangingPunct="0">
              <a:spcBef>
                <a:spcPct val="0"/>
              </a:spcBef>
              <a:spcAft>
                <a:spcPct val="0"/>
              </a:spcAft>
              <a:defRPr sz="4800">
                <a:solidFill>
                  <a:srgbClr val="0A3B6C"/>
                </a:solidFill>
                <a:latin typeface="Arial" panose="020B0604020202020204" pitchFamily="34" charset="0"/>
              </a:defRPr>
            </a:lvl8pPr>
            <a:lvl9pPr marL="3886200" indent="-228600" eaLnBrk="0" fontAlgn="base" hangingPunct="0">
              <a:spcBef>
                <a:spcPct val="0"/>
              </a:spcBef>
              <a:spcAft>
                <a:spcPct val="0"/>
              </a:spcAft>
              <a:defRPr sz="4800">
                <a:solidFill>
                  <a:srgbClr val="0A3B6C"/>
                </a:solidFill>
                <a:latin typeface="Arial" panose="020B0604020202020204" pitchFamily="34" charset="0"/>
              </a:defRPr>
            </a:lvl9pPr>
          </a:lstStyle>
          <a:p>
            <a:r>
              <a:rPr lang="en-US" altLang="en-US" sz="1400"/>
              <a:t>$</a:t>
            </a:r>
          </a:p>
        </p:txBody>
      </p:sp>
      <p:sp>
        <p:nvSpPr>
          <p:cNvPr id="114695" name="TextBox 10">
            <a:extLst>
              <a:ext uri="{FF2B5EF4-FFF2-40B4-BE49-F238E27FC236}">
                <a16:creationId xmlns:a16="http://schemas.microsoft.com/office/drawing/2014/main" id="{CA4F9DBD-6CBB-4AB9-BA32-8ECA0E04A62E}"/>
              </a:ext>
            </a:extLst>
          </p:cNvPr>
          <p:cNvSpPr txBox="1">
            <a:spLocks noChangeArrowheads="1"/>
          </p:cNvSpPr>
          <p:nvPr/>
        </p:nvSpPr>
        <p:spPr bwMode="auto">
          <a:xfrm>
            <a:off x="1616075" y="3757614"/>
            <a:ext cx="1060450" cy="522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4800">
                <a:solidFill>
                  <a:srgbClr val="0A3B6C"/>
                </a:solidFill>
                <a:latin typeface="Arial" panose="020B0604020202020204" pitchFamily="34" charset="0"/>
              </a:defRPr>
            </a:lvl1pPr>
            <a:lvl2pPr marL="742950" indent="-285750">
              <a:defRPr sz="4800">
                <a:solidFill>
                  <a:srgbClr val="0A3B6C"/>
                </a:solidFill>
                <a:latin typeface="Arial" panose="020B0604020202020204" pitchFamily="34" charset="0"/>
              </a:defRPr>
            </a:lvl2pPr>
            <a:lvl3pPr marL="1143000" indent="-228600">
              <a:defRPr sz="4800">
                <a:solidFill>
                  <a:srgbClr val="0A3B6C"/>
                </a:solidFill>
                <a:latin typeface="Arial" panose="020B0604020202020204" pitchFamily="34" charset="0"/>
              </a:defRPr>
            </a:lvl3pPr>
            <a:lvl4pPr marL="1600200" indent="-228600">
              <a:defRPr sz="4800">
                <a:solidFill>
                  <a:srgbClr val="0A3B6C"/>
                </a:solidFill>
                <a:latin typeface="Arial" panose="020B0604020202020204" pitchFamily="34" charset="0"/>
              </a:defRPr>
            </a:lvl4pPr>
            <a:lvl5pPr marL="2057400" indent="-228600">
              <a:defRPr sz="4800">
                <a:solidFill>
                  <a:srgbClr val="0A3B6C"/>
                </a:solidFill>
                <a:latin typeface="Arial" panose="020B0604020202020204" pitchFamily="34" charset="0"/>
              </a:defRPr>
            </a:lvl5pPr>
            <a:lvl6pPr marL="2514600" indent="-228600" eaLnBrk="0" fontAlgn="base" hangingPunct="0">
              <a:spcBef>
                <a:spcPct val="0"/>
              </a:spcBef>
              <a:spcAft>
                <a:spcPct val="0"/>
              </a:spcAft>
              <a:defRPr sz="4800">
                <a:solidFill>
                  <a:srgbClr val="0A3B6C"/>
                </a:solidFill>
                <a:latin typeface="Arial" panose="020B0604020202020204" pitchFamily="34" charset="0"/>
              </a:defRPr>
            </a:lvl6pPr>
            <a:lvl7pPr marL="2971800" indent="-228600" eaLnBrk="0" fontAlgn="base" hangingPunct="0">
              <a:spcBef>
                <a:spcPct val="0"/>
              </a:spcBef>
              <a:spcAft>
                <a:spcPct val="0"/>
              </a:spcAft>
              <a:defRPr sz="4800">
                <a:solidFill>
                  <a:srgbClr val="0A3B6C"/>
                </a:solidFill>
                <a:latin typeface="Arial" panose="020B0604020202020204" pitchFamily="34" charset="0"/>
              </a:defRPr>
            </a:lvl7pPr>
            <a:lvl8pPr marL="3429000" indent="-228600" eaLnBrk="0" fontAlgn="base" hangingPunct="0">
              <a:spcBef>
                <a:spcPct val="0"/>
              </a:spcBef>
              <a:spcAft>
                <a:spcPct val="0"/>
              </a:spcAft>
              <a:defRPr sz="4800">
                <a:solidFill>
                  <a:srgbClr val="0A3B6C"/>
                </a:solidFill>
                <a:latin typeface="Arial" panose="020B0604020202020204" pitchFamily="34" charset="0"/>
              </a:defRPr>
            </a:lvl8pPr>
            <a:lvl9pPr marL="3886200" indent="-228600" eaLnBrk="0" fontAlgn="base" hangingPunct="0">
              <a:spcBef>
                <a:spcPct val="0"/>
              </a:spcBef>
              <a:spcAft>
                <a:spcPct val="0"/>
              </a:spcAft>
              <a:defRPr sz="4800">
                <a:solidFill>
                  <a:srgbClr val="0A3B6C"/>
                </a:solidFill>
                <a:latin typeface="Arial" panose="020B0604020202020204" pitchFamily="34" charset="0"/>
              </a:defRPr>
            </a:lvl9pPr>
          </a:lstStyle>
          <a:p>
            <a:pPr algn="r"/>
            <a:r>
              <a:rPr lang="en-US" altLang="en-US" sz="1400"/>
              <a:t>Initial</a:t>
            </a:r>
          </a:p>
          <a:p>
            <a:pPr algn="r"/>
            <a:r>
              <a:rPr lang="en-US" altLang="en-US" sz="1400"/>
              <a:t>Investment</a:t>
            </a:r>
          </a:p>
        </p:txBody>
      </p:sp>
      <p:sp>
        <p:nvSpPr>
          <p:cNvPr id="114696" name="TextBox 11">
            <a:extLst>
              <a:ext uri="{FF2B5EF4-FFF2-40B4-BE49-F238E27FC236}">
                <a16:creationId xmlns:a16="http://schemas.microsoft.com/office/drawing/2014/main" id="{43BB36B2-1C2E-4D67-BD77-009CC249556B}"/>
              </a:ext>
            </a:extLst>
          </p:cNvPr>
          <p:cNvSpPr txBox="1">
            <a:spLocks noChangeArrowheads="1"/>
          </p:cNvSpPr>
          <p:nvPr/>
        </p:nvSpPr>
        <p:spPr bwMode="auto">
          <a:xfrm>
            <a:off x="6784975" y="5926139"/>
            <a:ext cx="142875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4800">
                <a:solidFill>
                  <a:srgbClr val="0A3B6C"/>
                </a:solidFill>
                <a:latin typeface="Arial" panose="020B0604020202020204" pitchFamily="34" charset="0"/>
              </a:defRPr>
            </a:lvl1pPr>
            <a:lvl2pPr marL="742950" indent="-285750">
              <a:defRPr sz="4800">
                <a:solidFill>
                  <a:srgbClr val="0A3B6C"/>
                </a:solidFill>
                <a:latin typeface="Arial" panose="020B0604020202020204" pitchFamily="34" charset="0"/>
              </a:defRPr>
            </a:lvl2pPr>
            <a:lvl3pPr marL="1143000" indent="-228600">
              <a:defRPr sz="4800">
                <a:solidFill>
                  <a:srgbClr val="0A3B6C"/>
                </a:solidFill>
                <a:latin typeface="Arial" panose="020B0604020202020204" pitchFamily="34" charset="0"/>
              </a:defRPr>
            </a:lvl3pPr>
            <a:lvl4pPr marL="1600200" indent="-228600">
              <a:defRPr sz="4800">
                <a:solidFill>
                  <a:srgbClr val="0A3B6C"/>
                </a:solidFill>
                <a:latin typeface="Arial" panose="020B0604020202020204" pitchFamily="34" charset="0"/>
              </a:defRPr>
            </a:lvl4pPr>
            <a:lvl5pPr marL="2057400" indent="-228600">
              <a:defRPr sz="4800">
                <a:solidFill>
                  <a:srgbClr val="0A3B6C"/>
                </a:solidFill>
                <a:latin typeface="Arial" panose="020B0604020202020204" pitchFamily="34" charset="0"/>
              </a:defRPr>
            </a:lvl5pPr>
            <a:lvl6pPr marL="2514600" indent="-228600" eaLnBrk="0" fontAlgn="base" hangingPunct="0">
              <a:spcBef>
                <a:spcPct val="0"/>
              </a:spcBef>
              <a:spcAft>
                <a:spcPct val="0"/>
              </a:spcAft>
              <a:defRPr sz="4800">
                <a:solidFill>
                  <a:srgbClr val="0A3B6C"/>
                </a:solidFill>
                <a:latin typeface="Arial" panose="020B0604020202020204" pitchFamily="34" charset="0"/>
              </a:defRPr>
            </a:lvl6pPr>
            <a:lvl7pPr marL="2971800" indent="-228600" eaLnBrk="0" fontAlgn="base" hangingPunct="0">
              <a:spcBef>
                <a:spcPct val="0"/>
              </a:spcBef>
              <a:spcAft>
                <a:spcPct val="0"/>
              </a:spcAft>
              <a:defRPr sz="4800">
                <a:solidFill>
                  <a:srgbClr val="0A3B6C"/>
                </a:solidFill>
                <a:latin typeface="Arial" panose="020B0604020202020204" pitchFamily="34" charset="0"/>
              </a:defRPr>
            </a:lvl7pPr>
            <a:lvl8pPr marL="3429000" indent="-228600" eaLnBrk="0" fontAlgn="base" hangingPunct="0">
              <a:spcBef>
                <a:spcPct val="0"/>
              </a:spcBef>
              <a:spcAft>
                <a:spcPct val="0"/>
              </a:spcAft>
              <a:defRPr sz="4800">
                <a:solidFill>
                  <a:srgbClr val="0A3B6C"/>
                </a:solidFill>
                <a:latin typeface="Arial" panose="020B0604020202020204" pitchFamily="34" charset="0"/>
              </a:defRPr>
            </a:lvl8pPr>
            <a:lvl9pPr marL="3886200" indent="-228600" eaLnBrk="0" fontAlgn="base" hangingPunct="0">
              <a:spcBef>
                <a:spcPct val="0"/>
              </a:spcBef>
              <a:spcAft>
                <a:spcPct val="0"/>
              </a:spcAft>
              <a:defRPr sz="4800">
                <a:solidFill>
                  <a:srgbClr val="0A3B6C"/>
                </a:solidFill>
                <a:latin typeface="Arial" panose="020B0604020202020204" pitchFamily="34" charset="0"/>
              </a:defRPr>
            </a:lvl9pPr>
          </a:lstStyle>
          <a:p>
            <a:r>
              <a:rPr lang="en-US" altLang="en-US" sz="1400"/>
              <a:t>kWh production</a:t>
            </a:r>
          </a:p>
        </p:txBody>
      </p:sp>
      <p:cxnSp>
        <p:nvCxnSpPr>
          <p:cNvPr id="114697" name="Straight Connector 25">
            <a:extLst>
              <a:ext uri="{FF2B5EF4-FFF2-40B4-BE49-F238E27FC236}">
                <a16:creationId xmlns:a16="http://schemas.microsoft.com/office/drawing/2014/main" id="{A7761E99-3EDE-47C9-B0B3-BDB9401D25C4}"/>
              </a:ext>
            </a:extLst>
          </p:cNvPr>
          <p:cNvCxnSpPr>
            <a:cxnSpLocks noChangeShapeType="1"/>
          </p:cNvCxnSpPr>
          <p:nvPr/>
        </p:nvCxnSpPr>
        <p:spPr bwMode="auto">
          <a:xfrm rot="10800000">
            <a:off x="2554288" y="4005263"/>
            <a:ext cx="254000" cy="0"/>
          </a:xfrm>
          <a:prstGeom prst="line">
            <a:avLst/>
          </a:prstGeom>
          <a:noFill/>
          <a:ln w="9525" algn="ctr">
            <a:solidFill>
              <a:schemeClr val="tx1"/>
            </a:solidFill>
            <a:prstDash val="sysDot"/>
            <a:round/>
            <a:headEnd/>
            <a:tailEnd/>
          </a:ln>
          <a:extLst>
            <a:ext uri="{909E8E84-426E-40DD-AFC4-6F175D3DCCD1}">
              <a14:hiddenFill xmlns:a14="http://schemas.microsoft.com/office/drawing/2010/main">
                <a:noFill/>
              </a14:hiddenFill>
            </a:ext>
          </a:extLst>
        </p:spPr>
      </p:cxnSp>
      <p:sp>
        <p:nvSpPr>
          <p:cNvPr id="114698" name="TextBox 34">
            <a:extLst>
              <a:ext uri="{FF2B5EF4-FFF2-40B4-BE49-F238E27FC236}">
                <a16:creationId xmlns:a16="http://schemas.microsoft.com/office/drawing/2014/main" id="{A3ABFA7E-4087-49E6-AA3D-E3C5D0CAEA61}"/>
              </a:ext>
            </a:extLst>
          </p:cNvPr>
          <p:cNvSpPr txBox="1">
            <a:spLocks noChangeArrowheads="1"/>
          </p:cNvSpPr>
          <p:nvPr/>
        </p:nvSpPr>
        <p:spPr bwMode="auto">
          <a:xfrm>
            <a:off x="7704138" y="3144839"/>
            <a:ext cx="1560512"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4800">
                <a:solidFill>
                  <a:srgbClr val="0A3B6C"/>
                </a:solidFill>
                <a:latin typeface="Arial" panose="020B0604020202020204" pitchFamily="34" charset="0"/>
              </a:defRPr>
            </a:lvl1pPr>
            <a:lvl2pPr marL="742950" indent="-285750">
              <a:defRPr sz="4800">
                <a:solidFill>
                  <a:srgbClr val="0A3B6C"/>
                </a:solidFill>
                <a:latin typeface="Arial" panose="020B0604020202020204" pitchFamily="34" charset="0"/>
              </a:defRPr>
            </a:lvl2pPr>
            <a:lvl3pPr marL="1143000" indent="-228600">
              <a:defRPr sz="4800">
                <a:solidFill>
                  <a:srgbClr val="0A3B6C"/>
                </a:solidFill>
                <a:latin typeface="Arial" panose="020B0604020202020204" pitchFamily="34" charset="0"/>
              </a:defRPr>
            </a:lvl3pPr>
            <a:lvl4pPr marL="1600200" indent="-228600">
              <a:defRPr sz="4800">
                <a:solidFill>
                  <a:srgbClr val="0A3B6C"/>
                </a:solidFill>
                <a:latin typeface="Arial" panose="020B0604020202020204" pitchFamily="34" charset="0"/>
              </a:defRPr>
            </a:lvl4pPr>
            <a:lvl5pPr marL="2057400" indent="-228600">
              <a:defRPr sz="4800">
                <a:solidFill>
                  <a:srgbClr val="0A3B6C"/>
                </a:solidFill>
                <a:latin typeface="Arial" panose="020B0604020202020204" pitchFamily="34" charset="0"/>
              </a:defRPr>
            </a:lvl5pPr>
            <a:lvl6pPr marL="2514600" indent="-228600" eaLnBrk="0" fontAlgn="base" hangingPunct="0">
              <a:spcBef>
                <a:spcPct val="0"/>
              </a:spcBef>
              <a:spcAft>
                <a:spcPct val="0"/>
              </a:spcAft>
              <a:defRPr sz="4800">
                <a:solidFill>
                  <a:srgbClr val="0A3B6C"/>
                </a:solidFill>
                <a:latin typeface="Arial" panose="020B0604020202020204" pitchFamily="34" charset="0"/>
              </a:defRPr>
            </a:lvl6pPr>
            <a:lvl7pPr marL="2971800" indent="-228600" eaLnBrk="0" fontAlgn="base" hangingPunct="0">
              <a:spcBef>
                <a:spcPct val="0"/>
              </a:spcBef>
              <a:spcAft>
                <a:spcPct val="0"/>
              </a:spcAft>
              <a:defRPr sz="4800">
                <a:solidFill>
                  <a:srgbClr val="0A3B6C"/>
                </a:solidFill>
                <a:latin typeface="Arial" panose="020B0604020202020204" pitchFamily="34" charset="0"/>
              </a:defRPr>
            </a:lvl7pPr>
            <a:lvl8pPr marL="3429000" indent="-228600" eaLnBrk="0" fontAlgn="base" hangingPunct="0">
              <a:spcBef>
                <a:spcPct val="0"/>
              </a:spcBef>
              <a:spcAft>
                <a:spcPct val="0"/>
              </a:spcAft>
              <a:defRPr sz="4800">
                <a:solidFill>
                  <a:srgbClr val="0A3B6C"/>
                </a:solidFill>
                <a:latin typeface="Arial" panose="020B0604020202020204" pitchFamily="34" charset="0"/>
              </a:defRPr>
            </a:lvl8pPr>
            <a:lvl9pPr marL="3886200" indent="-228600" eaLnBrk="0" fontAlgn="base" hangingPunct="0">
              <a:spcBef>
                <a:spcPct val="0"/>
              </a:spcBef>
              <a:spcAft>
                <a:spcPct val="0"/>
              </a:spcAft>
              <a:defRPr sz="4800">
                <a:solidFill>
                  <a:srgbClr val="0A3B6C"/>
                </a:solidFill>
                <a:latin typeface="Arial" panose="020B0604020202020204" pitchFamily="34" charset="0"/>
              </a:defRPr>
            </a:lvl9pPr>
          </a:lstStyle>
          <a:p>
            <a:r>
              <a:rPr lang="en-US" altLang="en-US" sz="1400">
                <a:solidFill>
                  <a:srgbClr val="FF0000"/>
                </a:solidFill>
              </a:rPr>
              <a:t>Total IPP Costs =</a:t>
            </a:r>
          </a:p>
        </p:txBody>
      </p:sp>
      <p:sp>
        <p:nvSpPr>
          <p:cNvPr id="18" name="Arc 17">
            <a:extLst>
              <a:ext uri="{FF2B5EF4-FFF2-40B4-BE49-F238E27FC236}">
                <a16:creationId xmlns:a16="http://schemas.microsoft.com/office/drawing/2014/main" id="{3B725E87-B7B3-40D0-91FC-4E8631650303}"/>
              </a:ext>
            </a:extLst>
          </p:cNvPr>
          <p:cNvSpPr/>
          <p:nvPr/>
        </p:nvSpPr>
        <p:spPr bwMode="auto">
          <a:xfrm rot="5400000">
            <a:off x="-27781" y="-2112169"/>
            <a:ext cx="4819650" cy="11149013"/>
          </a:xfrm>
          <a:prstGeom prst="arc">
            <a:avLst>
              <a:gd name="adj1" fmla="val 16767633"/>
              <a:gd name="adj2" fmla="val 21207644"/>
            </a:avLst>
          </a:prstGeom>
          <a:noFill/>
          <a:ln w="25400" cap="flat" cmpd="sng" algn="ctr">
            <a:solidFill>
              <a:schemeClr val="tx1"/>
            </a:solidFill>
            <a:prstDash val="solid"/>
            <a:round/>
            <a:headEnd type="none" w="med" len="med"/>
            <a:tailEnd type="none" w="med" len="med"/>
          </a:ln>
          <a:effectLst/>
        </p:spPr>
        <p:txBody>
          <a:bodyPr wrap="none" lIns="36363" tIns="57577" rIns="36363" bIns="57577" anchor="ctr"/>
          <a:lstStyle/>
          <a:p>
            <a:pPr algn="ctr" defTabSz="823913">
              <a:lnSpc>
                <a:spcPct val="120000"/>
              </a:lnSpc>
              <a:buClr>
                <a:srgbClr val="E82808"/>
              </a:buClr>
              <a:buSzPct val="110000"/>
              <a:buFontTx/>
              <a:buChar char="•"/>
              <a:defRPr/>
            </a:pPr>
            <a:endParaRPr lang="en-US" sz="1600" b="1">
              <a:solidFill>
                <a:srgbClr val="07405F"/>
              </a:solidFill>
              <a:latin typeface="Arial" charset="0"/>
            </a:endParaRPr>
          </a:p>
        </p:txBody>
      </p:sp>
      <p:cxnSp>
        <p:nvCxnSpPr>
          <p:cNvPr id="114700" name="Straight Connector 18">
            <a:extLst>
              <a:ext uri="{FF2B5EF4-FFF2-40B4-BE49-F238E27FC236}">
                <a16:creationId xmlns:a16="http://schemas.microsoft.com/office/drawing/2014/main" id="{77D16E90-8728-442B-80C2-6EE0B9303EFF}"/>
              </a:ext>
            </a:extLst>
          </p:cNvPr>
          <p:cNvCxnSpPr>
            <a:cxnSpLocks noChangeShapeType="1"/>
          </p:cNvCxnSpPr>
          <p:nvPr/>
        </p:nvCxnSpPr>
        <p:spPr bwMode="auto">
          <a:xfrm rot="10800000" flipV="1">
            <a:off x="2693989" y="3933825"/>
            <a:ext cx="4897437" cy="76200"/>
          </a:xfrm>
          <a:prstGeom prst="line">
            <a:avLst/>
          </a:prstGeom>
          <a:noFill/>
          <a:ln w="38100" algn="ctr">
            <a:solidFill>
              <a:schemeClr val="tx1"/>
            </a:solidFill>
            <a:round/>
            <a:headEnd/>
            <a:tailEnd/>
          </a:ln>
          <a:extLst>
            <a:ext uri="{909E8E84-426E-40DD-AFC4-6F175D3DCCD1}">
              <a14:hiddenFill xmlns:a14="http://schemas.microsoft.com/office/drawing/2010/main">
                <a:noFill/>
              </a14:hiddenFill>
            </a:ext>
          </a:extLst>
        </p:spPr>
      </p:cxnSp>
      <p:sp>
        <p:nvSpPr>
          <p:cNvPr id="114701" name="TextBox 20">
            <a:extLst>
              <a:ext uri="{FF2B5EF4-FFF2-40B4-BE49-F238E27FC236}">
                <a16:creationId xmlns:a16="http://schemas.microsoft.com/office/drawing/2014/main" id="{33326398-EA29-443C-AA20-870FE1233F6A}"/>
              </a:ext>
            </a:extLst>
          </p:cNvPr>
          <p:cNvSpPr txBox="1">
            <a:spLocks noChangeArrowheads="1"/>
          </p:cNvSpPr>
          <p:nvPr/>
        </p:nvSpPr>
        <p:spPr bwMode="auto">
          <a:xfrm>
            <a:off x="7856539" y="4278314"/>
            <a:ext cx="1296987"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4800">
                <a:solidFill>
                  <a:srgbClr val="0A3B6C"/>
                </a:solidFill>
                <a:latin typeface="Arial" panose="020B0604020202020204" pitchFamily="34" charset="0"/>
              </a:defRPr>
            </a:lvl1pPr>
            <a:lvl2pPr marL="742950" indent="-285750">
              <a:defRPr sz="4800">
                <a:solidFill>
                  <a:srgbClr val="0A3B6C"/>
                </a:solidFill>
                <a:latin typeface="Arial" panose="020B0604020202020204" pitchFamily="34" charset="0"/>
              </a:defRPr>
            </a:lvl2pPr>
            <a:lvl3pPr marL="1143000" indent="-228600">
              <a:defRPr sz="4800">
                <a:solidFill>
                  <a:srgbClr val="0A3B6C"/>
                </a:solidFill>
                <a:latin typeface="Arial" panose="020B0604020202020204" pitchFamily="34" charset="0"/>
              </a:defRPr>
            </a:lvl3pPr>
            <a:lvl4pPr marL="1600200" indent="-228600">
              <a:defRPr sz="4800">
                <a:solidFill>
                  <a:srgbClr val="0A3B6C"/>
                </a:solidFill>
                <a:latin typeface="Arial" panose="020B0604020202020204" pitchFamily="34" charset="0"/>
              </a:defRPr>
            </a:lvl4pPr>
            <a:lvl5pPr marL="2057400" indent="-228600">
              <a:defRPr sz="4800">
                <a:solidFill>
                  <a:srgbClr val="0A3B6C"/>
                </a:solidFill>
                <a:latin typeface="Arial" panose="020B0604020202020204" pitchFamily="34" charset="0"/>
              </a:defRPr>
            </a:lvl5pPr>
            <a:lvl6pPr marL="2514600" indent="-228600" eaLnBrk="0" fontAlgn="base" hangingPunct="0">
              <a:spcBef>
                <a:spcPct val="0"/>
              </a:spcBef>
              <a:spcAft>
                <a:spcPct val="0"/>
              </a:spcAft>
              <a:defRPr sz="4800">
                <a:solidFill>
                  <a:srgbClr val="0A3B6C"/>
                </a:solidFill>
                <a:latin typeface="Arial" panose="020B0604020202020204" pitchFamily="34" charset="0"/>
              </a:defRPr>
            </a:lvl6pPr>
            <a:lvl7pPr marL="2971800" indent="-228600" eaLnBrk="0" fontAlgn="base" hangingPunct="0">
              <a:spcBef>
                <a:spcPct val="0"/>
              </a:spcBef>
              <a:spcAft>
                <a:spcPct val="0"/>
              </a:spcAft>
              <a:defRPr sz="4800">
                <a:solidFill>
                  <a:srgbClr val="0A3B6C"/>
                </a:solidFill>
                <a:latin typeface="Arial" panose="020B0604020202020204" pitchFamily="34" charset="0"/>
              </a:defRPr>
            </a:lvl7pPr>
            <a:lvl8pPr marL="3429000" indent="-228600" eaLnBrk="0" fontAlgn="base" hangingPunct="0">
              <a:spcBef>
                <a:spcPct val="0"/>
              </a:spcBef>
              <a:spcAft>
                <a:spcPct val="0"/>
              </a:spcAft>
              <a:defRPr sz="4800">
                <a:solidFill>
                  <a:srgbClr val="0A3B6C"/>
                </a:solidFill>
                <a:latin typeface="Arial" panose="020B0604020202020204" pitchFamily="34" charset="0"/>
              </a:defRPr>
            </a:lvl8pPr>
            <a:lvl9pPr marL="3886200" indent="-228600" eaLnBrk="0" fontAlgn="base" hangingPunct="0">
              <a:spcBef>
                <a:spcPct val="0"/>
              </a:spcBef>
              <a:spcAft>
                <a:spcPct val="0"/>
              </a:spcAft>
              <a:defRPr sz="4800">
                <a:solidFill>
                  <a:srgbClr val="0A3B6C"/>
                </a:solidFill>
                <a:latin typeface="Arial" panose="020B0604020202020204" pitchFamily="34" charset="0"/>
              </a:defRPr>
            </a:lvl9pPr>
          </a:lstStyle>
          <a:p>
            <a:r>
              <a:rPr lang="en-US" altLang="en-US" sz="1400"/>
              <a:t>Variable costs</a:t>
            </a:r>
          </a:p>
        </p:txBody>
      </p:sp>
      <p:sp>
        <p:nvSpPr>
          <p:cNvPr id="114702" name="TextBox 22">
            <a:extLst>
              <a:ext uri="{FF2B5EF4-FFF2-40B4-BE49-F238E27FC236}">
                <a16:creationId xmlns:a16="http://schemas.microsoft.com/office/drawing/2014/main" id="{8B8638A7-0E85-4F26-81A5-CBE6DA0CE4E0}"/>
              </a:ext>
            </a:extLst>
          </p:cNvPr>
          <p:cNvSpPr txBox="1">
            <a:spLocks noChangeArrowheads="1"/>
          </p:cNvSpPr>
          <p:nvPr/>
        </p:nvSpPr>
        <p:spPr bwMode="auto">
          <a:xfrm>
            <a:off x="7815263" y="3725864"/>
            <a:ext cx="1090612" cy="522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4800">
                <a:solidFill>
                  <a:srgbClr val="0A3B6C"/>
                </a:solidFill>
                <a:latin typeface="Arial" panose="020B0604020202020204" pitchFamily="34" charset="0"/>
              </a:defRPr>
            </a:lvl1pPr>
            <a:lvl2pPr marL="742950" indent="-285750">
              <a:defRPr sz="4800">
                <a:solidFill>
                  <a:srgbClr val="0A3B6C"/>
                </a:solidFill>
                <a:latin typeface="Arial" panose="020B0604020202020204" pitchFamily="34" charset="0"/>
              </a:defRPr>
            </a:lvl2pPr>
            <a:lvl3pPr marL="1143000" indent="-228600">
              <a:defRPr sz="4800">
                <a:solidFill>
                  <a:srgbClr val="0A3B6C"/>
                </a:solidFill>
                <a:latin typeface="Arial" panose="020B0604020202020204" pitchFamily="34" charset="0"/>
              </a:defRPr>
            </a:lvl3pPr>
            <a:lvl4pPr marL="1600200" indent="-228600">
              <a:defRPr sz="4800">
                <a:solidFill>
                  <a:srgbClr val="0A3B6C"/>
                </a:solidFill>
                <a:latin typeface="Arial" panose="020B0604020202020204" pitchFamily="34" charset="0"/>
              </a:defRPr>
            </a:lvl4pPr>
            <a:lvl5pPr marL="2057400" indent="-228600">
              <a:defRPr sz="4800">
                <a:solidFill>
                  <a:srgbClr val="0A3B6C"/>
                </a:solidFill>
                <a:latin typeface="Arial" panose="020B0604020202020204" pitchFamily="34" charset="0"/>
              </a:defRPr>
            </a:lvl5pPr>
            <a:lvl6pPr marL="2514600" indent="-228600" eaLnBrk="0" fontAlgn="base" hangingPunct="0">
              <a:spcBef>
                <a:spcPct val="0"/>
              </a:spcBef>
              <a:spcAft>
                <a:spcPct val="0"/>
              </a:spcAft>
              <a:defRPr sz="4800">
                <a:solidFill>
                  <a:srgbClr val="0A3B6C"/>
                </a:solidFill>
                <a:latin typeface="Arial" panose="020B0604020202020204" pitchFamily="34" charset="0"/>
              </a:defRPr>
            </a:lvl6pPr>
            <a:lvl7pPr marL="2971800" indent="-228600" eaLnBrk="0" fontAlgn="base" hangingPunct="0">
              <a:spcBef>
                <a:spcPct val="0"/>
              </a:spcBef>
              <a:spcAft>
                <a:spcPct val="0"/>
              </a:spcAft>
              <a:defRPr sz="4800">
                <a:solidFill>
                  <a:srgbClr val="0A3B6C"/>
                </a:solidFill>
                <a:latin typeface="Arial" panose="020B0604020202020204" pitchFamily="34" charset="0"/>
              </a:defRPr>
            </a:lvl7pPr>
            <a:lvl8pPr marL="3429000" indent="-228600" eaLnBrk="0" fontAlgn="base" hangingPunct="0">
              <a:spcBef>
                <a:spcPct val="0"/>
              </a:spcBef>
              <a:spcAft>
                <a:spcPct val="0"/>
              </a:spcAft>
              <a:defRPr sz="4800">
                <a:solidFill>
                  <a:srgbClr val="0A3B6C"/>
                </a:solidFill>
                <a:latin typeface="Arial" panose="020B0604020202020204" pitchFamily="34" charset="0"/>
              </a:defRPr>
            </a:lvl8pPr>
            <a:lvl9pPr marL="3886200" indent="-228600" eaLnBrk="0" fontAlgn="base" hangingPunct="0">
              <a:spcBef>
                <a:spcPct val="0"/>
              </a:spcBef>
              <a:spcAft>
                <a:spcPct val="0"/>
              </a:spcAft>
              <a:defRPr sz="4800">
                <a:solidFill>
                  <a:srgbClr val="0A3B6C"/>
                </a:solidFill>
                <a:latin typeface="Arial" panose="020B0604020202020204" pitchFamily="34" charset="0"/>
              </a:defRPr>
            </a:lvl9pPr>
          </a:lstStyle>
          <a:p>
            <a:pPr algn="ctr"/>
            <a:r>
              <a:rPr lang="en-US" altLang="en-US" sz="1400"/>
              <a:t>Fixed costs</a:t>
            </a:r>
          </a:p>
          <a:p>
            <a:pPr algn="ctr"/>
            <a:r>
              <a:rPr lang="en-US" altLang="en-US" sz="1400"/>
              <a:t>+</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le 1">
            <a:extLst>
              <a:ext uri="{FF2B5EF4-FFF2-40B4-BE49-F238E27FC236}">
                <a16:creationId xmlns:a16="http://schemas.microsoft.com/office/drawing/2014/main" id="{5B222F10-F199-48F1-8D57-39BF22CF23FB}"/>
              </a:ext>
            </a:extLst>
          </p:cNvPr>
          <p:cNvSpPr>
            <a:spLocks noGrp="1"/>
          </p:cNvSpPr>
          <p:nvPr>
            <p:ph type="title"/>
          </p:nvPr>
        </p:nvSpPr>
        <p:spPr/>
        <p:txBody>
          <a:bodyPr/>
          <a:lstStyle/>
          <a:p>
            <a:r>
              <a:rPr lang="en-US" altLang="en-US"/>
              <a:t>Long term relationship</a:t>
            </a:r>
          </a:p>
        </p:txBody>
      </p:sp>
      <p:sp>
        <p:nvSpPr>
          <p:cNvPr id="18435" name="Content Placeholder 2">
            <a:extLst>
              <a:ext uri="{FF2B5EF4-FFF2-40B4-BE49-F238E27FC236}">
                <a16:creationId xmlns:a16="http://schemas.microsoft.com/office/drawing/2014/main" id="{EB56C1F8-E264-4059-9A73-9AE653B82442}"/>
              </a:ext>
            </a:extLst>
          </p:cNvPr>
          <p:cNvSpPr>
            <a:spLocks noGrp="1"/>
          </p:cNvSpPr>
          <p:nvPr>
            <p:ph idx="1"/>
          </p:nvPr>
        </p:nvSpPr>
        <p:spPr/>
        <p:txBody>
          <a:bodyPr>
            <a:normAutofit/>
          </a:bodyPr>
          <a:lstStyle/>
          <a:p>
            <a:r>
              <a:rPr lang="en-GB" altLang="en-US" dirty="0"/>
              <a:t>In the PPA a long-term relationship between the utility and the IPP will be created (15 or 20 years – up to 25)</a:t>
            </a:r>
          </a:p>
          <a:p>
            <a:r>
              <a:rPr lang="en-GB" altLang="en-US" dirty="0"/>
              <a:t>For the IPP a long-term stream of revenues is necessary for securing the financing and the rate of return</a:t>
            </a:r>
          </a:p>
          <a:p>
            <a:r>
              <a:rPr lang="en-GB" altLang="en-US" dirty="0"/>
              <a:t>For the utility the delivery of a defined amount of electrical energy has been secured</a:t>
            </a:r>
          </a:p>
          <a:p>
            <a:r>
              <a:rPr lang="en-GB" altLang="en-US" dirty="0"/>
              <a:t>In the case of renewable energy a step has been made towards achieving goals on the targets as set for renewable energy and reduction of the usage of fossil fuels</a:t>
            </a:r>
            <a:endParaRPr lang="en-US" altLang="en-US" dirty="0"/>
          </a:p>
          <a:p>
            <a:endParaRPr lang="en-US" altLang="en-US" dirty="0"/>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4" name="Title 1">
            <a:extLst>
              <a:ext uri="{FF2B5EF4-FFF2-40B4-BE49-F238E27FC236}">
                <a16:creationId xmlns:a16="http://schemas.microsoft.com/office/drawing/2014/main" id="{76FE10C8-F69B-4EB1-9AEF-24E9C7B8EFF4}"/>
              </a:ext>
            </a:extLst>
          </p:cNvPr>
          <p:cNvSpPr>
            <a:spLocks noGrp="1"/>
          </p:cNvSpPr>
          <p:nvPr>
            <p:ph type="title"/>
          </p:nvPr>
        </p:nvSpPr>
        <p:spPr/>
        <p:txBody>
          <a:bodyPr/>
          <a:lstStyle/>
          <a:p>
            <a:r>
              <a:rPr lang="en-US" altLang="en-US"/>
              <a:t>Optimal pricing</a:t>
            </a:r>
          </a:p>
        </p:txBody>
      </p:sp>
      <p:sp>
        <p:nvSpPr>
          <p:cNvPr id="115715" name="Content Placeholder 2">
            <a:extLst>
              <a:ext uri="{FF2B5EF4-FFF2-40B4-BE49-F238E27FC236}">
                <a16:creationId xmlns:a16="http://schemas.microsoft.com/office/drawing/2014/main" id="{9B97AB69-87FA-4DEC-BA97-27A9D47D4FA4}"/>
              </a:ext>
            </a:extLst>
          </p:cNvPr>
          <p:cNvSpPr>
            <a:spLocks noGrp="1"/>
          </p:cNvSpPr>
          <p:nvPr>
            <p:ph idx="1"/>
          </p:nvPr>
        </p:nvSpPr>
        <p:spPr/>
        <p:txBody>
          <a:bodyPr/>
          <a:lstStyle/>
          <a:p>
            <a:r>
              <a:rPr lang="en-US" altLang="en-US"/>
              <a:t>Economic efficiency requires Price = Marginal Costs</a:t>
            </a:r>
          </a:p>
          <a:p>
            <a:r>
              <a:rPr lang="en-US" altLang="en-US"/>
              <a:t>The IPP is providing two separate services</a:t>
            </a:r>
          </a:p>
          <a:p>
            <a:pPr lvl="1"/>
            <a:r>
              <a:rPr lang="en-US" altLang="en-US"/>
              <a:t>kWh Electricity</a:t>
            </a:r>
          </a:p>
          <a:p>
            <a:pPr lvl="1"/>
            <a:r>
              <a:rPr lang="en-US" altLang="en-US"/>
              <a:t>kW Capacity (availability)</a:t>
            </a:r>
          </a:p>
          <a:p>
            <a:r>
              <a:rPr lang="en-US" altLang="en-US"/>
              <a:t>These should in principle also be priced separately</a:t>
            </a:r>
          </a:p>
          <a:p>
            <a:pPr lvl="1"/>
            <a:r>
              <a:rPr lang="en-US" altLang="en-US"/>
              <a:t>Marginal cost of energy + Marginal cost of capacity</a:t>
            </a:r>
          </a:p>
          <a:p>
            <a:pPr lvl="1"/>
            <a:r>
              <a:rPr lang="en-US" altLang="en-US"/>
              <a:t>But: Marginal cost of capacity =0 (as a function of kWh output)</a:t>
            </a:r>
          </a:p>
          <a:p>
            <a:r>
              <a:rPr lang="en-US" altLang="en-US"/>
              <a:t>Only pricing at marginal cost would result in a financial loss =&gt; Not practical</a:t>
            </a:r>
          </a:p>
          <a:p>
            <a:pPr lvl="1"/>
            <a:endParaRPr lang="en-US" altLang="en-US"/>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8" name="Title 1">
            <a:extLst>
              <a:ext uri="{FF2B5EF4-FFF2-40B4-BE49-F238E27FC236}">
                <a16:creationId xmlns:a16="http://schemas.microsoft.com/office/drawing/2014/main" id="{59103ED4-5624-4413-A446-0EC2B5EA0EC8}"/>
              </a:ext>
            </a:extLst>
          </p:cNvPr>
          <p:cNvSpPr>
            <a:spLocks noGrp="1"/>
          </p:cNvSpPr>
          <p:nvPr>
            <p:ph type="title"/>
          </p:nvPr>
        </p:nvSpPr>
        <p:spPr/>
        <p:txBody>
          <a:bodyPr/>
          <a:lstStyle/>
          <a:p>
            <a:r>
              <a:rPr lang="en-US" altLang="en-US"/>
              <a:t>Average cost pricing</a:t>
            </a:r>
          </a:p>
        </p:txBody>
      </p:sp>
      <p:sp>
        <p:nvSpPr>
          <p:cNvPr id="1029" name="Content Placeholder 4">
            <a:extLst>
              <a:ext uri="{FF2B5EF4-FFF2-40B4-BE49-F238E27FC236}">
                <a16:creationId xmlns:a16="http://schemas.microsoft.com/office/drawing/2014/main" id="{F1785D8A-E0D8-4E4F-BBAE-E28245EB7ED6}"/>
              </a:ext>
            </a:extLst>
          </p:cNvPr>
          <p:cNvSpPr>
            <a:spLocks noGrp="1"/>
          </p:cNvSpPr>
          <p:nvPr>
            <p:ph idx="1"/>
          </p:nvPr>
        </p:nvSpPr>
        <p:spPr/>
        <p:txBody>
          <a:bodyPr/>
          <a:lstStyle/>
          <a:p>
            <a:r>
              <a:rPr lang="en-US" altLang="en-US"/>
              <a:t>Price based on expected costs and sales (levelized cost)</a:t>
            </a:r>
          </a:p>
          <a:p>
            <a:endParaRPr lang="en-US" altLang="en-US"/>
          </a:p>
          <a:p>
            <a:endParaRPr lang="en-US" altLang="en-US"/>
          </a:p>
          <a:p>
            <a:pPr lvl="1"/>
            <a:endParaRPr lang="en-US" altLang="en-US"/>
          </a:p>
          <a:p>
            <a:pPr lvl="1"/>
            <a:r>
              <a:rPr lang="en-US" altLang="en-US"/>
              <a:t>Where</a:t>
            </a:r>
          </a:p>
        </p:txBody>
      </p:sp>
      <p:sp>
        <p:nvSpPr>
          <p:cNvPr id="1031" name="Rectangle 2">
            <a:extLst>
              <a:ext uri="{FF2B5EF4-FFF2-40B4-BE49-F238E27FC236}">
                <a16:creationId xmlns:a16="http://schemas.microsoft.com/office/drawing/2014/main" id="{CE6982DC-AE11-4999-801F-EDFDE4FEAD1B}"/>
              </a:ext>
            </a:extLst>
          </p:cNvPr>
          <p:cNvSpPr>
            <a:spLocks noChangeArrowheads="1"/>
          </p:cNvSpPr>
          <p:nvPr/>
        </p:nvSpPr>
        <p:spPr bwMode="auto">
          <a:xfrm>
            <a:off x="1524001" y="-427038"/>
            <a:ext cx="73025" cy="8540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lIns="36363" tIns="57577" rIns="36363" bIns="57577" anchor="ctr">
            <a:spAutoFit/>
          </a:bodyPr>
          <a:lstStyle>
            <a:lvl1pPr>
              <a:defRPr sz="4800">
                <a:solidFill>
                  <a:srgbClr val="0A3B6C"/>
                </a:solidFill>
                <a:latin typeface="Arial" panose="020B0604020202020204" pitchFamily="34" charset="0"/>
              </a:defRPr>
            </a:lvl1pPr>
            <a:lvl2pPr marL="742950" indent="-285750">
              <a:defRPr sz="4800">
                <a:solidFill>
                  <a:srgbClr val="0A3B6C"/>
                </a:solidFill>
                <a:latin typeface="Arial" panose="020B0604020202020204" pitchFamily="34" charset="0"/>
              </a:defRPr>
            </a:lvl2pPr>
            <a:lvl3pPr marL="1143000" indent="-228600">
              <a:defRPr sz="4800">
                <a:solidFill>
                  <a:srgbClr val="0A3B6C"/>
                </a:solidFill>
                <a:latin typeface="Arial" panose="020B0604020202020204" pitchFamily="34" charset="0"/>
              </a:defRPr>
            </a:lvl3pPr>
            <a:lvl4pPr marL="1600200" indent="-228600">
              <a:defRPr sz="4800">
                <a:solidFill>
                  <a:srgbClr val="0A3B6C"/>
                </a:solidFill>
                <a:latin typeface="Arial" panose="020B0604020202020204" pitchFamily="34" charset="0"/>
              </a:defRPr>
            </a:lvl4pPr>
            <a:lvl5pPr marL="2057400" indent="-228600">
              <a:defRPr sz="4800">
                <a:solidFill>
                  <a:srgbClr val="0A3B6C"/>
                </a:solidFill>
                <a:latin typeface="Arial" panose="020B0604020202020204" pitchFamily="34" charset="0"/>
              </a:defRPr>
            </a:lvl5pPr>
            <a:lvl6pPr marL="2514600" indent="-228600" eaLnBrk="0" fontAlgn="base" hangingPunct="0">
              <a:spcBef>
                <a:spcPct val="0"/>
              </a:spcBef>
              <a:spcAft>
                <a:spcPct val="0"/>
              </a:spcAft>
              <a:defRPr sz="4800">
                <a:solidFill>
                  <a:srgbClr val="0A3B6C"/>
                </a:solidFill>
                <a:latin typeface="Arial" panose="020B0604020202020204" pitchFamily="34" charset="0"/>
              </a:defRPr>
            </a:lvl6pPr>
            <a:lvl7pPr marL="2971800" indent="-228600" eaLnBrk="0" fontAlgn="base" hangingPunct="0">
              <a:spcBef>
                <a:spcPct val="0"/>
              </a:spcBef>
              <a:spcAft>
                <a:spcPct val="0"/>
              </a:spcAft>
              <a:defRPr sz="4800">
                <a:solidFill>
                  <a:srgbClr val="0A3B6C"/>
                </a:solidFill>
                <a:latin typeface="Arial" panose="020B0604020202020204" pitchFamily="34" charset="0"/>
              </a:defRPr>
            </a:lvl7pPr>
            <a:lvl8pPr marL="3429000" indent="-228600" eaLnBrk="0" fontAlgn="base" hangingPunct="0">
              <a:spcBef>
                <a:spcPct val="0"/>
              </a:spcBef>
              <a:spcAft>
                <a:spcPct val="0"/>
              </a:spcAft>
              <a:defRPr sz="4800">
                <a:solidFill>
                  <a:srgbClr val="0A3B6C"/>
                </a:solidFill>
                <a:latin typeface="Arial" panose="020B0604020202020204" pitchFamily="34" charset="0"/>
              </a:defRPr>
            </a:lvl8pPr>
            <a:lvl9pPr marL="3886200" indent="-228600" eaLnBrk="0" fontAlgn="base" hangingPunct="0">
              <a:spcBef>
                <a:spcPct val="0"/>
              </a:spcBef>
              <a:spcAft>
                <a:spcPct val="0"/>
              </a:spcAft>
              <a:defRPr sz="4800">
                <a:solidFill>
                  <a:srgbClr val="0A3B6C"/>
                </a:solidFill>
                <a:latin typeface="Arial" panose="020B0604020202020204" pitchFamily="34" charset="0"/>
              </a:defRPr>
            </a:lvl9pPr>
          </a:lstStyle>
          <a:p>
            <a:endParaRPr lang="en-US" altLang="en-US"/>
          </a:p>
        </p:txBody>
      </p:sp>
      <p:graphicFrame>
        <p:nvGraphicFramePr>
          <p:cNvPr id="1026" name="Object 2">
            <a:extLst>
              <a:ext uri="{FF2B5EF4-FFF2-40B4-BE49-F238E27FC236}">
                <a16:creationId xmlns:a16="http://schemas.microsoft.com/office/drawing/2014/main" id="{7891920D-68DD-4F67-A8D5-9B573B5A86E2}"/>
              </a:ext>
            </a:extLst>
          </p:cNvPr>
          <p:cNvGraphicFramePr>
            <a:graphicFrameLocks noChangeAspect="1"/>
          </p:cNvGraphicFramePr>
          <p:nvPr/>
        </p:nvGraphicFramePr>
        <p:xfrm>
          <a:off x="2566988" y="2933700"/>
          <a:ext cx="2800350" cy="782638"/>
        </p:xfrm>
        <a:graphic>
          <a:graphicData uri="http://schemas.openxmlformats.org/presentationml/2006/ole">
            <mc:AlternateContent xmlns:mc="http://schemas.openxmlformats.org/markup-compatibility/2006">
              <mc:Choice xmlns:v="urn:schemas-microsoft-com:vml" Requires="v">
                <p:oleObj spid="_x0000_s1050" name="Equation" r:id="rId4" imgW="1625400" imgH="419040" progId="Equation.3">
                  <p:embed/>
                </p:oleObj>
              </mc:Choice>
              <mc:Fallback>
                <p:oleObj name="Equation" r:id="rId4" imgW="1625400" imgH="419040" progId="Equation.3">
                  <p:embed/>
                  <p:pic>
                    <p:nvPicPr>
                      <p:cNvPr id="1026" name="Object 2">
                        <a:extLst>
                          <a:ext uri="{FF2B5EF4-FFF2-40B4-BE49-F238E27FC236}">
                            <a16:creationId xmlns:a16="http://schemas.microsoft.com/office/drawing/2014/main" id="{7891920D-68DD-4F67-A8D5-9B573B5A86E2}"/>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566988" y="2933700"/>
                        <a:ext cx="2800350" cy="78263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027" name="Object 3">
            <a:extLst>
              <a:ext uri="{FF2B5EF4-FFF2-40B4-BE49-F238E27FC236}">
                <a16:creationId xmlns:a16="http://schemas.microsoft.com/office/drawing/2014/main" id="{B4E46E86-8A4E-4A39-94B5-FD0CB71C717B}"/>
              </a:ext>
            </a:extLst>
          </p:cNvPr>
          <p:cNvGraphicFramePr>
            <a:graphicFrameLocks noChangeAspect="1"/>
          </p:cNvGraphicFramePr>
          <p:nvPr/>
        </p:nvGraphicFramePr>
        <p:xfrm>
          <a:off x="2566988" y="4076700"/>
          <a:ext cx="3917950" cy="1612900"/>
        </p:xfrm>
        <a:graphic>
          <a:graphicData uri="http://schemas.openxmlformats.org/presentationml/2006/ole">
            <mc:AlternateContent xmlns:mc="http://schemas.openxmlformats.org/markup-compatibility/2006">
              <mc:Choice xmlns:v="urn:schemas-microsoft-com:vml" Requires="v">
                <p:oleObj spid="_x0000_s1051" name="Equation" r:id="rId6" imgW="2273040" imgH="863280" progId="Equation.3">
                  <p:embed/>
                </p:oleObj>
              </mc:Choice>
              <mc:Fallback>
                <p:oleObj name="Equation" r:id="rId6" imgW="2273040" imgH="863280" progId="Equation.3">
                  <p:embed/>
                  <p:pic>
                    <p:nvPicPr>
                      <p:cNvPr id="1027" name="Object 3">
                        <a:extLst>
                          <a:ext uri="{FF2B5EF4-FFF2-40B4-BE49-F238E27FC236}">
                            <a16:creationId xmlns:a16="http://schemas.microsoft.com/office/drawing/2014/main" id="{B4E46E86-8A4E-4A39-94B5-FD0CB71C717B}"/>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566988" y="4076700"/>
                        <a:ext cx="3917950" cy="16129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8" name="Title 1">
            <a:extLst>
              <a:ext uri="{FF2B5EF4-FFF2-40B4-BE49-F238E27FC236}">
                <a16:creationId xmlns:a16="http://schemas.microsoft.com/office/drawing/2014/main" id="{4C0D79C9-9A00-422B-A332-5279082DE331}"/>
              </a:ext>
            </a:extLst>
          </p:cNvPr>
          <p:cNvSpPr>
            <a:spLocks noGrp="1"/>
          </p:cNvSpPr>
          <p:nvPr>
            <p:ph type="title"/>
          </p:nvPr>
        </p:nvSpPr>
        <p:spPr/>
        <p:txBody>
          <a:bodyPr/>
          <a:lstStyle/>
          <a:p>
            <a:r>
              <a:rPr lang="en-US" altLang="en-US"/>
              <a:t>Average Cost Example</a:t>
            </a:r>
          </a:p>
        </p:txBody>
      </p:sp>
      <p:pic>
        <p:nvPicPr>
          <p:cNvPr id="116739" name="Picture 4">
            <a:extLst>
              <a:ext uri="{FF2B5EF4-FFF2-40B4-BE49-F238E27FC236}">
                <a16:creationId xmlns:a16="http://schemas.microsoft.com/office/drawing/2014/main" id="{45A9960D-806E-45EE-8E0D-56B9036DB4C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79650" y="1557339"/>
            <a:ext cx="6324600" cy="401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pic>
      <p:sp>
        <p:nvSpPr>
          <p:cNvPr id="116740" name="TextBox 4">
            <a:extLst>
              <a:ext uri="{FF2B5EF4-FFF2-40B4-BE49-F238E27FC236}">
                <a16:creationId xmlns:a16="http://schemas.microsoft.com/office/drawing/2014/main" id="{2A460CDE-CB4F-4529-8D33-715156C8B0A0}"/>
              </a:ext>
            </a:extLst>
          </p:cNvPr>
          <p:cNvSpPr txBox="1">
            <a:spLocks noChangeArrowheads="1"/>
          </p:cNvSpPr>
          <p:nvPr/>
        </p:nvSpPr>
        <p:spPr bwMode="auto">
          <a:xfrm>
            <a:off x="2198688" y="5765800"/>
            <a:ext cx="7389812"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4800">
                <a:solidFill>
                  <a:srgbClr val="0A3B6C"/>
                </a:solidFill>
                <a:latin typeface="Arial" panose="020B0604020202020204" pitchFamily="34" charset="0"/>
              </a:defRPr>
            </a:lvl1pPr>
            <a:lvl2pPr marL="742950" indent="-285750">
              <a:defRPr sz="4800">
                <a:solidFill>
                  <a:srgbClr val="0A3B6C"/>
                </a:solidFill>
                <a:latin typeface="Arial" panose="020B0604020202020204" pitchFamily="34" charset="0"/>
              </a:defRPr>
            </a:lvl2pPr>
            <a:lvl3pPr marL="1143000" indent="-228600">
              <a:defRPr sz="4800">
                <a:solidFill>
                  <a:srgbClr val="0A3B6C"/>
                </a:solidFill>
                <a:latin typeface="Arial" panose="020B0604020202020204" pitchFamily="34" charset="0"/>
              </a:defRPr>
            </a:lvl3pPr>
            <a:lvl4pPr marL="1600200" indent="-228600">
              <a:defRPr sz="4800">
                <a:solidFill>
                  <a:srgbClr val="0A3B6C"/>
                </a:solidFill>
                <a:latin typeface="Arial" panose="020B0604020202020204" pitchFamily="34" charset="0"/>
              </a:defRPr>
            </a:lvl4pPr>
            <a:lvl5pPr marL="2057400" indent="-228600">
              <a:defRPr sz="4800">
                <a:solidFill>
                  <a:srgbClr val="0A3B6C"/>
                </a:solidFill>
                <a:latin typeface="Arial" panose="020B0604020202020204" pitchFamily="34" charset="0"/>
              </a:defRPr>
            </a:lvl5pPr>
            <a:lvl6pPr marL="2514600" indent="-228600" eaLnBrk="0" fontAlgn="base" hangingPunct="0">
              <a:spcBef>
                <a:spcPct val="0"/>
              </a:spcBef>
              <a:spcAft>
                <a:spcPct val="0"/>
              </a:spcAft>
              <a:defRPr sz="4800">
                <a:solidFill>
                  <a:srgbClr val="0A3B6C"/>
                </a:solidFill>
                <a:latin typeface="Arial" panose="020B0604020202020204" pitchFamily="34" charset="0"/>
              </a:defRPr>
            </a:lvl6pPr>
            <a:lvl7pPr marL="2971800" indent="-228600" eaLnBrk="0" fontAlgn="base" hangingPunct="0">
              <a:spcBef>
                <a:spcPct val="0"/>
              </a:spcBef>
              <a:spcAft>
                <a:spcPct val="0"/>
              </a:spcAft>
              <a:defRPr sz="4800">
                <a:solidFill>
                  <a:srgbClr val="0A3B6C"/>
                </a:solidFill>
                <a:latin typeface="Arial" panose="020B0604020202020204" pitchFamily="34" charset="0"/>
              </a:defRPr>
            </a:lvl7pPr>
            <a:lvl8pPr marL="3429000" indent="-228600" eaLnBrk="0" fontAlgn="base" hangingPunct="0">
              <a:spcBef>
                <a:spcPct val="0"/>
              </a:spcBef>
              <a:spcAft>
                <a:spcPct val="0"/>
              </a:spcAft>
              <a:defRPr sz="4800">
                <a:solidFill>
                  <a:srgbClr val="0A3B6C"/>
                </a:solidFill>
                <a:latin typeface="Arial" panose="020B0604020202020204" pitchFamily="34" charset="0"/>
              </a:defRPr>
            </a:lvl8pPr>
            <a:lvl9pPr marL="3886200" indent="-228600" eaLnBrk="0" fontAlgn="base" hangingPunct="0">
              <a:spcBef>
                <a:spcPct val="0"/>
              </a:spcBef>
              <a:spcAft>
                <a:spcPct val="0"/>
              </a:spcAft>
              <a:defRPr sz="4800">
                <a:solidFill>
                  <a:srgbClr val="0A3B6C"/>
                </a:solidFill>
                <a:latin typeface="Arial" panose="020B0604020202020204" pitchFamily="34" charset="0"/>
              </a:defRPr>
            </a:lvl9pPr>
          </a:lstStyle>
          <a:p>
            <a:r>
              <a:rPr lang="en-US" altLang="en-US" sz="2000"/>
              <a:t>Tariff [ct/kWh]= 2.96*Index</a:t>
            </a:r>
            <a:r>
              <a:rPr lang="en-US" altLang="en-US" sz="2000" baseline="-25000"/>
              <a:t>1</a:t>
            </a:r>
            <a:r>
              <a:rPr lang="en-US" altLang="en-US" sz="2000"/>
              <a:t>+0.25*Index</a:t>
            </a:r>
            <a:r>
              <a:rPr lang="en-US" altLang="en-US" sz="2000" baseline="-25000"/>
              <a:t>2</a:t>
            </a:r>
            <a:r>
              <a:rPr lang="en-US" altLang="en-US" sz="2000"/>
              <a:t>+0.30*Index</a:t>
            </a:r>
            <a:r>
              <a:rPr lang="en-US" altLang="en-US" sz="2000" baseline="-25000"/>
              <a:t>3</a:t>
            </a:r>
            <a:r>
              <a:rPr lang="en-US" altLang="en-US" sz="2000"/>
              <a:t>+10*Index</a:t>
            </a:r>
            <a:r>
              <a:rPr lang="en-US" altLang="en-US" sz="2000" baseline="-25000"/>
              <a:t>4</a:t>
            </a:r>
            <a:endParaRPr lang="en-US" altLang="en-US" sz="2000"/>
          </a:p>
        </p:txBody>
      </p:sp>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2" name="Title 1">
            <a:extLst>
              <a:ext uri="{FF2B5EF4-FFF2-40B4-BE49-F238E27FC236}">
                <a16:creationId xmlns:a16="http://schemas.microsoft.com/office/drawing/2014/main" id="{511DF51B-0840-4A99-AC66-33E4954A5CAC}"/>
              </a:ext>
            </a:extLst>
          </p:cNvPr>
          <p:cNvSpPr>
            <a:spLocks noGrp="1"/>
          </p:cNvSpPr>
          <p:nvPr>
            <p:ph type="title"/>
          </p:nvPr>
        </p:nvSpPr>
        <p:spPr/>
        <p:txBody>
          <a:bodyPr/>
          <a:lstStyle/>
          <a:p>
            <a:r>
              <a:rPr lang="en-US" altLang="en-US"/>
              <a:t>Price Indexing</a:t>
            </a:r>
          </a:p>
        </p:txBody>
      </p:sp>
      <p:sp>
        <p:nvSpPr>
          <p:cNvPr id="117763" name="Content Placeholder 2">
            <a:extLst>
              <a:ext uri="{FF2B5EF4-FFF2-40B4-BE49-F238E27FC236}">
                <a16:creationId xmlns:a16="http://schemas.microsoft.com/office/drawing/2014/main" id="{1CFF1BBB-2494-4BE4-A29F-0666518046A5}"/>
              </a:ext>
            </a:extLst>
          </p:cNvPr>
          <p:cNvSpPr>
            <a:spLocks noGrp="1"/>
          </p:cNvSpPr>
          <p:nvPr>
            <p:ph idx="1"/>
          </p:nvPr>
        </p:nvSpPr>
        <p:spPr/>
        <p:txBody>
          <a:bodyPr>
            <a:normAutofit lnSpcReduction="10000"/>
          </a:bodyPr>
          <a:lstStyle/>
          <a:p>
            <a:endParaRPr lang="en-US" altLang="en-US"/>
          </a:p>
          <a:p>
            <a:endParaRPr lang="en-US" altLang="en-US"/>
          </a:p>
          <a:p>
            <a:endParaRPr lang="en-US" altLang="en-US"/>
          </a:p>
          <a:p>
            <a:endParaRPr lang="en-US" altLang="en-US"/>
          </a:p>
          <a:p>
            <a:endParaRPr lang="en-US" altLang="en-US"/>
          </a:p>
          <a:p>
            <a:r>
              <a:rPr lang="en-US" altLang="en-US"/>
              <a:t>Possible indexation</a:t>
            </a:r>
          </a:p>
          <a:p>
            <a:pPr lvl="1"/>
            <a:r>
              <a:rPr lang="en-US" altLang="en-US"/>
              <a:t>Foreign Currency</a:t>
            </a:r>
          </a:p>
          <a:p>
            <a:pPr lvl="1"/>
            <a:r>
              <a:rPr lang="en-US" altLang="en-US"/>
              <a:t>Capital costs (interest rate)</a:t>
            </a:r>
          </a:p>
          <a:p>
            <a:pPr lvl="1"/>
            <a:r>
              <a:rPr lang="en-US" altLang="en-US"/>
              <a:t>Inflation effects</a:t>
            </a:r>
          </a:p>
          <a:p>
            <a:pPr lvl="1"/>
            <a:r>
              <a:rPr lang="en-US" altLang="en-US"/>
              <a:t>Fuel prices</a:t>
            </a:r>
          </a:p>
        </p:txBody>
      </p:sp>
      <p:pic>
        <p:nvPicPr>
          <p:cNvPr id="117764" name="Picture 4">
            <a:extLst>
              <a:ext uri="{FF2B5EF4-FFF2-40B4-BE49-F238E27FC236}">
                <a16:creationId xmlns:a16="http://schemas.microsoft.com/office/drawing/2014/main" id="{23D31034-2AB2-4ADD-B296-40DDC64C7A3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t="56290"/>
          <a:stretch>
            <a:fillRect/>
          </a:stretch>
        </p:blipFill>
        <p:spPr bwMode="auto">
          <a:xfrm>
            <a:off x="2279650" y="1430338"/>
            <a:ext cx="6324600" cy="175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pic>
      <p:sp>
        <p:nvSpPr>
          <p:cNvPr id="117765" name="TextBox 4">
            <a:extLst>
              <a:ext uri="{FF2B5EF4-FFF2-40B4-BE49-F238E27FC236}">
                <a16:creationId xmlns:a16="http://schemas.microsoft.com/office/drawing/2014/main" id="{A47FD257-4463-4DB3-B0CD-FBABA3604523}"/>
              </a:ext>
            </a:extLst>
          </p:cNvPr>
          <p:cNvSpPr txBox="1">
            <a:spLocks noChangeArrowheads="1"/>
          </p:cNvSpPr>
          <p:nvPr/>
        </p:nvSpPr>
        <p:spPr bwMode="auto">
          <a:xfrm>
            <a:off x="2208213" y="3213100"/>
            <a:ext cx="7459662"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4800">
                <a:solidFill>
                  <a:srgbClr val="0A3B6C"/>
                </a:solidFill>
                <a:latin typeface="Arial" panose="020B0604020202020204" pitchFamily="34" charset="0"/>
              </a:defRPr>
            </a:lvl1pPr>
            <a:lvl2pPr marL="742950" indent="-285750">
              <a:defRPr sz="4800">
                <a:solidFill>
                  <a:srgbClr val="0A3B6C"/>
                </a:solidFill>
                <a:latin typeface="Arial" panose="020B0604020202020204" pitchFamily="34" charset="0"/>
              </a:defRPr>
            </a:lvl2pPr>
            <a:lvl3pPr marL="1143000" indent="-228600">
              <a:defRPr sz="4800">
                <a:solidFill>
                  <a:srgbClr val="0A3B6C"/>
                </a:solidFill>
                <a:latin typeface="Arial" panose="020B0604020202020204" pitchFamily="34" charset="0"/>
              </a:defRPr>
            </a:lvl3pPr>
            <a:lvl4pPr marL="1600200" indent="-228600">
              <a:defRPr sz="4800">
                <a:solidFill>
                  <a:srgbClr val="0A3B6C"/>
                </a:solidFill>
                <a:latin typeface="Arial" panose="020B0604020202020204" pitchFamily="34" charset="0"/>
              </a:defRPr>
            </a:lvl4pPr>
            <a:lvl5pPr marL="2057400" indent="-228600">
              <a:defRPr sz="4800">
                <a:solidFill>
                  <a:srgbClr val="0A3B6C"/>
                </a:solidFill>
                <a:latin typeface="Arial" panose="020B0604020202020204" pitchFamily="34" charset="0"/>
              </a:defRPr>
            </a:lvl5pPr>
            <a:lvl6pPr marL="2514600" indent="-228600" eaLnBrk="0" fontAlgn="base" hangingPunct="0">
              <a:spcBef>
                <a:spcPct val="0"/>
              </a:spcBef>
              <a:spcAft>
                <a:spcPct val="0"/>
              </a:spcAft>
              <a:defRPr sz="4800">
                <a:solidFill>
                  <a:srgbClr val="0A3B6C"/>
                </a:solidFill>
                <a:latin typeface="Arial" panose="020B0604020202020204" pitchFamily="34" charset="0"/>
              </a:defRPr>
            </a:lvl6pPr>
            <a:lvl7pPr marL="2971800" indent="-228600" eaLnBrk="0" fontAlgn="base" hangingPunct="0">
              <a:spcBef>
                <a:spcPct val="0"/>
              </a:spcBef>
              <a:spcAft>
                <a:spcPct val="0"/>
              </a:spcAft>
              <a:defRPr sz="4800">
                <a:solidFill>
                  <a:srgbClr val="0A3B6C"/>
                </a:solidFill>
                <a:latin typeface="Arial" panose="020B0604020202020204" pitchFamily="34" charset="0"/>
              </a:defRPr>
            </a:lvl7pPr>
            <a:lvl8pPr marL="3429000" indent="-228600" eaLnBrk="0" fontAlgn="base" hangingPunct="0">
              <a:spcBef>
                <a:spcPct val="0"/>
              </a:spcBef>
              <a:spcAft>
                <a:spcPct val="0"/>
              </a:spcAft>
              <a:defRPr sz="4800">
                <a:solidFill>
                  <a:srgbClr val="0A3B6C"/>
                </a:solidFill>
                <a:latin typeface="Arial" panose="020B0604020202020204" pitchFamily="34" charset="0"/>
              </a:defRPr>
            </a:lvl8pPr>
            <a:lvl9pPr marL="3886200" indent="-228600" eaLnBrk="0" fontAlgn="base" hangingPunct="0">
              <a:spcBef>
                <a:spcPct val="0"/>
              </a:spcBef>
              <a:spcAft>
                <a:spcPct val="0"/>
              </a:spcAft>
              <a:defRPr sz="4800">
                <a:solidFill>
                  <a:srgbClr val="0A3B6C"/>
                </a:solidFill>
                <a:latin typeface="Arial" panose="020B0604020202020204" pitchFamily="34" charset="0"/>
              </a:defRPr>
            </a:lvl9pPr>
          </a:lstStyle>
          <a:p>
            <a:r>
              <a:rPr lang="en-US" altLang="en-US" sz="2000"/>
              <a:t>Tariff [ct/kWh]= 2.96*Index</a:t>
            </a:r>
            <a:r>
              <a:rPr lang="en-US" altLang="en-US" sz="2000" baseline="-25000"/>
              <a:t>1</a:t>
            </a:r>
            <a:r>
              <a:rPr lang="en-US" altLang="en-US" sz="2000"/>
              <a:t>+0.25*Index</a:t>
            </a:r>
            <a:r>
              <a:rPr lang="en-US" altLang="en-US" sz="2000" baseline="-25000"/>
              <a:t>2</a:t>
            </a:r>
            <a:r>
              <a:rPr lang="en-US" altLang="en-US" sz="2000"/>
              <a:t>+0.30*Index</a:t>
            </a:r>
            <a:r>
              <a:rPr lang="en-US" altLang="en-US" sz="2000" baseline="-25000"/>
              <a:t>3</a:t>
            </a:r>
            <a:r>
              <a:rPr lang="en-US" altLang="en-US" sz="2000"/>
              <a:t>+10*Index</a:t>
            </a:r>
            <a:r>
              <a:rPr lang="en-US" altLang="en-US" sz="2000" baseline="-25000"/>
              <a:t>4</a:t>
            </a:r>
            <a:endParaRPr lang="en-US" altLang="en-US" sz="2000"/>
          </a:p>
        </p:txBody>
      </p:sp>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6" name="Title 1">
            <a:extLst>
              <a:ext uri="{FF2B5EF4-FFF2-40B4-BE49-F238E27FC236}">
                <a16:creationId xmlns:a16="http://schemas.microsoft.com/office/drawing/2014/main" id="{DADFD4D9-A59C-43FE-84B3-4A9A8A1D4823}"/>
              </a:ext>
            </a:extLst>
          </p:cNvPr>
          <p:cNvSpPr>
            <a:spLocks noGrp="1"/>
          </p:cNvSpPr>
          <p:nvPr>
            <p:ph type="title"/>
          </p:nvPr>
        </p:nvSpPr>
        <p:spPr/>
        <p:txBody>
          <a:bodyPr/>
          <a:lstStyle/>
          <a:p>
            <a:r>
              <a:rPr lang="en-US" altLang="en-US"/>
              <a:t>Fuel Efficiency</a:t>
            </a:r>
          </a:p>
        </p:txBody>
      </p:sp>
      <p:sp>
        <p:nvSpPr>
          <p:cNvPr id="118787" name="Content Placeholder 2">
            <a:extLst>
              <a:ext uri="{FF2B5EF4-FFF2-40B4-BE49-F238E27FC236}">
                <a16:creationId xmlns:a16="http://schemas.microsoft.com/office/drawing/2014/main" id="{D19C83C8-6888-46C7-80FC-253CAFB5ADCC}"/>
              </a:ext>
            </a:extLst>
          </p:cNvPr>
          <p:cNvSpPr>
            <a:spLocks noGrp="1"/>
          </p:cNvSpPr>
          <p:nvPr>
            <p:ph idx="1"/>
          </p:nvPr>
        </p:nvSpPr>
        <p:spPr/>
        <p:txBody>
          <a:bodyPr/>
          <a:lstStyle/>
          <a:p>
            <a:r>
              <a:rPr lang="en-US" altLang="en-US"/>
              <a:t>Fuel costs</a:t>
            </a:r>
          </a:p>
          <a:p>
            <a:pPr lvl="1"/>
            <a:r>
              <a:rPr lang="en-US" altLang="en-US"/>
              <a:t>	= efficiency * output * price</a:t>
            </a:r>
          </a:p>
          <a:p>
            <a:pPr lvl="1"/>
            <a:r>
              <a:rPr lang="en-US" altLang="en-US"/>
              <a:t>	= gallon/kWh * kWh * $/gallon</a:t>
            </a:r>
          </a:p>
          <a:p>
            <a:r>
              <a:rPr lang="en-US" altLang="en-US"/>
              <a:t>Linking revenue to actual cost</a:t>
            </a:r>
          </a:p>
          <a:p>
            <a:pPr lvl="1"/>
            <a:r>
              <a:rPr lang="en-US" altLang="en-US"/>
              <a:t>No risks for IPP</a:t>
            </a:r>
          </a:p>
          <a:p>
            <a:pPr lvl="1"/>
            <a:r>
              <a:rPr lang="en-US" altLang="en-US"/>
              <a:t>However: also no incentives to operate efficiently</a:t>
            </a:r>
          </a:p>
          <a:p>
            <a:r>
              <a:rPr lang="en-US" altLang="en-US"/>
              <a:t>Unlinking revenue from actual costs</a:t>
            </a:r>
          </a:p>
          <a:p>
            <a:pPr lvl="1"/>
            <a:r>
              <a:rPr lang="en-US" altLang="en-US"/>
              <a:t>Risks for IPP: but symmetric</a:t>
            </a:r>
          </a:p>
          <a:p>
            <a:pPr lvl="1"/>
            <a:r>
              <a:rPr lang="en-US" altLang="en-US"/>
              <a:t>Heat rate targets</a:t>
            </a:r>
          </a:p>
          <a:p>
            <a:pPr lvl="1"/>
            <a:r>
              <a:rPr lang="en-US" altLang="en-US"/>
              <a:t>Better performance = Higher returns</a:t>
            </a:r>
          </a:p>
          <a:p>
            <a:pPr lvl="1"/>
            <a:endParaRPr lang="en-US" altLang="en-US"/>
          </a:p>
        </p:txBody>
      </p:sp>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10" name="Title 1">
            <a:extLst>
              <a:ext uri="{FF2B5EF4-FFF2-40B4-BE49-F238E27FC236}">
                <a16:creationId xmlns:a16="http://schemas.microsoft.com/office/drawing/2014/main" id="{955FE495-B35A-4DA1-8854-44C0B1FD5AF3}"/>
              </a:ext>
            </a:extLst>
          </p:cNvPr>
          <p:cNvSpPr>
            <a:spLocks noGrp="1"/>
          </p:cNvSpPr>
          <p:nvPr>
            <p:ph type="title"/>
          </p:nvPr>
        </p:nvSpPr>
        <p:spPr/>
        <p:txBody>
          <a:bodyPr/>
          <a:lstStyle/>
          <a:p>
            <a:r>
              <a:rPr lang="en-US" altLang="en-US"/>
              <a:t>Evaluation Average Pricing</a:t>
            </a:r>
          </a:p>
        </p:txBody>
      </p:sp>
      <p:sp>
        <p:nvSpPr>
          <p:cNvPr id="119811" name="Content Placeholder 2">
            <a:extLst>
              <a:ext uri="{FF2B5EF4-FFF2-40B4-BE49-F238E27FC236}">
                <a16:creationId xmlns:a16="http://schemas.microsoft.com/office/drawing/2014/main" id="{A129DB21-62FC-4557-9864-7ED869C7FE5E}"/>
              </a:ext>
            </a:extLst>
          </p:cNvPr>
          <p:cNvSpPr>
            <a:spLocks noGrp="1"/>
          </p:cNvSpPr>
          <p:nvPr>
            <p:ph idx="1"/>
          </p:nvPr>
        </p:nvSpPr>
        <p:spPr/>
        <p:txBody>
          <a:bodyPr/>
          <a:lstStyle/>
          <a:p>
            <a:r>
              <a:rPr lang="en-US" altLang="en-US"/>
              <a:t>Advantages</a:t>
            </a:r>
          </a:p>
          <a:p>
            <a:pPr lvl="1"/>
            <a:r>
              <a:rPr lang="en-US" altLang="en-US"/>
              <a:t>Simple</a:t>
            </a:r>
          </a:p>
          <a:p>
            <a:pPr lvl="1"/>
            <a:r>
              <a:rPr lang="en-US" altLang="en-US"/>
              <a:t>Strong incentives for availability </a:t>
            </a:r>
          </a:p>
          <a:p>
            <a:r>
              <a:rPr lang="en-US" altLang="en-US"/>
              <a:t>Disadvantages</a:t>
            </a:r>
          </a:p>
          <a:p>
            <a:pPr lvl="1"/>
            <a:r>
              <a:rPr lang="en-US" altLang="en-US"/>
              <a:t>Economic: Allocative inefficiency</a:t>
            </a:r>
          </a:p>
          <a:p>
            <a:pPr lvl="1"/>
            <a:r>
              <a:rPr lang="en-US" altLang="en-US"/>
              <a:t>Financial: Risks for the IPP and Utility</a:t>
            </a:r>
          </a:p>
        </p:txBody>
      </p:sp>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4" name="Title 1">
            <a:extLst>
              <a:ext uri="{FF2B5EF4-FFF2-40B4-BE49-F238E27FC236}">
                <a16:creationId xmlns:a16="http://schemas.microsoft.com/office/drawing/2014/main" id="{E8281417-F3BB-4287-BC5F-664C55EE78F3}"/>
              </a:ext>
            </a:extLst>
          </p:cNvPr>
          <p:cNvSpPr>
            <a:spLocks noGrp="1"/>
          </p:cNvSpPr>
          <p:nvPr>
            <p:ph type="title"/>
          </p:nvPr>
        </p:nvSpPr>
        <p:spPr/>
        <p:txBody>
          <a:bodyPr/>
          <a:lstStyle/>
          <a:p>
            <a:r>
              <a:rPr lang="en-US" altLang="en-US"/>
              <a:t>Economic Effects</a:t>
            </a:r>
          </a:p>
        </p:txBody>
      </p:sp>
      <p:sp>
        <p:nvSpPr>
          <p:cNvPr id="120835" name="Content Placeholder 2">
            <a:extLst>
              <a:ext uri="{FF2B5EF4-FFF2-40B4-BE49-F238E27FC236}">
                <a16:creationId xmlns:a16="http://schemas.microsoft.com/office/drawing/2014/main" id="{0DA2B8E2-A484-4AFF-B74D-726DC3BB3AC6}"/>
              </a:ext>
            </a:extLst>
          </p:cNvPr>
          <p:cNvSpPr>
            <a:spLocks noGrp="1"/>
          </p:cNvSpPr>
          <p:nvPr>
            <p:ph idx="1"/>
          </p:nvPr>
        </p:nvSpPr>
        <p:spPr/>
        <p:txBody>
          <a:bodyPr/>
          <a:lstStyle/>
          <a:p>
            <a:r>
              <a:rPr lang="en-US" altLang="en-US"/>
              <a:t>Dispatch decisions should be based on marginal costs</a:t>
            </a:r>
          </a:p>
          <a:p>
            <a:r>
              <a:rPr lang="en-US" altLang="en-US"/>
              <a:t>Marginal costs of energy: The costs required to produce one additional kWh of energy</a:t>
            </a:r>
          </a:p>
          <a:p>
            <a:pPr lvl="1"/>
            <a:r>
              <a:rPr lang="en-US" altLang="en-US"/>
              <a:t>Fuel costs, O&amp;M costs</a:t>
            </a:r>
          </a:p>
          <a:p>
            <a:r>
              <a:rPr lang="en-US" altLang="en-US"/>
              <a:t>Including capacity costs in the price per kWh distorts price signals and leads to inefficient dispatch</a:t>
            </a:r>
          </a:p>
          <a:p>
            <a:endParaRPr lang="en-US" altLang="en-US"/>
          </a:p>
          <a:p>
            <a:endParaRPr lang="en-US" altLang="en-US"/>
          </a:p>
        </p:txBody>
      </p:sp>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8" name="Title 1">
            <a:extLst>
              <a:ext uri="{FF2B5EF4-FFF2-40B4-BE49-F238E27FC236}">
                <a16:creationId xmlns:a16="http://schemas.microsoft.com/office/drawing/2014/main" id="{850E8940-BFC8-4894-A7BC-12B227000278}"/>
              </a:ext>
            </a:extLst>
          </p:cNvPr>
          <p:cNvSpPr>
            <a:spLocks noGrp="1"/>
          </p:cNvSpPr>
          <p:nvPr>
            <p:ph type="title"/>
          </p:nvPr>
        </p:nvSpPr>
        <p:spPr/>
        <p:txBody>
          <a:bodyPr/>
          <a:lstStyle/>
          <a:p>
            <a:r>
              <a:rPr lang="en-US" altLang="en-US"/>
              <a:t>Financial Effects (1)</a:t>
            </a:r>
          </a:p>
        </p:txBody>
      </p:sp>
      <p:sp>
        <p:nvSpPr>
          <p:cNvPr id="121859" name="Content Placeholder 2">
            <a:extLst>
              <a:ext uri="{FF2B5EF4-FFF2-40B4-BE49-F238E27FC236}">
                <a16:creationId xmlns:a16="http://schemas.microsoft.com/office/drawing/2014/main" id="{0D9F3B68-06A3-40DA-8D49-E1AA18A347B9}"/>
              </a:ext>
            </a:extLst>
          </p:cNvPr>
          <p:cNvSpPr>
            <a:spLocks noGrp="1"/>
          </p:cNvSpPr>
          <p:nvPr>
            <p:ph idx="1"/>
          </p:nvPr>
        </p:nvSpPr>
        <p:spPr/>
        <p:txBody>
          <a:bodyPr/>
          <a:lstStyle/>
          <a:p>
            <a:r>
              <a:rPr lang="en-US" altLang="en-US"/>
              <a:t>Price is set on the basis of average costs</a:t>
            </a:r>
          </a:p>
          <a:p>
            <a:pPr lvl="1"/>
            <a:r>
              <a:rPr lang="en-US" altLang="en-US"/>
              <a:t>Expected costs divided by expected sales</a:t>
            </a:r>
          </a:p>
          <a:p>
            <a:r>
              <a:rPr lang="en-US" altLang="en-US"/>
              <a:t>Deviations creates risks</a:t>
            </a:r>
          </a:p>
          <a:p>
            <a:pPr lvl="1"/>
            <a:r>
              <a:rPr lang="en-US" altLang="en-US"/>
              <a:t>Deviations in costs</a:t>
            </a:r>
          </a:p>
          <a:p>
            <a:pPr lvl="1"/>
            <a:r>
              <a:rPr lang="en-US" altLang="en-US"/>
              <a:t>Deviations in sales</a:t>
            </a:r>
          </a:p>
        </p:txBody>
      </p:sp>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2" name="Isosceles Triangle 17">
            <a:extLst>
              <a:ext uri="{FF2B5EF4-FFF2-40B4-BE49-F238E27FC236}">
                <a16:creationId xmlns:a16="http://schemas.microsoft.com/office/drawing/2014/main" id="{2B0C1A96-0655-4F32-AEF1-E250D855D16E}"/>
              </a:ext>
            </a:extLst>
          </p:cNvPr>
          <p:cNvSpPr>
            <a:spLocks noChangeArrowheads="1"/>
          </p:cNvSpPr>
          <p:nvPr/>
        </p:nvSpPr>
        <p:spPr bwMode="auto">
          <a:xfrm rot="5191805">
            <a:off x="2799557" y="1948657"/>
            <a:ext cx="4311650" cy="3497263"/>
          </a:xfrm>
          <a:prstGeom prst="triangle">
            <a:avLst>
              <a:gd name="adj" fmla="val 50000"/>
            </a:avLst>
          </a:prstGeom>
          <a:solidFill>
            <a:srgbClr val="FF0000"/>
          </a:solidFill>
          <a:ln w="9525" algn="ctr">
            <a:solidFill>
              <a:schemeClr val="tx1"/>
            </a:solidFill>
            <a:round/>
            <a:headEnd/>
            <a:tailEnd/>
          </a:ln>
        </p:spPr>
        <p:txBody>
          <a:bodyPr wrap="none" lIns="36363" tIns="57577" rIns="36363" bIns="57577" anchor="ctr"/>
          <a:lstStyle>
            <a:lvl1pPr defTabSz="823913">
              <a:defRPr sz="4800">
                <a:solidFill>
                  <a:srgbClr val="0A3B6C"/>
                </a:solidFill>
                <a:latin typeface="Arial" panose="020B0604020202020204" pitchFamily="34" charset="0"/>
              </a:defRPr>
            </a:lvl1pPr>
            <a:lvl2pPr marL="742950" indent="-285750" defTabSz="823913">
              <a:defRPr sz="4800">
                <a:solidFill>
                  <a:srgbClr val="0A3B6C"/>
                </a:solidFill>
                <a:latin typeface="Arial" panose="020B0604020202020204" pitchFamily="34" charset="0"/>
              </a:defRPr>
            </a:lvl2pPr>
            <a:lvl3pPr marL="1143000" indent="-228600" defTabSz="823913">
              <a:defRPr sz="4800">
                <a:solidFill>
                  <a:srgbClr val="0A3B6C"/>
                </a:solidFill>
                <a:latin typeface="Arial" panose="020B0604020202020204" pitchFamily="34" charset="0"/>
              </a:defRPr>
            </a:lvl3pPr>
            <a:lvl4pPr marL="1600200" indent="-228600" defTabSz="823913">
              <a:defRPr sz="4800">
                <a:solidFill>
                  <a:srgbClr val="0A3B6C"/>
                </a:solidFill>
                <a:latin typeface="Arial" panose="020B0604020202020204" pitchFamily="34" charset="0"/>
              </a:defRPr>
            </a:lvl4pPr>
            <a:lvl5pPr marL="2057400" indent="-228600" defTabSz="823913">
              <a:defRPr sz="4800">
                <a:solidFill>
                  <a:srgbClr val="0A3B6C"/>
                </a:solidFill>
                <a:latin typeface="Arial" panose="020B0604020202020204" pitchFamily="34" charset="0"/>
              </a:defRPr>
            </a:lvl5pPr>
            <a:lvl6pPr marL="2514600" indent="-228600" defTabSz="823913" eaLnBrk="0" fontAlgn="base" hangingPunct="0">
              <a:spcBef>
                <a:spcPct val="0"/>
              </a:spcBef>
              <a:spcAft>
                <a:spcPct val="0"/>
              </a:spcAft>
              <a:defRPr sz="4800">
                <a:solidFill>
                  <a:srgbClr val="0A3B6C"/>
                </a:solidFill>
                <a:latin typeface="Arial" panose="020B0604020202020204" pitchFamily="34" charset="0"/>
              </a:defRPr>
            </a:lvl6pPr>
            <a:lvl7pPr marL="2971800" indent="-228600" defTabSz="823913" eaLnBrk="0" fontAlgn="base" hangingPunct="0">
              <a:spcBef>
                <a:spcPct val="0"/>
              </a:spcBef>
              <a:spcAft>
                <a:spcPct val="0"/>
              </a:spcAft>
              <a:defRPr sz="4800">
                <a:solidFill>
                  <a:srgbClr val="0A3B6C"/>
                </a:solidFill>
                <a:latin typeface="Arial" panose="020B0604020202020204" pitchFamily="34" charset="0"/>
              </a:defRPr>
            </a:lvl7pPr>
            <a:lvl8pPr marL="3429000" indent="-228600" defTabSz="823913" eaLnBrk="0" fontAlgn="base" hangingPunct="0">
              <a:spcBef>
                <a:spcPct val="0"/>
              </a:spcBef>
              <a:spcAft>
                <a:spcPct val="0"/>
              </a:spcAft>
              <a:defRPr sz="4800">
                <a:solidFill>
                  <a:srgbClr val="0A3B6C"/>
                </a:solidFill>
                <a:latin typeface="Arial" panose="020B0604020202020204" pitchFamily="34" charset="0"/>
              </a:defRPr>
            </a:lvl8pPr>
            <a:lvl9pPr marL="3886200" indent="-228600" defTabSz="823913" eaLnBrk="0" fontAlgn="base" hangingPunct="0">
              <a:spcBef>
                <a:spcPct val="0"/>
              </a:spcBef>
              <a:spcAft>
                <a:spcPct val="0"/>
              </a:spcAft>
              <a:defRPr sz="4800">
                <a:solidFill>
                  <a:srgbClr val="0A3B6C"/>
                </a:solidFill>
                <a:latin typeface="Arial" panose="020B0604020202020204" pitchFamily="34" charset="0"/>
              </a:defRPr>
            </a:lvl9pPr>
          </a:lstStyle>
          <a:p>
            <a:pPr algn="ctr">
              <a:lnSpc>
                <a:spcPct val="120000"/>
              </a:lnSpc>
              <a:buClr>
                <a:srgbClr val="E82808"/>
              </a:buClr>
              <a:buSzPct val="110000"/>
              <a:buFontTx/>
              <a:buChar char="•"/>
            </a:pPr>
            <a:endParaRPr lang="en-US" altLang="en-US" sz="1400" b="1">
              <a:solidFill>
                <a:srgbClr val="07405F"/>
              </a:solidFill>
            </a:endParaRPr>
          </a:p>
        </p:txBody>
      </p:sp>
      <p:sp>
        <p:nvSpPr>
          <p:cNvPr id="122883" name="Rectangle 18">
            <a:extLst>
              <a:ext uri="{FF2B5EF4-FFF2-40B4-BE49-F238E27FC236}">
                <a16:creationId xmlns:a16="http://schemas.microsoft.com/office/drawing/2014/main" id="{2AE72D9B-2736-444F-AAED-D304B387B319}"/>
              </a:ext>
            </a:extLst>
          </p:cNvPr>
          <p:cNvSpPr>
            <a:spLocks noChangeArrowheads="1"/>
          </p:cNvSpPr>
          <p:nvPr/>
        </p:nvSpPr>
        <p:spPr bwMode="auto">
          <a:xfrm>
            <a:off x="2033589" y="1355726"/>
            <a:ext cx="1292225" cy="4638675"/>
          </a:xfrm>
          <a:prstGeom prst="rect">
            <a:avLst/>
          </a:prstGeom>
          <a:solidFill>
            <a:schemeClr val="bg1"/>
          </a:solidFill>
          <a:ln>
            <a:noFill/>
          </a:ln>
          <a:extLst>
            <a:ext uri="{91240B29-F687-4F45-9708-019B960494DF}">
              <a14:hiddenLine xmlns:a14="http://schemas.microsoft.com/office/drawing/2010/main" w="9525" algn="ctr">
                <a:solidFill>
                  <a:srgbClr val="000000"/>
                </a:solidFill>
                <a:round/>
                <a:headEnd/>
                <a:tailEnd/>
              </a14:hiddenLine>
            </a:ext>
          </a:extLst>
        </p:spPr>
        <p:txBody>
          <a:bodyPr wrap="none" lIns="36363" tIns="57577" rIns="36363" bIns="57577" anchor="ctr"/>
          <a:lstStyle>
            <a:lvl1pPr defTabSz="823913">
              <a:defRPr sz="4800">
                <a:solidFill>
                  <a:srgbClr val="0A3B6C"/>
                </a:solidFill>
                <a:latin typeface="Arial" panose="020B0604020202020204" pitchFamily="34" charset="0"/>
              </a:defRPr>
            </a:lvl1pPr>
            <a:lvl2pPr marL="742950" indent="-285750" defTabSz="823913">
              <a:defRPr sz="4800">
                <a:solidFill>
                  <a:srgbClr val="0A3B6C"/>
                </a:solidFill>
                <a:latin typeface="Arial" panose="020B0604020202020204" pitchFamily="34" charset="0"/>
              </a:defRPr>
            </a:lvl2pPr>
            <a:lvl3pPr marL="1143000" indent="-228600" defTabSz="823913">
              <a:defRPr sz="4800">
                <a:solidFill>
                  <a:srgbClr val="0A3B6C"/>
                </a:solidFill>
                <a:latin typeface="Arial" panose="020B0604020202020204" pitchFamily="34" charset="0"/>
              </a:defRPr>
            </a:lvl3pPr>
            <a:lvl4pPr marL="1600200" indent="-228600" defTabSz="823913">
              <a:defRPr sz="4800">
                <a:solidFill>
                  <a:srgbClr val="0A3B6C"/>
                </a:solidFill>
                <a:latin typeface="Arial" panose="020B0604020202020204" pitchFamily="34" charset="0"/>
              </a:defRPr>
            </a:lvl4pPr>
            <a:lvl5pPr marL="2057400" indent="-228600" defTabSz="823913">
              <a:defRPr sz="4800">
                <a:solidFill>
                  <a:srgbClr val="0A3B6C"/>
                </a:solidFill>
                <a:latin typeface="Arial" panose="020B0604020202020204" pitchFamily="34" charset="0"/>
              </a:defRPr>
            </a:lvl5pPr>
            <a:lvl6pPr marL="2514600" indent="-228600" defTabSz="823913" eaLnBrk="0" fontAlgn="base" hangingPunct="0">
              <a:spcBef>
                <a:spcPct val="0"/>
              </a:spcBef>
              <a:spcAft>
                <a:spcPct val="0"/>
              </a:spcAft>
              <a:defRPr sz="4800">
                <a:solidFill>
                  <a:srgbClr val="0A3B6C"/>
                </a:solidFill>
                <a:latin typeface="Arial" panose="020B0604020202020204" pitchFamily="34" charset="0"/>
              </a:defRPr>
            </a:lvl6pPr>
            <a:lvl7pPr marL="2971800" indent="-228600" defTabSz="823913" eaLnBrk="0" fontAlgn="base" hangingPunct="0">
              <a:spcBef>
                <a:spcPct val="0"/>
              </a:spcBef>
              <a:spcAft>
                <a:spcPct val="0"/>
              </a:spcAft>
              <a:defRPr sz="4800">
                <a:solidFill>
                  <a:srgbClr val="0A3B6C"/>
                </a:solidFill>
                <a:latin typeface="Arial" panose="020B0604020202020204" pitchFamily="34" charset="0"/>
              </a:defRPr>
            </a:lvl7pPr>
            <a:lvl8pPr marL="3429000" indent="-228600" defTabSz="823913" eaLnBrk="0" fontAlgn="base" hangingPunct="0">
              <a:spcBef>
                <a:spcPct val="0"/>
              </a:spcBef>
              <a:spcAft>
                <a:spcPct val="0"/>
              </a:spcAft>
              <a:defRPr sz="4800">
                <a:solidFill>
                  <a:srgbClr val="0A3B6C"/>
                </a:solidFill>
                <a:latin typeface="Arial" panose="020B0604020202020204" pitchFamily="34" charset="0"/>
              </a:defRPr>
            </a:lvl8pPr>
            <a:lvl9pPr marL="3886200" indent="-228600" defTabSz="823913" eaLnBrk="0" fontAlgn="base" hangingPunct="0">
              <a:spcBef>
                <a:spcPct val="0"/>
              </a:spcBef>
              <a:spcAft>
                <a:spcPct val="0"/>
              </a:spcAft>
              <a:defRPr sz="4800">
                <a:solidFill>
                  <a:srgbClr val="0A3B6C"/>
                </a:solidFill>
                <a:latin typeface="Arial" panose="020B0604020202020204" pitchFamily="34" charset="0"/>
              </a:defRPr>
            </a:lvl9pPr>
          </a:lstStyle>
          <a:p>
            <a:pPr algn="ctr">
              <a:lnSpc>
                <a:spcPct val="120000"/>
              </a:lnSpc>
              <a:buClr>
                <a:srgbClr val="E82808"/>
              </a:buClr>
              <a:buSzPct val="110000"/>
              <a:buFontTx/>
              <a:buChar char="•"/>
            </a:pPr>
            <a:endParaRPr lang="en-US" altLang="en-US" sz="1400" b="1">
              <a:solidFill>
                <a:srgbClr val="07405F"/>
              </a:solidFill>
            </a:endParaRPr>
          </a:p>
        </p:txBody>
      </p:sp>
      <p:sp>
        <p:nvSpPr>
          <p:cNvPr id="9" name="Arc 8">
            <a:extLst>
              <a:ext uri="{FF2B5EF4-FFF2-40B4-BE49-F238E27FC236}">
                <a16:creationId xmlns:a16="http://schemas.microsoft.com/office/drawing/2014/main" id="{8C632F9C-4149-447C-80C2-F095F7D43EE1}"/>
              </a:ext>
            </a:extLst>
          </p:cNvPr>
          <p:cNvSpPr/>
          <p:nvPr/>
        </p:nvSpPr>
        <p:spPr bwMode="auto">
          <a:xfrm rot="5400000">
            <a:off x="631825" y="-3835400"/>
            <a:ext cx="4819650" cy="11150600"/>
          </a:xfrm>
          <a:prstGeom prst="arc">
            <a:avLst>
              <a:gd name="adj1" fmla="val 16265361"/>
              <a:gd name="adj2" fmla="val 21207644"/>
            </a:avLst>
          </a:prstGeom>
          <a:solidFill>
            <a:schemeClr val="bg1"/>
          </a:solidFill>
          <a:ln w="25400" cap="flat" cmpd="sng" algn="ctr">
            <a:solidFill>
              <a:schemeClr val="tx1"/>
            </a:solidFill>
            <a:prstDash val="solid"/>
            <a:round/>
            <a:headEnd type="none" w="med" len="med"/>
            <a:tailEnd type="none" w="med" len="med"/>
          </a:ln>
          <a:effectLst/>
        </p:spPr>
        <p:txBody>
          <a:bodyPr wrap="none" lIns="36363" tIns="57577" rIns="36363" bIns="57577" anchor="ctr"/>
          <a:lstStyle/>
          <a:p>
            <a:pPr algn="ctr" defTabSz="823913">
              <a:lnSpc>
                <a:spcPct val="120000"/>
              </a:lnSpc>
              <a:buClr>
                <a:srgbClr val="E82808"/>
              </a:buClr>
              <a:buSzPct val="110000"/>
              <a:buFontTx/>
              <a:buChar char="•"/>
              <a:defRPr/>
            </a:pPr>
            <a:endParaRPr lang="en-US" sz="1600" b="1">
              <a:solidFill>
                <a:srgbClr val="07405F"/>
              </a:solidFill>
              <a:latin typeface="Arial" charset="0"/>
            </a:endParaRPr>
          </a:p>
        </p:txBody>
      </p:sp>
      <p:sp>
        <p:nvSpPr>
          <p:cNvPr id="122885" name="Title 1">
            <a:extLst>
              <a:ext uri="{FF2B5EF4-FFF2-40B4-BE49-F238E27FC236}">
                <a16:creationId xmlns:a16="http://schemas.microsoft.com/office/drawing/2014/main" id="{F5F7DFD6-2454-4C75-9AB6-B62608181925}"/>
              </a:ext>
            </a:extLst>
          </p:cNvPr>
          <p:cNvSpPr>
            <a:spLocks noGrp="1"/>
          </p:cNvSpPr>
          <p:nvPr>
            <p:ph type="title"/>
          </p:nvPr>
        </p:nvSpPr>
        <p:spPr/>
        <p:txBody>
          <a:bodyPr/>
          <a:lstStyle/>
          <a:p>
            <a:r>
              <a:rPr lang="en-US" altLang="en-US"/>
              <a:t>Financial Effects (2)</a:t>
            </a:r>
          </a:p>
        </p:txBody>
      </p:sp>
      <p:cxnSp>
        <p:nvCxnSpPr>
          <p:cNvPr id="122887" name="Straight Connector 5">
            <a:extLst>
              <a:ext uri="{FF2B5EF4-FFF2-40B4-BE49-F238E27FC236}">
                <a16:creationId xmlns:a16="http://schemas.microsoft.com/office/drawing/2014/main" id="{EC356038-18C1-4EE4-A93F-924D46775D8D}"/>
              </a:ext>
            </a:extLst>
          </p:cNvPr>
          <p:cNvCxnSpPr>
            <a:cxnSpLocks noChangeShapeType="1"/>
          </p:cNvCxnSpPr>
          <p:nvPr/>
        </p:nvCxnSpPr>
        <p:spPr bwMode="auto">
          <a:xfrm rot="16200000" flipH="1">
            <a:off x="1104900" y="3863975"/>
            <a:ext cx="4425950" cy="0"/>
          </a:xfrm>
          <a:prstGeom prst="line">
            <a:avLst/>
          </a:prstGeom>
          <a:noFill/>
          <a:ln w="9525" algn="ctr">
            <a:solidFill>
              <a:schemeClr val="tx1"/>
            </a:solidFill>
            <a:round/>
            <a:headEnd/>
            <a:tailEnd/>
          </a:ln>
          <a:extLst>
            <a:ext uri="{909E8E84-426E-40DD-AFC4-6F175D3DCCD1}">
              <a14:hiddenFill xmlns:a14="http://schemas.microsoft.com/office/drawing/2010/main">
                <a:noFill/>
              </a14:hiddenFill>
            </a:ext>
          </a:extLst>
        </p:spPr>
      </p:cxnSp>
      <p:cxnSp>
        <p:nvCxnSpPr>
          <p:cNvPr id="122888" name="Straight Connector 6">
            <a:extLst>
              <a:ext uri="{FF2B5EF4-FFF2-40B4-BE49-F238E27FC236}">
                <a16:creationId xmlns:a16="http://schemas.microsoft.com/office/drawing/2014/main" id="{447823C5-956E-4993-B94E-0CBB0E5D1C97}"/>
              </a:ext>
            </a:extLst>
          </p:cNvPr>
          <p:cNvCxnSpPr>
            <a:cxnSpLocks noChangeShapeType="1"/>
          </p:cNvCxnSpPr>
          <p:nvPr/>
        </p:nvCxnSpPr>
        <p:spPr bwMode="auto">
          <a:xfrm rot="10800000">
            <a:off x="3200400" y="5949950"/>
            <a:ext cx="5568950" cy="0"/>
          </a:xfrm>
          <a:prstGeom prst="line">
            <a:avLst/>
          </a:prstGeom>
          <a:noFill/>
          <a:ln w="9525" algn="ctr">
            <a:solidFill>
              <a:schemeClr val="tx1"/>
            </a:solidFill>
            <a:round/>
            <a:headEnd/>
            <a:tailEnd/>
          </a:ln>
          <a:extLst>
            <a:ext uri="{909E8E84-426E-40DD-AFC4-6F175D3DCCD1}">
              <a14:hiddenFill xmlns:a14="http://schemas.microsoft.com/office/drawing/2010/main">
                <a:noFill/>
              </a14:hiddenFill>
            </a:ext>
          </a:extLst>
        </p:spPr>
      </p:cxnSp>
      <p:sp>
        <p:nvSpPr>
          <p:cNvPr id="122889" name="TextBox 9">
            <a:extLst>
              <a:ext uri="{FF2B5EF4-FFF2-40B4-BE49-F238E27FC236}">
                <a16:creationId xmlns:a16="http://schemas.microsoft.com/office/drawing/2014/main" id="{B1B77C8E-094E-437A-8862-3C6B23E04FAF}"/>
              </a:ext>
            </a:extLst>
          </p:cNvPr>
          <p:cNvSpPr txBox="1">
            <a:spLocks noChangeArrowheads="1"/>
          </p:cNvSpPr>
          <p:nvPr/>
        </p:nvSpPr>
        <p:spPr bwMode="auto">
          <a:xfrm>
            <a:off x="2959101" y="1681164"/>
            <a:ext cx="284163"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4800">
                <a:solidFill>
                  <a:srgbClr val="0A3B6C"/>
                </a:solidFill>
                <a:latin typeface="Arial" panose="020B0604020202020204" pitchFamily="34" charset="0"/>
              </a:defRPr>
            </a:lvl1pPr>
            <a:lvl2pPr marL="742950" indent="-285750">
              <a:defRPr sz="4800">
                <a:solidFill>
                  <a:srgbClr val="0A3B6C"/>
                </a:solidFill>
                <a:latin typeface="Arial" panose="020B0604020202020204" pitchFamily="34" charset="0"/>
              </a:defRPr>
            </a:lvl2pPr>
            <a:lvl3pPr marL="1143000" indent="-228600">
              <a:defRPr sz="4800">
                <a:solidFill>
                  <a:srgbClr val="0A3B6C"/>
                </a:solidFill>
                <a:latin typeface="Arial" panose="020B0604020202020204" pitchFamily="34" charset="0"/>
              </a:defRPr>
            </a:lvl3pPr>
            <a:lvl4pPr marL="1600200" indent="-228600">
              <a:defRPr sz="4800">
                <a:solidFill>
                  <a:srgbClr val="0A3B6C"/>
                </a:solidFill>
                <a:latin typeface="Arial" panose="020B0604020202020204" pitchFamily="34" charset="0"/>
              </a:defRPr>
            </a:lvl4pPr>
            <a:lvl5pPr marL="2057400" indent="-228600">
              <a:defRPr sz="4800">
                <a:solidFill>
                  <a:srgbClr val="0A3B6C"/>
                </a:solidFill>
                <a:latin typeface="Arial" panose="020B0604020202020204" pitchFamily="34" charset="0"/>
              </a:defRPr>
            </a:lvl5pPr>
            <a:lvl6pPr marL="2514600" indent="-228600" eaLnBrk="0" fontAlgn="base" hangingPunct="0">
              <a:spcBef>
                <a:spcPct val="0"/>
              </a:spcBef>
              <a:spcAft>
                <a:spcPct val="0"/>
              </a:spcAft>
              <a:defRPr sz="4800">
                <a:solidFill>
                  <a:srgbClr val="0A3B6C"/>
                </a:solidFill>
                <a:latin typeface="Arial" panose="020B0604020202020204" pitchFamily="34" charset="0"/>
              </a:defRPr>
            </a:lvl6pPr>
            <a:lvl7pPr marL="2971800" indent="-228600" eaLnBrk="0" fontAlgn="base" hangingPunct="0">
              <a:spcBef>
                <a:spcPct val="0"/>
              </a:spcBef>
              <a:spcAft>
                <a:spcPct val="0"/>
              </a:spcAft>
              <a:defRPr sz="4800">
                <a:solidFill>
                  <a:srgbClr val="0A3B6C"/>
                </a:solidFill>
                <a:latin typeface="Arial" panose="020B0604020202020204" pitchFamily="34" charset="0"/>
              </a:defRPr>
            </a:lvl7pPr>
            <a:lvl8pPr marL="3429000" indent="-228600" eaLnBrk="0" fontAlgn="base" hangingPunct="0">
              <a:spcBef>
                <a:spcPct val="0"/>
              </a:spcBef>
              <a:spcAft>
                <a:spcPct val="0"/>
              </a:spcAft>
              <a:defRPr sz="4800">
                <a:solidFill>
                  <a:srgbClr val="0A3B6C"/>
                </a:solidFill>
                <a:latin typeface="Arial" panose="020B0604020202020204" pitchFamily="34" charset="0"/>
              </a:defRPr>
            </a:lvl8pPr>
            <a:lvl9pPr marL="3886200" indent="-228600" eaLnBrk="0" fontAlgn="base" hangingPunct="0">
              <a:spcBef>
                <a:spcPct val="0"/>
              </a:spcBef>
              <a:spcAft>
                <a:spcPct val="0"/>
              </a:spcAft>
              <a:defRPr sz="4800">
                <a:solidFill>
                  <a:srgbClr val="0A3B6C"/>
                </a:solidFill>
                <a:latin typeface="Arial" panose="020B0604020202020204" pitchFamily="34" charset="0"/>
              </a:defRPr>
            </a:lvl9pPr>
          </a:lstStyle>
          <a:p>
            <a:r>
              <a:rPr lang="en-US" altLang="en-US" sz="1400"/>
              <a:t>$</a:t>
            </a:r>
          </a:p>
        </p:txBody>
      </p:sp>
      <p:sp>
        <p:nvSpPr>
          <p:cNvPr id="122890" name="TextBox 10">
            <a:extLst>
              <a:ext uri="{FF2B5EF4-FFF2-40B4-BE49-F238E27FC236}">
                <a16:creationId xmlns:a16="http://schemas.microsoft.com/office/drawing/2014/main" id="{CA21FC40-94F7-44C7-84BE-B190A5DDF574}"/>
              </a:ext>
            </a:extLst>
          </p:cNvPr>
          <p:cNvSpPr txBox="1">
            <a:spLocks noChangeArrowheads="1"/>
          </p:cNvSpPr>
          <p:nvPr/>
        </p:nvSpPr>
        <p:spPr bwMode="auto">
          <a:xfrm>
            <a:off x="2239963" y="3851275"/>
            <a:ext cx="1058862" cy="522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4800">
                <a:solidFill>
                  <a:srgbClr val="0A3B6C"/>
                </a:solidFill>
                <a:latin typeface="Arial" panose="020B0604020202020204" pitchFamily="34" charset="0"/>
              </a:defRPr>
            </a:lvl1pPr>
            <a:lvl2pPr marL="742950" indent="-285750">
              <a:defRPr sz="4800">
                <a:solidFill>
                  <a:srgbClr val="0A3B6C"/>
                </a:solidFill>
                <a:latin typeface="Arial" panose="020B0604020202020204" pitchFamily="34" charset="0"/>
              </a:defRPr>
            </a:lvl2pPr>
            <a:lvl3pPr marL="1143000" indent="-228600">
              <a:defRPr sz="4800">
                <a:solidFill>
                  <a:srgbClr val="0A3B6C"/>
                </a:solidFill>
                <a:latin typeface="Arial" panose="020B0604020202020204" pitchFamily="34" charset="0"/>
              </a:defRPr>
            </a:lvl3pPr>
            <a:lvl4pPr marL="1600200" indent="-228600">
              <a:defRPr sz="4800">
                <a:solidFill>
                  <a:srgbClr val="0A3B6C"/>
                </a:solidFill>
                <a:latin typeface="Arial" panose="020B0604020202020204" pitchFamily="34" charset="0"/>
              </a:defRPr>
            </a:lvl4pPr>
            <a:lvl5pPr marL="2057400" indent="-228600">
              <a:defRPr sz="4800">
                <a:solidFill>
                  <a:srgbClr val="0A3B6C"/>
                </a:solidFill>
                <a:latin typeface="Arial" panose="020B0604020202020204" pitchFamily="34" charset="0"/>
              </a:defRPr>
            </a:lvl5pPr>
            <a:lvl6pPr marL="2514600" indent="-228600" eaLnBrk="0" fontAlgn="base" hangingPunct="0">
              <a:spcBef>
                <a:spcPct val="0"/>
              </a:spcBef>
              <a:spcAft>
                <a:spcPct val="0"/>
              </a:spcAft>
              <a:defRPr sz="4800">
                <a:solidFill>
                  <a:srgbClr val="0A3B6C"/>
                </a:solidFill>
                <a:latin typeface="Arial" panose="020B0604020202020204" pitchFamily="34" charset="0"/>
              </a:defRPr>
            </a:lvl6pPr>
            <a:lvl7pPr marL="2971800" indent="-228600" eaLnBrk="0" fontAlgn="base" hangingPunct="0">
              <a:spcBef>
                <a:spcPct val="0"/>
              </a:spcBef>
              <a:spcAft>
                <a:spcPct val="0"/>
              </a:spcAft>
              <a:defRPr sz="4800">
                <a:solidFill>
                  <a:srgbClr val="0A3B6C"/>
                </a:solidFill>
                <a:latin typeface="Arial" panose="020B0604020202020204" pitchFamily="34" charset="0"/>
              </a:defRPr>
            </a:lvl7pPr>
            <a:lvl8pPr marL="3429000" indent="-228600" eaLnBrk="0" fontAlgn="base" hangingPunct="0">
              <a:spcBef>
                <a:spcPct val="0"/>
              </a:spcBef>
              <a:spcAft>
                <a:spcPct val="0"/>
              </a:spcAft>
              <a:defRPr sz="4800">
                <a:solidFill>
                  <a:srgbClr val="0A3B6C"/>
                </a:solidFill>
                <a:latin typeface="Arial" panose="020B0604020202020204" pitchFamily="34" charset="0"/>
              </a:defRPr>
            </a:lvl8pPr>
            <a:lvl9pPr marL="3886200" indent="-228600" eaLnBrk="0" fontAlgn="base" hangingPunct="0">
              <a:spcBef>
                <a:spcPct val="0"/>
              </a:spcBef>
              <a:spcAft>
                <a:spcPct val="0"/>
              </a:spcAft>
              <a:defRPr sz="4800">
                <a:solidFill>
                  <a:srgbClr val="0A3B6C"/>
                </a:solidFill>
                <a:latin typeface="Arial" panose="020B0604020202020204" pitchFamily="34" charset="0"/>
              </a:defRPr>
            </a:lvl9pPr>
          </a:lstStyle>
          <a:p>
            <a:r>
              <a:rPr lang="en-US" altLang="en-US" sz="1400"/>
              <a:t>Initial</a:t>
            </a:r>
          </a:p>
          <a:p>
            <a:r>
              <a:rPr lang="en-US" altLang="en-US" sz="1400"/>
              <a:t>Investment</a:t>
            </a:r>
          </a:p>
        </p:txBody>
      </p:sp>
      <p:sp>
        <p:nvSpPr>
          <p:cNvPr id="122891" name="TextBox 11">
            <a:extLst>
              <a:ext uri="{FF2B5EF4-FFF2-40B4-BE49-F238E27FC236}">
                <a16:creationId xmlns:a16="http://schemas.microsoft.com/office/drawing/2014/main" id="{32EABFF8-8CFA-47C9-AADF-19E5B991DAD7}"/>
              </a:ext>
            </a:extLst>
          </p:cNvPr>
          <p:cNvSpPr txBox="1">
            <a:spLocks noChangeArrowheads="1"/>
          </p:cNvSpPr>
          <p:nvPr/>
        </p:nvSpPr>
        <p:spPr bwMode="auto">
          <a:xfrm>
            <a:off x="5821363" y="6153150"/>
            <a:ext cx="1839912" cy="306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4800">
                <a:solidFill>
                  <a:srgbClr val="0A3B6C"/>
                </a:solidFill>
                <a:latin typeface="Arial" panose="020B0604020202020204" pitchFamily="34" charset="0"/>
              </a:defRPr>
            </a:lvl1pPr>
            <a:lvl2pPr marL="742950" indent="-285750">
              <a:defRPr sz="4800">
                <a:solidFill>
                  <a:srgbClr val="0A3B6C"/>
                </a:solidFill>
                <a:latin typeface="Arial" panose="020B0604020202020204" pitchFamily="34" charset="0"/>
              </a:defRPr>
            </a:lvl2pPr>
            <a:lvl3pPr marL="1143000" indent="-228600">
              <a:defRPr sz="4800">
                <a:solidFill>
                  <a:srgbClr val="0A3B6C"/>
                </a:solidFill>
                <a:latin typeface="Arial" panose="020B0604020202020204" pitchFamily="34" charset="0"/>
              </a:defRPr>
            </a:lvl3pPr>
            <a:lvl4pPr marL="1600200" indent="-228600">
              <a:defRPr sz="4800">
                <a:solidFill>
                  <a:srgbClr val="0A3B6C"/>
                </a:solidFill>
                <a:latin typeface="Arial" panose="020B0604020202020204" pitchFamily="34" charset="0"/>
              </a:defRPr>
            </a:lvl4pPr>
            <a:lvl5pPr marL="2057400" indent="-228600">
              <a:defRPr sz="4800">
                <a:solidFill>
                  <a:srgbClr val="0A3B6C"/>
                </a:solidFill>
                <a:latin typeface="Arial" panose="020B0604020202020204" pitchFamily="34" charset="0"/>
              </a:defRPr>
            </a:lvl5pPr>
            <a:lvl6pPr marL="2514600" indent="-228600" eaLnBrk="0" fontAlgn="base" hangingPunct="0">
              <a:spcBef>
                <a:spcPct val="0"/>
              </a:spcBef>
              <a:spcAft>
                <a:spcPct val="0"/>
              </a:spcAft>
              <a:defRPr sz="4800">
                <a:solidFill>
                  <a:srgbClr val="0A3B6C"/>
                </a:solidFill>
                <a:latin typeface="Arial" panose="020B0604020202020204" pitchFamily="34" charset="0"/>
              </a:defRPr>
            </a:lvl6pPr>
            <a:lvl7pPr marL="2971800" indent="-228600" eaLnBrk="0" fontAlgn="base" hangingPunct="0">
              <a:spcBef>
                <a:spcPct val="0"/>
              </a:spcBef>
              <a:spcAft>
                <a:spcPct val="0"/>
              </a:spcAft>
              <a:defRPr sz="4800">
                <a:solidFill>
                  <a:srgbClr val="0A3B6C"/>
                </a:solidFill>
                <a:latin typeface="Arial" panose="020B0604020202020204" pitchFamily="34" charset="0"/>
              </a:defRPr>
            </a:lvl7pPr>
            <a:lvl8pPr marL="3429000" indent="-228600" eaLnBrk="0" fontAlgn="base" hangingPunct="0">
              <a:spcBef>
                <a:spcPct val="0"/>
              </a:spcBef>
              <a:spcAft>
                <a:spcPct val="0"/>
              </a:spcAft>
              <a:defRPr sz="4800">
                <a:solidFill>
                  <a:srgbClr val="0A3B6C"/>
                </a:solidFill>
                <a:latin typeface="Arial" panose="020B0604020202020204" pitchFamily="34" charset="0"/>
              </a:defRPr>
            </a:lvl8pPr>
            <a:lvl9pPr marL="3886200" indent="-228600" eaLnBrk="0" fontAlgn="base" hangingPunct="0">
              <a:spcBef>
                <a:spcPct val="0"/>
              </a:spcBef>
              <a:spcAft>
                <a:spcPct val="0"/>
              </a:spcAft>
              <a:defRPr sz="4800">
                <a:solidFill>
                  <a:srgbClr val="0A3B6C"/>
                </a:solidFill>
                <a:latin typeface="Arial" panose="020B0604020202020204" pitchFamily="34" charset="0"/>
              </a:defRPr>
            </a:lvl9pPr>
          </a:lstStyle>
          <a:p>
            <a:r>
              <a:rPr lang="en-US" altLang="en-US" sz="1400"/>
              <a:t>Expected kWh Sales</a:t>
            </a:r>
          </a:p>
        </p:txBody>
      </p:sp>
      <p:cxnSp>
        <p:nvCxnSpPr>
          <p:cNvPr id="122892" name="Straight Connector 12">
            <a:extLst>
              <a:ext uri="{FF2B5EF4-FFF2-40B4-BE49-F238E27FC236}">
                <a16:creationId xmlns:a16="http://schemas.microsoft.com/office/drawing/2014/main" id="{ABB2ED3E-1973-4931-ABA9-D0D75191C44A}"/>
              </a:ext>
            </a:extLst>
          </p:cNvPr>
          <p:cNvCxnSpPr>
            <a:cxnSpLocks noChangeShapeType="1"/>
          </p:cNvCxnSpPr>
          <p:nvPr/>
        </p:nvCxnSpPr>
        <p:spPr bwMode="auto">
          <a:xfrm rot="5400000">
            <a:off x="5457825" y="4845050"/>
            <a:ext cx="2590800" cy="0"/>
          </a:xfrm>
          <a:prstGeom prst="line">
            <a:avLst/>
          </a:prstGeom>
          <a:noFill/>
          <a:ln w="25400" algn="ctr">
            <a:solidFill>
              <a:schemeClr val="tx1"/>
            </a:solidFill>
            <a:prstDash val="sysDash"/>
            <a:round/>
            <a:headEnd/>
            <a:tailEnd/>
          </a:ln>
          <a:extLst>
            <a:ext uri="{909E8E84-426E-40DD-AFC4-6F175D3DCCD1}">
              <a14:hiddenFill xmlns:a14="http://schemas.microsoft.com/office/drawing/2010/main">
                <a:noFill/>
              </a14:hiddenFill>
            </a:ext>
          </a:extLst>
        </p:spPr>
      </p:cxnSp>
      <p:sp>
        <p:nvSpPr>
          <p:cNvPr id="122893" name="TextBox 15">
            <a:extLst>
              <a:ext uri="{FF2B5EF4-FFF2-40B4-BE49-F238E27FC236}">
                <a16:creationId xmlns:a16="http://schemas.microsoft.com/office/drawing/2014/main" id="{14383873-BF8F-4CFB-954C-2AA70A3D4675}"/>
              </a:ext>
            </a:extLst>
          </p:cNvPr>
          <p:cNvSpPr txBox="1">
            <a:spLocks noChangeArrowheads="1"/>
          </p:cNvSpPr>
          <p:nvPr/>
        </p:nvSpPr>
        <p:spPr bwMode="auto">
          <a:xfrm>
            <a:off x="2303463" y="3143250"/>
            <a:ext cx="931862" cy="522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4800">
                <a:solidFill>
                  <a:srgbClr val="0A3B6C"/>
                </a:solidFill>
                <a:latin typeface="Arial" panose="020B0604020202020204" pitchFamily="34" charset="0"/>
              </a:defRPr>
            </a:lvl1pPr>
            <a:lvl2pPr marL="742950" indent="-285750">
              <a:defRPr sz="4800">
                <a:solidFill>
                  <a:srgbClr val="0A3B6C"/>
                </a:solidFill>
                <a:latin typeface="Arial" panose="020B0604020202020204" pitchFamily="34" charset="0"/>
              </a:defRPr>
            </a:lvl2pPr>
            <a:lvl3pPr marL="1143000" indent="-228600">
              <a:defRPr sz="4800">
                <a:solidFill>
                  <a:srgbClr val="0A3B6C"/>
                </a:solidFill>
                <a:latin typeface="Arial" panose="020B0604020202020204" pitchFamily="34" charset="0"/>
              </a:defRPr>
            </a:lvl3pPr>
            <a:lvl4pPr marL="1600200" indent="-228600">
              <a:defRPr sz="4800">
                <a:solidFill>
                  <a:srgbClr val="0A3B6C"/>
                </a:solidFill>
                <a:latin typeface="Arial" panose="020B0604020202020204" pitchFamily="34" charset="0"/>
              </a:defRPr>
            </a:lvl4pPr>
            <a:lvl5pPr marL="2057400" indent="-228600">
              <a:defRPr sz="4800">
                <a:solidFill>
                  <a:srgbClr val="0A3B6C"/>
                </a:solidFill>
                <a:latin typeface="Arial" panose="020B0604020202020204" pitchFamily="34" charset="0"/>
              </a:defRPr>
            </a:lvl5pPr>
            <a:lvl6pPr marL="2514600" indent="-228600" eaLnBrk="0" fontAlgn="base" hangingPunct="0">
              <a:spcBef>
                <a:spcPct val="0"/>
              </a:spcBef>
              <a:spcAft>
                <a:spcPct val="0"/>
              </a:spcAft>
              <a:defRPr sz="4800">
                <a:solidFill>
                  <a:srgbClr val="0A3B6C"/>
                </a:solidFill>
                <a:latin typeface="Arial" panose="020B0604020202020204" pitchFamily="34" charset="0"/>
              </a:defRPr>
            </a:lvl6pPr>
            <a:lvl7pPr marL="2971800" indent="-228600" eaLnBrk="0" fontAlgn="base" hangingPunct="0">
              <a:spcBef>
                <a:spcPct val="0"/>
              </a:spcBef>
              <a:spcAft>
                <a:spcPct val="0"/>
              </a:spcAft>
              <a:defRPr sz="4800">
                <a:solidFill>
                  <a:srgbClr val="0A3B6C"/>
                </a:solidFill>
                <a:latin typeface="Arial" panose="020B0604020202020204" pitchFamily="34" charset="0"/>
              </a:defRPr>
            </a:lvl7pPr>
            <a:lvl8pPr marL="3429000" indent="-228600" eaLnBrk="0" fontAlgn="base" hangingPunct="0">
              <a:spcBef>
                <a:spcPct val="0"/>
              </a:spcBef>
              <a:spcAft>
                <a:spcPct val="0"/>
              </a:spcAft>
              <a:defRPr sz="4800">
                <a:solidFill>
                  <a:srgbClr val="0A3B6C"/>
                </a:solidFill>
                <a:latin typeface="Arial" panose="020B0604020202020204" pitchFamily="34" charset="0"/>
              </a:defRPr>
            </a:lvl8pPr>
            <a:lvl9pPr marL="3886200" indent="-228600" eaLnBrk="0" fontAlgn="base" hangingPunct="0">
              <a:spcBef>
                <a:spcPct val="0"/>
              </a:spcBef>
              <a:spcAft>
                <a:spcPct val="0"/>
              </a:spcAft>
              <a:defRPr sz="4800">
                <a:solidFill>
                  <a:srgbClr val="0A3B6C"/>
                </a:solidFill>
                <a:latin typeface="Arial" panose="020B0604020202020204" pitchFamily="34" charset="0"/>
              </a:defRPr>
            </a:lvl9pPr>
          </a:lstStyle>
          <a:p>
            <a:r>
              <a:rPr lang="en-US" altLang="en-US" sz="1400"/>
              <a:t>Expected</a:t>
            </a:r>
          </a:p>
          <a:p>
            <a:r>
              <a:rPr lang="en-US" altLang="en-US" sz="1400"/>
              <a:t>Revenue</a:t>
            </a:r>
          </a:p>
        </p:txBody>
      </p:sp>
      <p:cxnSp>
        <p:nvCxnSpPr>
          <p:cNvPr id="122894" name="Straight Connector 21">
            <a:extLst>
              <a:ext uri="{FF2B5EF4-FFF2-40B4-BE49-F238E27FC236}">
                <a16:creationId xmlns:a16="http://schemas.microsoft.com/office/drawing/2014/main" id="{D6987EE9-E99B-4B6F-8402-A3D936F5C071}"/>
              </a:ext>
            </a:extLst>
          </p:cNvPr>
          <p:cNvCxnSpPr>
            <a:cxnSpLocks noChangeShapeType="1"/>
          </p:cNvCxnSpPr>
          <p:nvPr/>
        </p:nvCxnSpPr>
        <p:spPr bwMode="auto">
          <a:xfrm rot="10800000">
            <a:off x="3114675" y="3536950"/>
            <a:ext cx="3638550" cy="0"/>
          </a:xfrm>
          <a:prstGeom prst="line">
            <a:avLst/>
          </a:prstGeom>
          <a:noFill/>
          <a:ln w="25400" algn="ctr">
            <a:solidFill>
              <a:schemeClr val="tx1"/>
            </a:solidFill>
            <a:prstDash val="sysDot"/>
            <a:round/>
            <a:headEnd/>
            <a:tailEnd/>
          </a:ln>
          <a:extLst>
            <a:ext uri="{909E8E84-426E-40DD-AFC4-6F175D3DCCD1}">
              <a14:hiddenFill xmlns:a14="http://schemas.microsoft.com/office/drawing/2010/main">
                <a:noFill/>
              </a14:hiddenFill>
            </a:ext>
          </a:extLst>
        </p:spPr>
      </p:cxnSp>
      <p:cxnSp>
        <p:nvCxnSpPr>
          <p:cNvPr id="122895" name="Straight Connector 25">
            <a:extLst>
              <a:ext uri="{FF2B5EF4-FFF2-40B4-BE49-F238E27FC236}">
                <a16:creationId xmlns:a16="http://schemas.microsoft.com/office/drawing/2014/main" id="{677C40B0-2C94-4DD7-93B8-73299FA2BC8A}"/>
              </a:ext>
            </a:extLst>
          </p:cNvPr>
          <p:cNvCxnSpPr>
            <a:cxnSpLocks noChangeShapeType="1"/>
          </p:cNvCxnSpPr>
          <p:nvPr/>
        </p:nvCxnSpPr>
        <p:spPr bwMode="auto">
          <a:xfrm rot="10800000">
            <a:off x="3176589" y="4137025"/>
            <a:ext cx="255587" cy="0"/>
          </a:xfrm>
          <a:prstGeom prst="line">
            <a:avLst/>
          </a:prstGeom>
          <a:noFill/>
          <a:ln w="9525" algn="ctr">
            <a:solidFill>
              <a:schemeClr val="tx1"/>
            </a:solidFill>
            <a:prstDash val="sysDot"/>
            <a:round/>
            <a:headEnd/>
            <a:tailEnd/>
          </a:ln>
          <a:extLst>
            <a:ext uri="{909E8E84-426E-40DD-AFC4-6F175D3DCCD1}">
              <a14:hiddenFill xmlns:a14="http://schemas.microsoft.com/office/drawing/2010/main">
                <a:noFill/>
              </a14:hiddenFill>
            </a:ext>
          </a:extLst>
        </p:spPr>
      </p:cxnSp>
      <p:cxnSp>
        <p:nvCxnSpPr>
          <p:cNvPr id="122896" name="Straight Connector 31">
            <a:extLst>
              <a:ext uri="{FF2B5EF4-FFF2-40B4-BE49-F238E27FC236}">
                <a16:creationId xmlns:a16="http://schemas.microsoft.com/office/drawing/2014/main" id="{2AA34BC3-1FC9-43D0-950D-A50518DC22C4}"/>
              </a:ext>
            </a:extLst>
          </p:cNvPr>
          <p:cNvCxnSpPr>
            <a:cxnSpLocks noChangeShapeType="1"/>
          </p:cNvCxnSpPr>
          <p:nvPr/>
        </p:nvCxnSpPr>
        <p:spPr bwMode="auto">
          <a:xfrm rot="10800000" flipV="1">
            <a:off x="3325814" y="2108200"/>
            <a:ext cx="5495925" cy="3848100"/>
          </a:xfrm>
          <a:prstGeom prst="line">
            <a:avLst/>
          </a:prstGeom>
          <a:noFill/>
          <a:ln w="25400" algn="ctr">
            <a:solidFill>
              <a:schemeClr val="tx1"/>
            </a:solidFill>
            <a:prstDash val="sysDot"/>
            <a:round/>
            <a:headEnd/>
            <a:tailEnd/>
          </a:ln>
          <a:extLst>
            <a:ext uri="{909E8E84-426E-40DD-AFC4-6F175D3DCCD1}">
              <a14:hiddenFill xmlns:a14="http://schemas.microsoft.com/office/drawing/2010/main">
                <a:noFill/>
              </a14:hiddenFill>
            </a:ext>
          </a:extLst>
        </p:spPr>
      </p:cxnSp>
      <p:sp>
        <p:nvSpPr>
          <p:cNvPr id="122897" name="TextBox 34">
            <a:extLst>
              <a:ext uri="{FF2B5EF4-FFF2-40B4-BE49-F238E27FC236}">
                <a16:creationId xmlns:a16="http://schemas.microsoft.com/office/drawing/2014/main" id="{E4A1ECDF-338D-4556-B699-B8F4234A3212}"/>
              </a:ext>
            </a:extLst>
          </p:cNvPr>
          <p:cNvSpPr txBox="1">
            <a:spLocks noChangeArrowheads="1"/>
          </p:cNvSpPr>
          <p:nvPr/>
        </p:nvSpPr>
        <p:spPr bwMode="auto">
          <a:xfrm>
            <a:off x="8599489" y="1341439"/>
            <a:ext cx="1241425" cy="306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4800">
                <a:solidFill>
                  <a:srgbClr val="0A3B6C"/>
                </a:solidFill>
                <a:latin typeface="Arial" panose="020B0604020202020204" pitchFamily="34" charset="0"/>
              </a:defRPr>
            </a:lvl1pPr>
            <a:lvl2pPr marL="742950" indent="-285750">
              <a:defRPr sz="4800">
                <a:solidFill>
                  <a:srgbClr val="0A3B6C"/>
                </a:solidFill>
                <a:latin typeface="Arial" panose="020B0604020202020204" pitchFamily="34" charset="0"/>
              </a:defRPr>
            </a:lvl2pPr>
            <a:lvl3pPr marL="1143000" indent="-228600">
              <a:defRPr sz="4800">
                <a:solidFill>
                  <a:srgbClr val="0A3B6C"/>
                </a:solidFill>
                <a:latin typeface="Arial" panose="020B0604020202020204" pitchFamily="34" charset="0"/>
              </a:defRPr>
            </a:lvl3pPr>
            <a:lvl4pPr marL="1600200" indent="-228600">
              <a:defRPr sz="4800">
                <a:solidFill>
                  <a:srgbClr val="0A3B6C"/>
                </a:solidFill>
                <a:latin typeface="Arial" panose="020B0604020202020204" pitchFamily="34" charset="0"/>
              </a:defRPr>
            </a:lvl4pPr>
            <a:lvl5pPr marL="2057400" indent="-228600">
              <a:defRPr sz="4800">
                <a:solidFill>
                  <a:srgbClr val="0A3B6C"/>
                </a:solidFill>
                <a:latin typeface="Arial" panose="020B0604020202020204" pitchFamily="34" charset="0"/>
              </a:defRPr>
            </a:lvl5pPr>
            <a:lvl6pPr marL="2514600" indent="-228600" eaLnBrk="0" fontAlgn="base" hangingPunct="0">
              <a:spcBef>
                <a:spcPct val="0"/>
              </a:spcBef>
              <a:spcAft>
                <a:spcPct val="0"/>
              </a:spcAft>
              <a:defRPr sz="4800">
                <a:solidFill>
                  <a:srgbClr val="0A3B6C"/>
                </a:solidFill>
                <a:latin typeface="Arial" panose="020B0604020202020204" pitchFamily="34" charset="0"/>
              </a:defRPr>
            </a:lvl6pPr>
            <a:lvl7pPr marL="2971800" indent="-228600" eaLnBrk="0" fontAlgn="base" hangingPunct="0">
              <a:spcBef>
                <a:spcPct val="0"/>
              </a:spcBef>
              <a:spcAft>
                <a:spcPct val="0"/>
              </a:spcAft>
              <a:defRPr sz="4800">
                <a:solidFill>
                  <a:srgbClr val="0A3B6C"/>
                </a:solidFill>
                <a:latin typeface="Arial" panose="020B0604020202020204" pitchFamily="34" charset="0"/>
              </a:defRPr>
            </a:lvl7pPr>
            <a:lvl8pPr marL="3429000" indent="-228600" eaLnBrk="0" fontAlgn="base" hangingPunct="0">
              <a:spcBef>
                <a:spcPct val="0"/>
              </a:spcBef>
              <a:spcAft>
                <a:spcPct val="0"/>
              </a:spcAft>
              <a:defRPr sz="4800">
                <a:solidFill>
                  <a:srgbClr val="0A3B6C"/>
                </a:solidFill>
                <a:latin typeface="Arial" panose="020B0604020202020204" pitchFamily="34" charset="0"/>
              </a:defRPr>
            </a:lvl8pPr>
            <a:lvl9pPr marL="3886200" indent="-228600" eaLnBrk="0" fontAlgn="base" hangingPunct="0">
              <a:spcBef>
                <a:spcPct val="0"/>
              </a:spcBef>
              <a:spcAft>
                <a:spcPct val="0"/>
              </a:spcAft>
              <a:defRPr sz="4800">
                <a:solidFill>
                  <a:srgbClr val="0A3B6C"/>
                </a:solidFill>
                <a:latin typeface="Arial" panose="020B0604020202020204" pitchFamily="34" charset="0"/>
              </a:defRPr>
            </a:lvl9pPr>
          </a:lstStyle>
          <a:p>
            <a:r>
              <a:rPr lang="en-US" altLang="en-US" sz="1400"/>
              <a:t>Actual Costs </a:t>
            </a:r>
          </a:p>
        </p:txBody>
      </p:sp>
      <p:sp>
        <p:nvSpPr>
          <p:cNvPr id="122898" name="TextBox 35">
            <a:extLst>
              <a:ext uri="{FF2B5EF4-FFF2-40B4-BE49-F238E27FC236}">
                <a16:creationId xmlns:a16="http://schemas.microsoft.com/office/drawing/2014/main" id="{0FF369AF-6178-4F85-993D-2901B4B56C6D}"/>
              </a:ext>
            </a:extLst>
          </p:cNvPr>
          <p:cNvSpPr txBox="1">
            <a:spLocks noChangeArrowheads="1"/>
          </p:cNvSpPr>
          <p:nvPr/>
        </p:nvSpPr>
        <p:spPr bwMode="auto">
          <a:xfrm>
            <a:off x="8702676" y="1819275"/>
            <a:ext cx="1450975" cy="306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4800">
                <a:solidFill>
                  <a:srgbClr val="0A3B6C"/>
                </a:solidFill>
                <a:latin typeface="Arial" panose="020B0604020202020204" pitchFamily="34" charset="0"/>
              </a:defRPr>
            </a:lvl1pPr>
            <a:lvl2pPr marL="742950" indent="-285750">
              <a:defRPr sz="4800">
                <a:solidFill>
                  <a:srgbClr val="0A3B6C"/>
                </a:solidFill>
                <a:latin typeface="Arial" panose="020B0604020202020204" pitchFamily="34" charset="0"/>
              </a:defRPr>
            </a:lvl2pPr>
            <a:lvl3pPr marL="1143000" indent="-228600">
              <a:defRPr sz="4800">
                <a:solidFill>
                  <a:srgbClr val="0A3B6C"/>
                </a:solidFill>
                <a:latin typeface="Arial" panose="020B0604020202020204" pitchFamily="34" charset="0"/>
              </a:defRPr>
            </a:lvl3pPr>
            <a:lvl4pPr marL="1600200" indent="-228600">
              <a:defRPr sz="4800">
                <a:solidFill>
                  <a:srgbClr val="0A3B6C"/>
                </a:solidFill>
                <a:latin typeface="Arial" panose="020B0604020202020204" pitchFamily="34" charset="0"/>
              </a:defRPr>
            </a:lvl4pPr>
            <a:lvl5pPr marL="2057400" indent="-228600">
              <a:defRPr sz="4800">
                <a:solidFill>
                  <a:srgbClr val="0A3B6C"/>
                </a:solidFill>
                <a:latin typeface="Arial" panose="020B0604020202020204" pitchFamily="34" charset="0"/>
              </a:defRPr>
            </a:lvl5pPr>
            <a:lvl6pPr marL="2514600" indent="-228600" eaLnBrk="0" fontAlgn="base" hangingPunct="0">
              <a:spcBef>
                <a:spcPct val="0"/>
              </a:spcBef>
              <a:spcAft>
                <a:spcPct val="0"/>
              </a:spcAft>
              <a:defRPr sz="4800">
                <a:solidFill>
                  <a:srgbClr val="0A3B6C"/>
                </a:solidFill>
                <a:latin typeface="Arial" panose="020B0604020202020204" pitchFamily="34" charset="0"/>
              </a:defRPr>
            </a:lvl6pPr>
            <a:lvl7pPr marL="2971800" indent="-228600" eaLnBrk="0" fontAlgn="base" hangingPunct="0">
              <a:spcBef>
                <a:spcPct val="0"/>
              </a:spcBef>
              <a:spcAft>
                <a:spcPct val="0"/>
              </a:spcAft>
              <a:defRPr sz="4800">
                <a:solidFill>
                  <a:srgbClr val="0A3B6C"/>
                </a:solidFill>
                <a:latin typeface="Arial" panose="020B0604020202020204" pitchFamily="34" charset="0"/>
              </a:defRPr>
            </a:lvl7pPr>
            <a:lvl8pPr marL="3429000" indent="-228600" eaLnBrk="0" fontAlgn="base" hangingPunct="0">
              <a:spcBef>
                <a:spcPct val="0"/>
              </a:spcBef>
              <a:spcAft>
                <a:spcPct val="0"/>
              </a:spcAft>
              <a:defRPr sz="4800">
                <a:solidFill>
                  <a:srgbClr val="0A3B6C"/>
                </a:solidFill>
                <a:latin typeface="Arial" panose="020B0604020202020204" pitchFamily="34" charset="0"/>
              </a:defRPr>
            </a:lvl8pPr>
            <a:lvl9pPr marL="3886200" indent="-228600" eaLnBrk="0" fontAlgn="base" hangingPunct="0">
              <a:spcBef>
                <a:spcPct val="0"/>
              </a:spcBef>
              <a:spcAft>
                <a:spcPct val="0"/>
              </a:spcAft>
              <a:defRPr sz="4800">
                <a:solidFill>
                  <a:srgbClr val="0A3B6C"/>
                </a:solidFill>
                <a:latin typeface="Arial" panose="020B0604020202020204" pitchFamily="34" charset="0"/>
              </a:defRPr>
            </a:lvl9pPr>
          </a:lstStyle>
          <a:p>
            <a:r>
              <a:rPr lang="en-US" altLang="en-US" sz="1400"/>
              <a:t>Actual Revenue</a:t>
            </a:r>
          </a:p>
        </p:txBody>
      </p:sp>
      <p:sp>
        <p:nvSpPr>
          <p:cNvPr id="25" name="Oval 24">
            <a:extLst>
              <a:ext uri="{FF2B5EF4-FFF2-40B4-BE49-F238E27FC236}">
                <a16:creationId xmlns:a16="http://schemas.microsoft.com/office/drawing/2014/main" id="{F7FDBC06-1536-4776-B39D-E55DFBA70796}"/>
              </a:ext>
            </a:extLst>
          </p:cNvPr>
          <p:cNvSpPr/>
          <p:nvPr/>
        </p:nvSpPr>
        <p:spPr bwMode="auto">
          <a:xfrm>
            <a:off x="6694488" y="3479800"/>
            <a:ext cx="139700" cy="133350"/>
          </a:xfrm>
          <a:prstGeom prst="ellipse">
            <a:avLst/>
          </a:prstGeom>
          <a:solidFill>
            <a:srgbClr val="92D050"/>
          </a:solidFill>
          <a:ln w="9525" cap="flat" cmpd="sng" algn="ctr">
            <a:solidFill>
              <a:schemeClr val="accent4"/>
            </a:solidFill>
            <a:prstDash val="solid"/>
            <a:round/>
            <a:headEnd type="none" w="med" len="med"/>
            <a:tailEnd type="none" w="med" len="med"/>
          </a:ln>
          <a:effectLst/>
        </p:spPr>
        <p:txBody>
          <a:bodyPr wrap="none" lIns="36363" tIns="57577" rIns="36363" bIns="57577" anchor="ctr"/>
          <a:lstStyle/>
          <a:p>
            <a:pPr algn="ctr" defTabSz="823913">
              <a:lnSpc>
                <a:spcPct val="120000"/>
              </a:lnSpc>
              <a:buClr>
                <a:srgbClr val="E82808"/>
              </a:buClr>
              <a:buSzPct val="110000"/>
              <a:buFontTx/>
              <a:buChar char="•"/>
              <a:defRPr/>
            </a:pPr>
            <a:endParaRPr lang="en-US" sz="1400" b="1">
              <a:solidFill>
                <a:srgbClr val="07405F"/>
              </a:solidFill>
              <a:latin typeface="Arial" charset="0"/>
            </a:endParaRPr>
          </a:p>
        </p:txBody>
      </p:sp>
      <p:sp>
        <p:nvSpPr>
          <p:cNvPr id="37" name="Chord 36">
            <a:extLst>
              <a:ext uri="{FF2B5EF4-FFF2-40B4-BE49-F238E27FC236}">
                <a16:creationId xmlns:a16="http://schemas.microsoft.com/office/drawing/2014/main" id="{17D7F078-FFCF-46EA-BEB7-ACB2A5CDAACC}"/>
              </a:ext>
            </a:extLst>
          </p:cNvPr>
          <p:cNvSpPr/>
          <p:nvPr/>
        </p:nvSpPr>
        <p:spPr bwMode="auto">
          <a:xfrm rot="15350719">
            <a:off x="3578225" y="-1704975"/>
            <a:ext cx="5111750" cy="5473700"/>
          </a:xfrm>
          <a:prstGeom prst="chord">
            <a:avLst>
              <a:gd name="adj1" fmla="val 8179962"/>
              <a:gd name="adj2" fmla="val 10706633"/>
            </a:avLst>
          </a:prstGeom>
          <a:solidFill>
            <a:srgbClr val="FFFF00"/>
          </a:solidFill>
          <a:ln w="12700" cap="flat" cmpd="sng" algn="ctr">
            <a:solidFill>
              <a:schemeClr val="tx1"/>
            </a:solidFill>
            <a:prstDash val="solid"/>
            <a:round/>
            <a:headEnd type="none" w="sm" len="sm"/>
            <a:tailEnd type="none" w="sm" len="sm"/>
          </a:ln>
          <a:effectLst/>
        </p:spPr>
        <p:txBody>
          <a:bodyPr wrap="none" anchor="ctr"/>
          <a:lstStyle/>
          <a:p>
            <a:pPr>
              <a:defRPr/>
            </a:pPr>
            <a:endParaRPr lang="en-US">
              <a:latin typeface="Arial" charset="0"/>
            </a:endParaRPr>
          </a:p>
        </p:txBody>
      </p:sp>
      <p:sp>
        <p:nvSpPr>
          <p:cNvPr id="21" name="Arc 20">
            <a:extLst>
              <a:ext uri="{FF2B5EF4-FFF2-40B4-BE49-F238E27FC236}">
                <a16:creationId xmlns:a16="http://schemas.microsoft.com/office/drawing/2014/main" id="{5B5ABACC-764B-4D59-9A54-AAF0425FCADE}"/>
              </a:ext>
            </a:extLst>
          </p:cNvPr>
          <p:cNvSpPr/>
          <p:nvPr/>
        </p:nvSpPr>
        <p:spPr bwMode="auto">
          <a:xfrm>
            <a:off x="2782889" y="5445126"/>
            <a:ext cx="1296987" cy="1008063"/>
          </a:xfrm>
          <a:prstGeom prst="arc">
            <a:avLst>
              <a:gd name="adj1" fmla="val 19025279"/>
              <a:gd name="adj2" fmla="val 0"/>
            </a:avLst>
          </a:prstGeom>
          <a:noFill/>
          <a:ln w="12700" cap="flat" cmpd="sng" algn="ctr">
            <a:solidFill>
              <a:schemeClr val="tx1"/>
            </a:solidFill>
            <a:prstDash val="solid"/>
            <a:round/>
            <a:headEnd type="none" w="sm" len="sm"/>
            <a:tailEnd type="none" w="sm" len="sm"/>
          </a:ln>
          <a:effectLst/>
        </p:spPr>
        <p:txBody>
          <a:bodyPr wrap="none" anchor="ctr"/>
          <a:lstStyle/>
          <a:p>
            <a:pPr>
              <a:defRPr/>
            </a:pPr>
            <a:endParaRPr lang="en-US">
              <a:latin typeface="Arial" charset="0"/>
            </a:endParaRPr>
          </a:p>
        </p:txBody>
      </p:sp>
      <p:sp>
        <p:nvSpPr>
          <p:cNvPr id="122902" name="TextBox 21">
            <a:extLst>
              <a:ext uri="{FF2B5EF4-FFF2-40B4-BE49-F238E27FC236}">
                <a16:creationId xmlns:a16="http://schemas.microsoft.com/office/drawing/2014/main" id="{090CE1E6-7AA2-4B88-B308-E9A866AE3441}"/>
              </a:ext>
            </a:extLst>
          </p:cNvPr>
          <p:cNvSpPr txBox="1">
            <a:spLocks noChangeArrowheads="1"/>
          </p:cNvSpPr>
          <p:nvPr/>
        </p:nvSpPr>
        <p:spPr bwMode="auto">
          <a:xfrm>
            <a:off x="4043363" y="5435600"/>
            <a:ext cx="684212"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4800">
                <a:solidFill>
                  <a:srgbClr val="0A3B6C"/>
                </a:solidFill>
                <a:latin typeface="Arial" panose="020B0604020202020204" pitchFamily="34" charset="0"/>
              </a:defRPr>
            </a:lvl1pPr>
            <a:lvl2pPr marL="742950" indent="-285750">
              <a:defRPr sz="4800">
                <a:solidFill>
                  <a:srgbClr val="0A3B6C"/>
                </a:solidFill>
                <a:latin typeface="Arial" panose="020B0604020202020204" pitchFamily="34" charset="0"/>
              </a:defRPr>
            </a:lvl2pPr>
            <a:lvl3pPr marL="1143000" indent="-228600">
              <a:defRPr sz="4800">
                <a:solidFill>
                  <a:srgbClr val="0A3B6C"/>
                </a:solidFill>
                <a:latin typeface="Arial" panose="020B0604020202020204" pitchFamily="34" charset="0"/>
              </a:defRPr>
            </a:lvl3pPr>
            <a:lvl4pPr marL="1600200" indent="-228600">
              <a:defRPr sz="4800">
                <a:solidFill>
                  <a:srgbClr val="0A3B6C"/>
                </a:solidFill>
                <a:latin typeface="Arial" panose="020B0604020202020204" pitchFamily="34" charset="0"/>
              </a:defRPr>
            </a:lvl4pPr>
            <a:lvl5pPr marL="2057400" indent="-228600">
              <a:defRPr sz="4800">
                <a:solidFill>
                  <a:srgbClr val="0A3B6C"/>
                </a:solidFill>
                <a:latin typeface="Arial" panose="020B0604020202020204" pitchFamily="34" charset="0"/>
              </a:defRPr>
            </a:lvl5pPr>
            <a:lvl6pPr marL="2514600" indent="-228600" eaLnBrk="0" fontAlgn="base" hangingPunct="0">
              <a:spcBef>
                <a:spcPct val="0"/>
              </a:spcBef>
              <a:spcAft>
                <a:spcPct val="0"/>
              </a:spcAft>
              <a:defRPr sz="4800">
                <a:solidFill>
                  <a:srgbClr val="0A3B6C"/>
                </a:solidFill>
                <a:latin typeface="Arial" panose="020B0604020202020204" pitchFamily="34" charset="0"/>
              </a:defRPr>
            </a:lvl6pPr>
            <a:lvl7pPr marL="2971800" indent="-228600" eaLnBrk="0" fontAlgn="base" hangingPunct="0">
              <a:spcBef>
                <a:spcPct val="0"/>
              </a:spcBef>
              <a:spcAft>
                <a:spcPct val="0"/>
              </a:spcAft>
              <a:defRPr sz="4800">
                <a:solidFill>
                  <a:srgbClr val="0A3B6C"/>
                </a:solidFill>
                <a:latin typeface="Arial" panose="020B0604020202020204" pitchFamily="34" charset="0"/>
              </a:defRPr>
            </a:lvl7pPr>
            <a:lvl8pPr marL="3429000" indent="-228600" eaLnBrk="0" fontAlgn="base" hangingPunct="0">
              <a:spcBef>
                <a:spcPct val="0"/>
              </a:spcBef>
              <a:spcAft>
                <a:spcPct val="0"/>
              </a:spcAft>
              <a:defRPr sz="4800">
                <a:solidFill>
                  <a:srgbClr val="0A3B6C"/>
                </a:solidFill>
                <a:latin typeface="Arial" panose="020B0604020202020204" pitchFamily="34" charset="0"/>
              </a:defRPr>
            </a:lvl8pPr>
            <a:lvl9pPr marL="3886200" indent="-228600" eaLnBrk="0" fontAlgn="base" hangingPunct="0">
              <a:spcBef>
                <a:spcPct val="0"/>
              </a:spcBef>
              <a:spcAft>
                <a:spcPct val="0"/>
              </a:spcAft>
              <a:defRPr sz="4800">
                <a:solidFill>
                  <a:srgbClr val="0A3B6C"/>
                </a:solidFill>
                <a:latin typeface="Arial" panose="020B0604020202020204" pitchFamily="34" charset="0"/>
              </a:defRPr>
            </a:lvl9pPr>
          </a:lstStyle>
          <a:p>
            <a:r>
              <a:rPr lang="en-US" altLang="en-US" sz="1800"/>
              <a:t>price</a:t>
            </a:r>
          </a:p>
        </p:txBody>
      </p:sp>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6" name="Title 1">
            <a:extLst>
              <a:ext uri="{FF2B5EF4-FFF2-40B4-BE49-F238E27FC236}">
                <a16:creationId xmlns:a16="http://schemas.microsoft.com/office/drawing/2014/main" id="{2207C346-714F-489F-B0BF-F3AD650DD644}"/>
              </a:ext>
            </a:extLst>
          </p:cNvPr>
          <p:cNvSpPr>
            <a:spLocks noGrp="1"/>
          </p:cNvSpPr>
          <p:nvPr>
            <p:ph type="title"/>
          </p:nvPr>
        </p:nvSpPr>
        <p:spPr/>
        <p:txBody>
          <a:bodyPr/>
          <a:lstStyle/>
          <a:p>
            <a:r>
              <a:rPr lang="en-US" altLang="en-US"/>
              <a:t>Capacity Charge</a:t>
            </a:r>
          </a:p>
        </p:txBody>
      </p:sp>
      <p:sp>
        <p:nvSpPr>
          <p:cNvPr id="123907" name="Content Placeholder 2">
            <a:extLst>
              <a:ext uri="{FF2B5EF4-FFF2-40B4-BE49-F238E27FC236}">
                <a16:creationId xmlns:a16="http://schemas.microsoft.com/office/drawing/2014/main" id="{4A8CE561-1910-4F88-AC22-800CEF719472}"/>
              </a:ext>
            </a:extLst>
          </p:cNvPr>
          <p:cNvSpPr>
            <a:spLocks noGrp="1"/>
          </p:cNvSpPr>
          <p:nvPr>
            <p:ph idx="1"/>
          </p:nvPr>
        </p:nvSpPr>
        <p:spPr/>
        <p:txBody>
          <a:bodyPr/>
          <a:lstStyle/>
          <a:p>
            <a:r>
              <a:rPr lang="en-US" altLang="en-US" dirty="0"/>
              <a:t>Capacity charge</a:t>
            </a:r>
          </a:p>
          <a:p>
            <a:pPr lvl="1"/>
            <a:r>
              <a:rPr lang="en-US" altLang="en-US" dirty="0"/>
              <a:t>Independent of actual kWh output</a:t>
            </a:r>
          </a:p>
          <a:p>
            <a:pPr lvl="1"/>
            <a:r>
              <a:rPr lang="en-US" altLang="en-US" dirty="0"/>
              <a:t>Recoup the investment costs and costs of capital</a:t>
            </a:r>
          </a:p>
          <a:p>
            <a:pPr lvl="2"/>
            <a:r>
              <a:rPr lang="en-US" altLang="en-US" dirty="0"/>
              <a:t>Depreciation</a:t>
            </a:r>
          </a:p>
          <a:p>
            <a:pPr lvl="2"/>
            <a:r>
              <a:rPr lang="en-US" altLang="en-US" dirty="0"/>
              <a:t>Cost of Debt (Interest)</a:t>
            </a:r>
          </a:p>
          <a:p>
            <a:pPr lvl="2"/>
            <a:r>
              <a:rPr lang="en-US" altLang="en-US" dirty="0"/>
              <a:t>Cost of Equity (Dividends)</a:t>
            </a:r>
          </a:p>
          <a:p>
            <a:r>
              <a:rPr lang="en-US" altLang="en-US" dirty="0"/>
              <a:t>Different forms</a:t>
            </a:r>
          </a:p>
          <a:p>
            <a:pPr lvl="1"/>
            <a:r>
              <a:rPr lang="en-US" altLang="en-US" dirty="0"/>
              <a:t>Explicit: USD/kW per month, USD/month</a:t>
            </a:r>
          </a:p>
          <a:p>
            <a:pPr lvl="1"/>
            <a:r>
              <a:rPr lang="en-US" altLang="en-US" dirty="0"/>
              <a:t>Take or pay contract: Implicit capacity charge</a:t>
            </a:r>
          </a:p>
          <a:p>
            <a:pPr lvl="2"/>
            <a:r>
              <a:rPr lang="en-US" altLang="en-US" dirty="0"/>
              <a:t>Minimum amount of kWh offtake irrespectively</a:t>
            </a:r>
            <a:endParaRPr lang="en-US" altLang="en-US" baseline="-25000"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7" name="Rectangle 2">
            <a:extLst>
              <a:ext uri="{FF2B5EF4-FFF2-40B4-BE49-F238E27FC236}">
                <a16:creationId xmlns:a16="http://schemas.microsoft.com/office/drawing/2014/main" id="{DD7453D8-5425-42B1-8E3F-75332130A27F}"/>
              </a:ext>
            </a:extLst>
          </p:cNvPr>
          <p:cNvSpPr>
            <a:spLocks noGrp="1" noChangeArrowheads="1"/>
          </p:cNvSpPr>
          <p:nvPr>
            <p:ph type="title"/>
          </p:nvPr>
        </p:nvSpPr>
        <p:spPr/>
        <p:txBody>
          <a:bodyPr/>
          <a:lstStyle/>
          <a:p>
            <a:r>
              <a:rPr lang="nl-NL" altLang="en-US" dirty="0" err="1"/>
              <a:t>Advantages</a:t>
            </a:r>
            <a:endParaRPr lang="nl-NL" altLang="en-US" dirty="0"/>
          </a:p>
        </p:txBody>
      </p:sp>
      <p:sp>
        <p:nvSpPr>
          <p:cNvPr id="31748" name="Rectangle 3">
            <a:extLst>
              <a:ext uri="{FF2B5EF4-FFF2-40B4-BE49-F238E27FC236}">
                <a16:creationId xmlns:a16="http://schemas.microsoft.com/office/drawing/2014/main" id="{B850E813-1520-4276-AD65-1F642060B3A0}"/>
              </a:ext>
            </a:extLst>
          </p:cNvPr>
          <p:cNvSpPr>
            <a:spLocks noGrp="1" noChangeArrowheads="1"/>
          </p:cNvSpPr>
          <p:nvPr>
            <p:ph type="body" idx="1"/>
          </p:nvPr>
        </p:nvSpPr>
        <p:spPr/>
        <p:txBody>
          <a:bodyPr/>
          <a:lstStyle/>
          <a:p>
            <a:r>
              <a:rPr lang="nl-NL" altLang="en-US" dirty="0" err="1"/>
              <a:t>Encourage</a:t>
            </a:r>
            <a:r>
              <a:rPr lang="nl-NL" altLang="en-US" dirty="0"/>
              <a:t> and </a:t>
            </a:r>
            <a:r>
              <a:rPr lang="nl-NL" altLang="en-US" dirty="0" err="1"/>
              <a:t>attract</a:t>
            </a:r>
            <a:r>
              <a:rPr lang="nl-NL" altLang="en-US" dirty="0"/>
              <a:t> private investment</a:t>
            </a:r>
          </a:p>
          <a:p>
            <a:r>
              <a:rPr lang="nl-NL" altLang="en-US" dirty="0" err="1"/>
              <a:t>Injection</a:t>
            </a:r>
            <a:r>
              <a:rPr lang="nl-NL" altLang="en-US" dirty="0"/>
              <a:t> of new </a:t>
            </a:r>
            <a:r>
              <a:rPr lang="nl-NL" altLang="en-US" dirty="0" err="1"/>
              <a:t>foreign</a:t>
            </a:r>
            <a:r>
              <a:rPr lang="nl-NL" altLang="en-US" dirty="0"/>
              <a:t> capital (FDI) in the country</a:t>
            </a:r>
          </a:p>
          <a:p>
            <a:r>
              <a:rPr lang="nl-NL" altLang="en-US" dirty="0"/>
              <a:t>Transfer of </a:t>
            </a:r>
            <a:r>
              <a:rPr lang="nl-NL" altLang="en-US" dirty="0" err="1"/>
              <a:t>technology</a:t>
            </a:r>
            <a:r>
              <a:rPr lang="nl-NL" altLang="en-US" dirty="0"/>
              <a:t> and </a:t>
            </a:r>
            <a:r>
              <a:rPr lang="nl-NL" altLang="en-US" dirty="0" err="1"/>
              <a:t>know-how</a:t>
            </a:r>
            <a:endParaRPr lang="nl-NL" altLang="en-US" dirty="0"/>
          </a:p>
          <a:p>
            <a:r>
              <a:rPr lang="nl-NL" altLang="en-US" dirty="0" err="1"/>
              <a:t>Completion</a:t>
            </a:r>
            <a:r>
              <a:rPr lang="nl-NL" altLang="en-US" dirty="0"/>
              <a:t> of project </a:t>
            </a:r>
            <a:r>
              <a:rPr lang="nl-NL" altLang="en-US" dirty="0" err="1"/>
              <a:t>within</a:t>
            </a:r>
            <a:r>
              <a:rPr lang="nl-NL" altLang="en-US" dirty="0"/>
              <a:t> time frame and budget</a:t>
            </a:r>
          </a:p>
          <a:p>
            <a:endParaRPr lang="nl-NL" altLang="en-US" dirty="0"/>
          </a:p>
        </p:txBody>
      </p:sp>
    </p:spTree>
    <p:extLst>
      <p:ext uri="{BB962C8B-B14F-4D97-AF65-F5344CB8AC3E}">
        <p14:creationId xmlns:p14="http://schemas.microsoft.com/office/powerpoint/2010/main" val="8432183"/>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30" name="Title 1">
            <a:extLst>
              <a:ext uri="{FF2B5EF4-FFF2-40B4-BE49-F238E27FC236}">
                <a16:creationId xmlns:a16="http://schemas.microsoft.com/office/drawing/2014/main" id="{A7BC1FE4-9DB7-440E-9178-DA8922510D49}"/>
              </a:ext>
            </a:extLst>
          </p:cNvPr>
          <p:cNvSpPr>
            <a:spLocks noGrp="1"/>
          </p:cNvSpPr>
          <p:nvPr>
            <p:ph type="title"/>
          </p:nvPr>
        </p:nvSpPr>
        <p:spPr/>
        <p:txBody>
          <a:bodyPr/>
          <a:lstStyle/>
          <a:p>
            <a:r>
              <a:rPr lang="en-US" altLang="en-US"/>
              <a:t>Evaluation capacity pricing</a:t>
            </a:r>
          </a:p>
        </p:txBody>
      </p:sp>
      <p:sp>
        <p:nvSpPr>
          <p:cNvPr id="124931" name="Content Placeholder 2">
            <a:extLst>
              <a:ext uri="{FF2B5EF4-FFF2-40B4-BE49-F238E27FC236}">
                <a16:creationId xmlns:a16="http://schemas.microsoft.com/office/drawing/2014/main" id="{ACBFAB08-546D-4F4E-A8BB-40852819C53E}"/>
              </a:ext>
            </a:extLst>
          </p:cNvPr>
          <p:cNvSpPr>
            <a:spLocks noGrp="1"/>
          </p:cNvSpPr>
          <p:nvPr>
            <p:ph idx="1"/>
          </p:nvPr>
        </p:nvSpPr>
        <p:spPr/>
        <p:txBody>
          <a:bodyPr/>
          <a:lstStyle/>
          <a:p>
            <a:r>
              <a:rPr lang="en-US" altLang="en-US"/>
              <a:t>Financial risks for IPP and Utility mitigated</a:t>
            </a:r>
          </a:p>
          <a:p>
            <a:pPr lvl="1"/>
            <a:r>
              <a:rPr lang="en-US" altLang="en-US"/>
              <a:t>But: Operational risks for Utility</a:t>
            </a:r>
          </a:p>
          <a:p>
            <a:r>
              <a:rPr lang="en-US" altLang="en-US"/>
              <a:t>Energy payment only</a:t>
            </a:r>
          </a:p>
          <a:p>
            <a:pPr lvl="1"/>
            <a:r>
              <a:rPr lang="en-US" altLang="en-US"/>
              <a:t>Implies a pure price-contract (for kWh)</a:t>
            </a:r>
          </a:p>
          <a:p>
            <a:pPr lvl="1"/>
            <a:r>
              <a:rPr lang="en-US" altLang="en-US"/>
              <a:t>Incentives to produce electricity and sell</a:t>
            </a:r>
          </a:p>
          <a:p>
            <a:pPr lvl="1"/>
            <a:r>
              <a:rPr lang="en-US" altLang="en-US"/>
              <a:t>Risks of underproduction for IPP</a:t>
            </a:r>
          </a:p>
          <a:p>
            <a:r>
              <a:rPr lang="en-US" altLang="en-US"/>
              <a:t>Capacity payment </a:t>
            </a:r>
          </a:p>
          <a:p>
            <a:pPr lvl="1"/>
            <a:r>
              <a:rPr lang="en-US" altLang="en-US"/>
              <a:t>Implies a fixed-fee contract (for kW)</a:t>
            </a:r>
          </a:p>
          <a:p>
            <a:pPr lvl="1"/>
            <a:r>
              <a:rPr lang="en-US" altLang="en-US"/>
              <a:t>No particular incentive to produce kWh</a:t>
            </a:r>
          </a:p>
          <a:p>
            <a:pPr lvl="1"/>
            <a:r>
              <a:rPr lang="en-US" altLang="en-US"/>
              <a:t>Risks of underproduction for Utility</a:t>
            </a:r>
          </a:p>
        </p:txBody>
      </p:sp>
    </p:spTree>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978" name="Title 1">
            <a:extLst>
              <a:ext uri="{FF2B5EF4-FFF2-40B4-BE49-F238E27FC236}">
                <a16:creationId xmlns:a16="http://schemas.microsoft.com/office/drawing/2014/main" id="{42106E18-F59A-4366-B691-5B5B51AD929B}"/>
              </a:ext>
            </a:extLst>
          </p:cNvPr>
          <p:cNvSpPr>
            <a:spLocks noGrp="1"/>
          </p:cNvSpPr>
          <p:nvPr>
            <p:ph type="title"/>
          </p:nvPr>
        </p:nvSpPr>
        <p:spPr/>
        <p:txBody>
          <a:bodyPr/>
          <a:lstStyle/>
          <a:p>
            <a:r>
              <a:rPr lang="en-US" altLang="en-US"/>
              <a:t>Availability Incentives</a:t>
            </a:r>
          </a:p>
        </p:txBody>
      </p:sp>
      <p:sp>
        <p:nvSpPr>
          <p:cNvPr id="126979" name="Content Placeholder 2">
            <a:extLst>
              <a:ext uri="{FF2B5EF4-FFF2-40B4-BE49-F238E27FC236}">
                <a16:creationId xmlns:a16="http://schemas.microsoft.com/office/drawing/2014/main" id="{85385C21-A54D-4D38-9204-CA6D8E934A3D}"/>
              </a:ext>
            </a:extLst>
          </p:cNvPr>
          <p:cNvSpPr>
            <a:spLocks noGrp="1"/>
          </p:cNvSpPr>
          <p:nvPr>
            <p:ph idx="1"/>
          </p:nvPr>
        </p:nvSpPr>
        <p:spPr/>
        <p:txBody>
          <a:bodyPr/>
          <a:lstStyle/>
          <a:p>
            <a:r>
              <a:rPr lang="en-US" altLang="en-US"/>
              <a:t>Step 1: Agree on target availability level</a:t>
            </a:r>
          </a:p>
          <a:p>
            <a:pPr lvl="1"/>
            <a:r>
              <a:rPr lang="en-US" altLang="en-US"/>
              <a:t>Expressed in MW and hours or outage rates</a:t>
            </a:r>
          </a:p>
          <a:p>
            <a:pPr lvl="1"/>
            <a:r>
              <a:rPr lang="en-US" altLang="en-US"/>
              <a:t>Year average or per season, down to hourly</a:t>
            </a:r>
          </a:p>
          <a:p>
            <a:r>
              <a:rPr lang="en-US" altLang="en-US"/>
              <a:t>Step 2: Fixed annual payment for reaching availability</a:t>
            </a:r>
          </a:p>
          <a:p>
            <a:pPr lvl="1"/>
            <a:r>
              <a:rPr lang="en-US" altLang="en-US"/>
              <a:t>In principle equal to capital costs</a:t>
            </a:r>
          </a:p>
          <a:p>
            <a:pPr lvl="1"/>
            <a:r>
              <a:rPr lang="en-US" altLang="en-US"/>
              <a:t>Depreciation and rate of return</a:t>
            </a:r>
          </a:p>
          <a:p>
            <a:r>
              <a:rPr lang="en-US" altLang="en-US"/>
              <a:t>Step 3: Availbility bonusses and penalties</a:t>
            </a:r>
          </a:p>
          <a:p>
            <a:pPr lvl="1"/>
            <a:r>
              <a:rPr lang="en-US" altLang="en-US"/>
              <a:t>For deviations from the target</a:t>
            </a:r>
          </a:p>
          <a:p>
            <a:pPr lvl="1"/>
            <a:r>
              <a:rPr lang="en-US" altLang="en-US"/>
              <a:t>May include caps</a:t>
            </a:r>
          </a:p>
          <a:p>
            <a:endParaRPr lang="en-US" altLang="en-US"/>
          </a:p>
        </p:txBody>
      </p:sp>
    </p:spTree>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002" name="Title 1">
            <a:extLst>
              <a:ext uri="{FF2B5EF4-FFF2-40B4-BE49-F238E27FC236}">
                <a16:creationId xmlns:a16="http://schemas.microsoft.com/office/drawing/2014/main" id="{AEC7609B-F5E1-4D18-8F74-50F6C74FF9DC}"/>
              </a:ext>
            </a:extLst>
          </p:cNvPr>
          <p:cNvSpPr>
            <a:spLocks noGrp="1"/>
          </p:cNvSpPr>
          <p:nvPr>
            <p:ph type="title"/>
          </p:nvPr>
        </p:nvSpPr>
        <p:spPr/>
        <p:txBody>
          <a:bodyPr/>
          <a:lstStyle/>
          <a:p>
            <a:r>
              <a:rPr lang="en-US" altLang="en-US"/>
              <a:t>Summary</a:t>
            </a:r>
          </a:p>
        </p:txBody>
      </p:sp>
      <p:sp>
        <p:nvSpPr>
          <p:cNvPr id="128003" name="Content Placeholder 2">
            <a:extLst>
              <a:ext uri="{FF2B5EF4-FFF2-40B4-BE49-F238E27FC236}">
                <a16:creationId xmlns:a16="http://schemas.microsoft.com/office/drawing/2014/main" id="{D72F2337-D6B1-4765-93BD-501968776C40}"/>
              </a:ext>
            </a:extLst>
          </p:cNvPr>
          <p:cNvSpPr>
            <a:spLocks noGrp="1"/>
          </p:cNvSpPr>
          <p:nvPr>
            <p:ph idx="1"/>
          </p:nvPr>
        </p:nvSpPr>
        <p:spPr/>
        <p:txBody>
          <a:bodyPr/>
          <a:lstStyle/>
          <a:p>
            <a:r>
              <a:rPr lang="en-US" altLang="en-US"/>
              <a:t>Energy pricing</a:t>
            </a:r>
          </a:p>
          <a:p>
            <a:pPr lvl="1"/>
            <a:r>
              <a:rPr lang="en-US" altLang="en-US"/>
              <a:t>Simple, attractive for small IPPs/ feed-in tariffs</a:t>
            </a:r>
          </a:p>
          <a:p>
            <a:pPr lvl="1"/>
            <a:r>
              <a:rPr lang="en-US" altLang="en-US"/>
              <a:t>Strong availability incentives</a:t>
            </a:r>
          </a:p>
          <a:p>
            <a:pPr lvl="1"/>
            <a:r>
              <a:rPr lang="en-US" altLang="en-US"/>
              <a:t>High risks for IPP</a:t>
            </a:r>
          </a:p>
          <a:p>
            <a:r>
              <a:rPr lang="en-US" altLang="en-US"/>
              <a:t>Explicit capacity pricing</a:t>
            </a:r>
          </a:p>
          <a:p>
            <a:pPr lvl="1"/>
            <a:r>
              <a:rPr lang="en-US" altLang="en-US"/>
              <a:t>Covers production risks but require additional incentives</a:t>
            </a:r>
          </a:p>
          <a:p>
            <a:pPr lvl="1"/>
            <a:r>
              <a:rPr lang="en-US" altLang="en-US"/>
              <a:t>Availability incentives can have high implementation costs</a:t>
            </a:r>
          </a:p>
          <a:p>
            <a:pPr lvl="1"/>
            <a:r>
              <a:rPr lang="en-US" altLang="en-US"/>
              <a:t>More relavent to larger IPPs</a:t>
            </a:r>
          </a:p>
        </p:txBody>
      </p:sp>
    </p:spTree>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1640034A-0336-4D87-992B-2E8D24E009AC}"/>
              </a:ext>
            </a:extLst>
          </p:cNvPr>
          <p:cNvSpPr>
            <a:spLocks noGrp="1"/>
          </p:cNvSpPr>
          <p:nvPr>
            <p:ph type="ctrTitle"/>
          </p:nvPr>
        </p:nvSpPr>
        <p:spPr/>
        <p:txBody>
          <a:bodyPr/>
          <a:lstStyle/>
          <a:p>
            <a:r>
              <a:rPr lang="en-US" dirty="0"/>
              <a:t>Thank you for your attention</a:t>
            </a:r>
          </a:p>
        </p:txBody>
      </p:sp>
      <p:sp>
        <p:nvSpPr>
          <p:cNvPr id="5" name="Subtitle 4">
            <a:extLst>
              <a:ext uri="{FF2B5EF4-FFF2-40B4-BE49-F238E27FC236}">
                <a16:creationId xmlns:a16="http://schemas.microsoft.com/office/drawing/2014/main" id="{97B6DE77-6C34-455F-923E-18E9C2661654}"/>
              </a:ext>
            </a:extLst>
          </p:cNvPr>
          <p:cNvSpPr>
            <a:spLocks noGrp="1"/>
          </p:cNvSpPr>
          <p:nvPr>
            <p:ph type="subTitle" idx="1"/>
          </p:nvPr>
        </p:nvSpPr>
        <p:spPr/>
        <p:txBody>
          <a:bodyPr/>
          <a:lstStyle/>
          <a:p>
            <a:r>
              <a:rPr lang="en-US" dirty="0">
                <a:hlinkClick r:id="rId2"/>
              </a:rPr>
              <a:t>Viren.Ajodhia@energycon.biz</a:t>
            </a:r>
            <a:endParaRPr lang="en-US" dirty="0"/>
          </a:p>
          <a:p>
            <a:r>
              <a:rPr lang="en-US" dirty="0"/>
              <a:t>+597 8960758 / +31 648925401</a:t>
            </a:r>
          </a:p>
        </p:txBody>
      </p:sp>
    </p:spTree>
    <p:extLst>
      <p:ext uri="{BB962C8B-B14F-4D97-AF65-F5344CB8AC3E}">
        <p14:creationId xmlns:p14="http://schemas.microsoft.com/office/powerpoint/2010/main" val="295428123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1" name="Rectangle 2">
            <a:extLst>
              <a:ext uri="{FF2B5EF4-FFF2-40B4-BE49-F238E27FC236}">
                <a16:creationId xmlns:a16="http://schemas.microsoft.com/office/drawing/2014/main" id="{993DB589-5D46-4996-8017-C8CD81A88CCA}"/>
              </a:ext>
            </a:extLst>
          </p:cNvPr>
          <p:cNvSpPr>
            <a:spLocks noGrp="1" noChangeArrowheads="1"/>
          </p:cNvSpPr>
          <p:nvPr>
            <p:ph type="title"/>
          </p:nvPr>
        </p:nvSpPr>
        <p:spPr/>
        <p:txBody>
          <a:bodyPr/>
          <a:lstStyle/>
          <a:p>
            <a:r>
              <a:rPr lang="nl-NL" altLang="en-US" dirty="0"/>
              <a:t>Project </a:t>
            </a:r>
            <a:r>
              <a:rPr lang="nl-NL" altLang="en-US" dirty="0" err="1"/>
              <a:t>structure</a:t>
            </a:r>
            <a:endParaRPr lang="nl-NL" altLang="en-US" dirty="0"/>
          </a:p>
        </p:txBody>
      </p:sp>
      <p:pic>
        <p:nvPicPr>
          <p:cNvPr id="27652" name="Picture 5">
            <a:extLst>
              <a:ext uri="{FF2B5EF4-FFF2-40B4-BE49-F238E27FC236}">
                <a16:creationId xmlns:a16="http://schemas.microsoft.com/office/drawing/2014/main" id="{97558813-6198-46CF-9961-97968C9572A9}"/>
              </a:ext>
            </a:extLst>
          </p:cNvPr>
          <p:cNvPicPr>
            <a:picLocks noGrp="1" noChangeAspect="1" noChangeArrowheads="1"/>
          </p:cNvPicPr>
          <p:nvPr>
            <p:ph type="body" idx="1"/>
          </p:nvPr>
        </p:nvPicPr>
        <p:blipFill>
          <a:blip r:embed="rId3">
            <a:extLst>
              <a:ext uri="{28A0092B-C50C-407E-A947-70E740481C1C}">
                <a14:useLocalDpi xmlns:a14="http://schemas.microsoft.com/office/drawing/2010/main" val="0"/>
              </a:ext>
            </a:extLst>
          </a:blip>
          <a:srcRect/>
          <a:stretch>
            <a:fillRect/>
          </a:stretch>
        </p:blipFill>
        <p:spPr>
          <a:xfrm>
            <a:off x="1268963" y="1614488"/>
            <a:ext cx="7878810" cy="4652962"/>
          </a:xfrm>
        </p:spPr>
      </p:pic>
    </p:spTree>
    <p:extLst>
      <p:ext uri="{BB962C8B-B14F-4D97-AF65-F5344CB8AC3E}">
        <p14:creationId xmlns:p14="http://schemas.microsoft.com/office/powerpoint/2010/main" val="101138027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7" name="Rectangle 2">
            <a:extLst>
              <a:ext uri="{FF2B5EF4-FFF2-40B4-BE49-F238E27FC236}">
                <a16:creationId xmlns:a16="http://schemas.microsoft.com/office/drawing/2014/main" id="{618D083B-EA7A-4D9C-8D3F-774E92461C12}"/>
              </a:ext>
            </a:extLst>
          </p:cNvPr>
          <p:cNvSpPr>
            <a:spLocks noGrp="1" noChangeArrowheads="1"/>
          </p:cNvSpPr>
          <p:nvPr>
            <p:ph type="title"/>
          </p:nvPr>
        </p:nvSpPr>
        <p:spPr/>
        <p:txBody>
          <a:bodyPr/>
          <a:lstStyle/>
          <a:p>
            <a:r>
              <a:rPr lang="nl-NL" altLang="en-US" dirty="0" err="1"/>
              <a:t>Models</a:t>
            </a:r>
            <a:endParaRPr lang="nl-NL" altLang="en-US" dirty="0"/>
          </a:p>
        </p:txBody>
      </p:sp>
      <p:sp>
        <p:nvSpPr>
          <p:cNvPr id="26628" name="Rectangle 3">
            <a:extLst>
              <a:ext uri="{FF2B5EF4-FFF2-40B4-BE49-F238E27FC236}">
                <a16:creationId xmlns:a16="http://schemas.microsoft.com/office/drawing/2014/main" id="{E69F4ADD-ECE8-4418-9349-773DC3B70BA9}"/>
              </a:ext>
            </a:extLst>
          </p:cNvPr>
          <p:cNvSpPr>
            <a:spLocks noGrp="1" noChangeArrowheads="1"/>
          </p:cNvSpPr>
          <p:nvPr>
            <p:ph type="body" idx="1"/>
          </p:nvPr>
        </p:nvSpPr>
        <p:spPr>
          <a:xfrm>
            <a:off x="838200" y="1846406"/>
            <a:ext cx="10515600" cy="4351338"/>
          </a:xfrm>
        </p:spPr>
        <p:txBody>
          <a:bodyPr/>
          <a:lstStyle/>
          <a:p>
            <a:r>
              <a:rPr lang="nl-NL" altLang="en-US" dirty="0"/>
              <a:t>BOT:		</a:t>
            </a:r>
            <a:r>
              <a:rPr lang="nl-NL" altLang="en-US" dirty="0" err="1"/>
              <a:t>Build</a:t>
            </a:r>
            <a:r>
              <a:rPr lang="nl-NL" altLang="en-US" dirty="0"/>
              <a:t> </a:t>
            </a:r>
            <a:r>
              <a:rPr lang="nl-NL" altLang="en-US" dirty="0" err="1"/>
              <a:t>Operate</a:t>
            </a:r>
            <a:r>
              <a:rPr lang="nl-NL" altLang="en-US" dirty="0"/>
              <a:t> and Transfer</a:t>
            </a:r>
          </a:p>
          <a:p>
            <a:r>
              <a:rPr lang="nl-NL" altLang="en-US" dirty="0"/>
              <a:t>BOOT:	</a:t>
            </a:r>
            <a:r>
              <a:rPr lang="nl-NL" altLang="en-US" dirty="0" err="1"/>
              <a:t>Build</a:t>
            </a:r>
            <a:r>
              <a:rPr lang="nl-NL" altLang="en-US" dirty="0"/>
              <a:t> </a:t>
            </a:r>
            <a:r>
              <a:rPr lang="nl-NL" altLang="en-US" dirty="0" err="1"/>
              <a:t>Own</a:t>
            </a:r>
            <a:r>
              <a:rPr lang="nl-NL" altLang="en-US" dirty="0"/>
              <a:t> </a:t>
            </a:r>
            <a:r>
              <a:rPr lang="nl-NL" altLang="en-US" dirty="0" err="1"/>
              <a:t>Operate</a:t>
            </a:r>
            <a:r>
              <a:rPr lang="nl-NL" altLang="en-US" dirty="0"/>
              <a:t> and Transfer </a:t>
            </a:r>
          </a:p>
          <a:p>
            <a:r>
              <a:rPr lang="nl-NL" altLang="en-US" dirty="0"/>
              <a:t>BOO:	</a:t>
            </a:r>
            <a:r>
              <a:rPr lang="nl-NL" altLang="en-US" dirty="0" err="1"/>
              <a:t>Build</a:t>
            </a:r>
            <a:r>
              <a:rPr lang="nl-NL" altLang="en-US" dirty="0"/>
              <a:t> </a:t>
            </a:r>
            <a:r>
              <a:rPr lang="nl-NL" altLang="en-US" dirty="0" err="1"/>
              <a:t>Own</a:t>
            </a:r>
            <a:r>
              <a:rPr lang="nl-NL" altLang="en-US" dirty="0"/>
              <a:t> </a:t>
            </a:r>
            <a:r>
              <a:rPr lang="nl-NL" altLang="en-US" dirty="0" err="1"/>
              <a:t>Operate</a:t>
            </a:r>
            <a:endParaRPr lang="nl-NL" altLang="en-US" dirty="0"/>
          </a:p>
          <a:p>
            <a:endParaRPr lang="nl-NL" altLang="en-US" dirty="0"/>
          </a:p>
        </p:txBody>
      </p:sp>
    </p:spTree>
    <p:extLst>
      <p:ext uri="{BB962C8B-B14F-4D97-AF65-F5344CB8AC3E}">
        <p14:creationId xmlns:p14="http://schemas.microsoft.com/office/powerpoint/2010/main" val="272039205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5" name="Rectangle 2">
            <a:extLst>
              <a:ext uri="{FF2B5EF4-FFF2-40B4-BE49-F238E27FC236}">
                <a16:creationId xmlns:a16="http://schemas.microsoft.com/office/drawing/2014/main" id="{672C245D-73AB-4BD6-8396-CF7EC725C4BE}"/>
              </a:ext>
            </a:extLst>
          </p:cNvPr>
          <p:cNvSpPr>
            <a:spLocks noGrp="1" noChangeArrowheads="1"/>
          </p:cNvSpPr>
          <p:nvPr>
            <p:ph type="title"/>
          </p:nvPr>
        </p:nvSpPr>
        <p:spPr/>
        <p:txBody>
          <a:bodyPr/>
          <a:lstStyle/>
          <a:p>
            <a:r>
              <a:rPr lang="nl-NL" altLang="en-US" dirty="0" err="1"/>
              <a:t>Build</a:t>
            </a:r>
            <a:r>
              <a:rPr lang="nl-NL" altLang="en-US" dirty="0"/>
              <a:t> </a:t>
            </a:r>
            <a:r>
              <a:rPr lang="nl-NL" altLang="en-US" dirty="0" err="1"/>
              <a:t>Operate</a:t>
            </a:r>
            <a:r>
              <a:rPr lang="nl-NL" altLang="en-US" dirty="0"/>
              <a:t> and Transfer</a:t>
            </a:r>
          </a:p>
        </p:txBody>
      </p:sp>
      <p:sp>
        <p:nvSpPr>
          <p:cNvPr id="28676" name="Rectangle 3">
            <a:extLst>
              <a:ext uri="{FF2B5EF4-FFF2-40B4-BE49-F238E27FC236}">
                <a16:creationId xmlns:a16="http://schemas.microsoft.com/office/drawing/2014/main" id="{63430852-A646-449D-B33A-5B10AB40A076}"/>
              </a:ext>
            </a:extLst>
          </p:cNvPr>
          <p:cNvSpPr>
            <a:spLocks noGrp="1" noChangeArrowheads="1"/>
          </p:cNvSpPr>
          <p:nvPr>
            <p:ph type="body" idx="1"/>
          </p:nvPr>
        </p:nvSpPr>
        <p:spPr/>
        <p:txBody>
          <a:bodyPr/>
          <a:lstStyle/>
          <a:p>
            <a:r>
              <a:rPr lang="nl-NL" altLang="en-US" dirty="0"/>
              <a:t>Government </a:t>
            </a:r>
            <a:r>
              <a:rPr lang="nl-NL" altLang="en-US" dirty="0" err="1"/>
              <a:t>grants</a:t>
            </a:r>
            <a:r>
              <a:rPr lang="nl-NL" altLang="en-US" dirty="0"/>
              <a:t> a </a:t>
            </a:r>
            <a:r>
              <a:rPr lang="nl-NL" altLang="en-US" dirty="0" err="1"/>
              <a:t>concession</a:t>
            </a:r>
            <a:r>
              <a:rPr lang="nl-NL" altLang="en-US" dirty="0"/>
              <a:t> (right to </a:t>
            </a:r>
            <a:r>
              <a:rPr lang="nl-NL" altLang="en-US" dirty="0" err="1"/>
              <a:t>build</a:t>
            </a:r>
            <a:r>
              <a:rPr lang="nl-NL" altLang="en-US" dirty="0"/>
              <a:t>, </a:t>
            </a:r>
            <a:r>
              <a:rPr lang="nl-NL" altLang="en-US" dirty="0" err="1"/>
              <a:t>own</a:t>
            </a:r>
            <a:r>
              <a:rPr lang="nl-NL" altLang="en-US" dirty="0"/>
              <a:t> and </a:t>
            </a:r>
            <a:r>
              <a:rPr lang="nl-NL" altLang="en-US" dirty="0" err="1"/>
              <a:t>operate</a:t>
            </a:r>
            <a:r>
              <a:rPr lang="nl-NL" altLang="en-US" dirty="0"/>
              <a:t> the facility) to a sponsor</a:t>
            </a:r>
          </a:p>
          <a:p>
            <a:r>
              <a:rPr lang="nl-NL" altLang="en-US" dirty="0"/>
              <a:t>Government </a:t>
            </a:r>
            <a:r>
              <a:rPr lang="nl-NL" altLang="en-US" dirty="0" err="1"/>
              <a:t>grants</a:t>
            </a:r>
            <a:r>
              <a:rPr lang="nl-NL" altLang="en-US" dirty="0"/>
              <a:t> a long term lease or </a:t>
            </a:r>
            <a:r>
              <a:rPr lang="nl-NL" altLang="en-US" dirty="0" err="1"/>
              <a:t>sell</a:t>
            </a:r>
            <a:r>
              <a:rPr lang="nl-NL" altLang="en-US" dirty="0"/>
              <a:t> the site to the sponsor (</a:t>
            </a:r>
            <a:r>
              <a:rPr lang="nl-NL" altLang="en-US" dirty="0" err="1"/>
              <a:t>provision</a:t>
            </a:r>
            <a:r>
              <a:rPr lang="nl-NL" altLang="en-US" dirty="0"/>
              <a:t> of land)</a:t>
            </a:r>
          </a:p>
          <a:p>
            <a:r>
              <a:rPr lang="nl-NL" altLang="en-US" dirty="0" err="1"/>
              <a:t>Often</a:t>
            </a:r>
            <a:r>
              <a:rPr lang="nl-NL" altLang="en-US" dirty="0"/>
              <a:t> </a:t>
            </a:r>
            <a:r>
              <a:rPr lang="nl-NL" altLang="en-US" dirty="0" err="1"/>
              <a:t>acquire</a:t>
            </a:r>
            <a:r>
              <a:rPr lang="nl-NL" altLang="en-US" dirty="0"/>
              <a:t> most or </a:t>
            </a:r>
            <a:r>
              <a:rPr lang="nl-NL" altLang="en-US" dirty="0" err="1"/>
              <a:t>all</a:t>
            </a:r>
            <a:r>
              <a:rPr lang="nl-NL" altLang="en-US" dirty="0"/>
              <a:t> of the service </a:t>
            </a:r>
            <a:r>
              <a:rPr lang="nl-NL" altLang="en-US" dirty="0" err="1"/>
              <a:t>provided</a:t>
            </a:r>
            <a:r>
              <a:rPr lang="nl-NL" altLang="en-US" dirty="0"/>
              <a:t> </a:t>
            </a:r>
            <a:r>
              <a:rPr lang="nl-NL" altLang="en-US" dirty="0" err="1"/>
              <a:t>by</a:t>
            </a:r>
            <a:r>
              <a:rPr lang="nl-NL" altLang="en-US" dirty="0"/>
              <a:t> the facility</a:t>
            </a:r>
          </a:p>
          <a:p>
            <a:endParaRPr lang="nl-NL" altLang="en-US" dirty="0"/>
          </a:p>
          <a:p>
            <a:r>
              <a:rPr lang="nl-NL" altLang="en-US" dirty="0"/>
              <a:t>Facility will be </a:t>
            </a:r>
            <a:r>
              <a:rPr lang="nl-NL" altLang="en-US" dirty="0" err="1"/>
              <a:t>often</a:t>
            </a:r>
            <a:r>
              <a:rPr lang="nl-NL" altLang="en-US" dirty="0"/>
              <a:t> </a:t>
            </a:r>
            <a:r>
              <a:rPr lang="nl-NL" altLang="en-US" dirty="0" err="1"/>
              <a:t>transferred</a:t>
            </a:r>
            <a:r>
              <a:rPr lang="nl-NL" altLang="en-US" dirty="0"/>
              <a:t> to the government/public sector at the end of the </a:t>
            </a:r>
            <a:r>
              <a:rPr lang="nl-NL" altLang="en-US" dirty="0" err="1"/>
              <a:t>concession</a:t>
            </a:r>
            <a:r>
              <a:rPr lang="nl-NL" altLang="en-US" dirty="0"/>
              <a:t> </a:t>
            </a:r>
            <a:r>
              <a:rPr lang="nl-NL" altLang="en-US" dirty="0" err="1"/>
              <a:t>period</a:t>
            </a:r>
            <a:r>
              <a:rPr lang="nl-NL" altLang="en-US" dirty="0"/>
              <a:t> without </a:t>
            </a:r>
            <a:r>
              <a:rPr lang="nl-NL" altLang="en-US" dirty="0" err="1"/>
              <a:t>remuneration</a:t>
            </a:r>
            <a:r>
              <a:rPr lang="nl-NL" altLang="en-US" dirty="0"/>
              <a:t> </a:t>
            </a:r>
          </a:p>
        </p:txBody>
      </p:sp>
    </p:spTree>
    <p:extLst>
      <p:ext uri="{BB962C8B-B14F-4D97-AF65-F5344CB8AC3E}">
        <p14:creationId xmlns:p14="http://schemas.microsoft.com/office/powerpoint/2010/main" val="607542427"/>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1504</TotalTime>
  <Words>3119</Words>
  <Application>Microsoft Office PowerPoint</Application>
  <PresentationFormat>Widescreen</PresentationFormat>
  <Paragraphs>494</Paragraphs>
  <Slides>63</Slides>
  <Notes>53</Notes>
  <HiddenSlides>0</HiddenSlides>
  <MMClips>0</MMClips>
  <ScaleCrop>false</ScaleCrop>
  <HeadingPairs>
    <vt:vector size="8" baseType="variant">
      <vt:variant>
        <vt:lpstr>Fonts Used</vt:lpstr>
      </vt:variant>
      <vt:variant>
        <vt:i4>4</vt:i4>
      </vt:variant>
      <vt:variant>
        <vt:lpstr>Theme</vt:lpstr>
      </vt:variant>
      <vt:variant>
        <vt:i4>1</vt:i4>
      </vt:variant>
      <vt:variant>
        <vt:lpstr>Embedded OLE Servers</vt:lpstr>
      </vt:variant>
      <vt:variant>
        <vt:i4>1</vt:i4>
      </vt:variant>
      <vt:variant>
        <vt:lpstr>Slide Titles</vt:lpstr>
      </vt:variant>
      <vt:variant>
        <vt:i4>63</vt:i4>
      </vt:variant>
    </vt:vector>
  </HeadingPairs>
  <TitlesOfParts>
    <vt:vector size="69" baseType="lpstr">
      <vt:lpstr>Arial</vt:lpstr>
      <vt:lpstr>Calibri</vt:lpstr>
      <vt:lpstr>Calibri Light</vt:lpstr>
      <vt:lpstr>Times New Roman</vt:lpstr>
      <vt:lpstr>Office Theme</vt:lpstr>
      <vt:lpstr>Equation</vt:lpstr>
      <vt:lpstr>Technical Assistance to strengthen the capacity of the Tonga Electricity Commission in promoting private sector investments in Tonga’s Power Sector  Pacific Community (SPC) Tonga Electricity Commission (TEC)</vt:lpstr>
      <vt:lpstr>Program</vt:lpstr>
      <vt:lpstr>Why an Independent Power Producer?</vt:lpstr>
      <vt:lpstr>Power Purchase Agreement (PPA)</vt:lpstr>
      <vt:lpstr>Long term relationship</vt:lpstr>
      <vt:lpstr>Advantages</vt:lpstr>
      <vt:lpstr>Project structure</vt:lpstr>
      <vt:lpstr>Models</vt:lpstr>
      <vt:lpstr>Build Operate and Transfer</vt:lpstr>
      <vt:lpstr>Build Own Operate and Transfer </vt:lpstr>
      <vt:lpstr>Build Own Operate</vt:lpstr>
      <vt:lpstr>Program</vt:lpstr>
      <vt:lpstr>General process</vt:lpstr>
      <vt:lpstr>Tendering process</vt:lpstr>
      <vt:lpstr>Typical PPA</vt:lpstr>
      <vt:lpstr>Scope and Term</vt:lpstr>
      <vt:lpstr>PPA – Main articles</vt:lpstr>
      <vt:lpstr>Schedules in PPA</vt:lpstr>
      <vt:lpstr>Program</vt:lpstr>
      <vt:lpstr>From Financial Close to Construction Complete</vt:lpstr>
      <vt:lpstr>From Construction Complete to Operations</vt:lpstr>
      <vt:lpstr>Pre-Operation Obligations</vt:lpstr>
      <vt:lpstr>Development &amp; Construction (1) (Responsibility of Seller)</vt:lpstr>
      <vt:lpstr>Development &amp; Construction (2) (Responsibility of Seller)</vt:lpstr>
      <vt:lpstr>Transmission and distribution Responsibilty of Buyer</vt:lpstr>
      <vt:lpstr>Construction-Interconnection Responsibility of Seller</vt:lpstr>
      <vt:lpstr>Metering</vt:lpstr>
      <vt:lpstr>Commissioning and Testing</vt:lpstr>
      <vt:lpstr>Operation and Maintenance </vt:lpstr>
      <vt:lpstr>Scheduling and Dispatch</vt:lpstr>
      <vt:lpstr>Billing Procedure and Terms of Payment</vt:lpstr>
      <vt:lpstr>Defaults and Termination (by Buyer)</vt:lpstr>
      <vt:lpstr>  Force Majeure</vt:lpstr>
      <vt:lpstr>Dispute resolution</vt:lpstr>
      <vt:lpstr>Governing Law</vt:lpstr>
      <vt:lpstr>Confidentiality</vt:lpstr>
      <vt:lpstr>Program</vt:lpstr>
      <vt:lpstr>PPA for Wind Power</vt:lpstr>
      <vt:lpstr>PPA for Wind Power (2)</vt:lpstr>
      <vt:lpstr>PPA for Wind Power (3)</vt:lpstr>
      <vt:lpstr>PPA for Wind Power (4)</vt:lpstr>
      <vt:lpstr>PPA for Solar Power (1)</vt:lpstr>
      <vt:lpstr>PPA for Solar Power (2)</vt:lpstr>
      <vt:lpstr>Other renewable sources</vt:lpstr>
      <vt:lpstr>Other renewable sources (2)</vt:lpstr>
      <vt:lpstr>Other renewable sources (3)</vt:lpstr>
      <vt:lpstr>Program</vt:lpstr>
      <vt:lpstr>Pricing issues</vt:lpstr>
      <vt:lpstr>IPP Costs</vt:lpstr>
      <vt:lpstr>Optimal pricing</vt:lpstr>
      <vt:lpstr>Average cost pricing</vt:lpstr>
      <vt:lpstr>Average Cost Example</vt:lpstr>
      <vt:lpstr>Price Indexing</vt:lpstr>
      <vt:lpstr>Fuel Efficiency</vt:lpstr>
      <vt:lpstr>Evaluation Average Pricing</vt:lpstr>
      <vt:lpstr>Economic Effects</vt:lpstr>
      <vt:lpstr>Financial Effects (1)</vt:lpstr>
      <vt:lpstr>Financial Effects (2)</vt:lpstr>
      <vt:lpstr>Capacity Charge</vt:lpstr>
      <vt:lpstr>Evaluation capacity pricing</vt:lpstr>
      <vt:lpstr>Availability Incentives</vt:lpstr>
      <vt:lpstr>Summary</vt:lpstr>
      <vt:lpstr>Thank you for your attention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Viren Ajodhia</dc:creator>
  <cp:lastModifiedBy>Viren Ajodhia</cp:lastModifiedBy>
  <cp:revision>23</cp:revision>
  <dcterms:created xsi:type="dcterms:W3CDTF">2020-06-09T15:27:30Z</dcterms:created>
  <dcterms:modified xsi:type="dcterms:W3CDTF">2020-08-13T00:27:50Z</dcterms:modified>
</cp:coreProperties>
</file>