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FJ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5320C-9D10-4DC5-8110-5B1538C1E212}" v="14" dt="2023-03-13T18:20:37.561"/>
    <p1510:client id="{66BB6EC3-7E8B-4C57-86AD-AAEA2454C450}" v="1" dt="2023-03-13T18:07:44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sefo Tofu" userId="bc851195-6e22-457d-a14d-8ebf04b3bd57" providerId="ADAL" clId="{4E370231-CCAE-4D30-9ADD-28F6893C6A92}"/>
    <pc:docChg chg="undo custSel addSld modSld modMainMaster">
      <pc:chgData name="Sosefo Tofu" userId="bc851195-6e22-457d-a14d-8ebf04b3bd57" providerId="ADAL" clId="{4E370231-CCAE-4D30-9ADD-28F6893C6A92}" dt="2023-03-08T21:45:56.764" v="815" actId="1076"/>
      <pc:docMkLst>
        <pc:docMk/>
      </pc:docMkLst>
      <pc:sldChg chg="addSp delSp modSp mod">
        <pc:chgData name="Sosefo Tofu" userId="bc851195-6e22-457d-a14d-8ebf04b3bd57" providerId="ADAL" clId="{4E370231-CCAE-4D30-9ADD-28F6893C6A92}" dt="2023-03-08T21:38:47.907" v="291" actId="20577"/>
        <pc:sldMkLst>
          <pc:docMk/>
          <pc:sldMk cId="1311898909" sldId="256"/>
        </pc:sldMkLst>
        <pc:spChg chg="add mod">
          <ac:chgData name="Sosefo Tofu" userId="bc851195-6e22-457d-a14d-8ebf04b3bd57" providerId="ADAL" clId="{4E370231-CCAE-4D30-9ADD-28F6893C6A92}" dt="2023-03-08T21:34:34.685" v="244" actId="20577"/>
          <ac:spMkLst>
            <pc:docMk/>
            <pc:sldMk cId="1311898909" sldId="256"/>
            <ac:spMk id="9" creationId="{165E7E59-455D-A359-7718-1D1C54B0AF0E}"/>
          </ac:spMkLst>
        </pc:spChg>
        <pc:spChg chg="add mod">
          <ac:chgData name="Sosefo Tofu" userId="bc851195-6e22-457d-a14d-8ebf04b3bd57" providerId="ADAL" clId="{4E370231-CCAE-4D30-9ADD-28F6893C6A92}" dt="2023-03-08T21:38:47.907" v="291" actId="20577"/>
          <ac:spMkLst>
            <pc:docMk/>
            <pc:sldMk cId="1311898909" sldId="256"/>
            <ac:spMk id="10" creationId="{285206DA-499F-34CB-84FA-09BBC76441C1}"/>
          </ac:spMkLst>
        </pc:spChg>
        <pc:spChg chg="add mod">
          <ac:chgData name="Sosefo Tofu" userId="bc851195-6e22-457d-a14d-8ebf04b3bd57" providerId="ADAL" clId="{4E370231-CCAE-4D30-9ADD-28F6893C6A92}" dt="2023-03-08T21:34:21.851" v="235" actId="207"/>
          <ac:spMkLst>
            <pc:docMk/>
            <pc:sldMk cId="1311898909" sldId="256"/>
            <ac:spMk id="11" creationId="{0A52B53F-38E3-58A0-509E-740BA2691969}"/>
          </ac:spMkLst>
        </pc:spChg>
        <pc:picChg chg="add del mod">
          <ac:chgData name="Sosefo Tofu" userId="bc851195-6e22-457d-a14d-8ebf04b3bd57" providerId="ADAL" clId="{4E370231-CCAE-4D30-9ADD-28F6893C6A92}" dt="2023-03-08T21:29:33.378" v="32" actId="478"/>
          <ac:picMkLst>
            <pc:docMk/>
            <pc:sldMk cId="1311898909" sldId="256"/>
            <ac:picMk id="4" creationId="{CAB86EF9-9717-76CD-B207-0A77229D0A5E}"/>
          </ac:picMkLst>
        </pc:picChg>
        <pc:picChg chg="add del mod">
          <ac:chgData name="Sosefo Tofu" userId="bc851195-6e22-457d-a14d-8ebf04b3bd57" providerId="ADAL" clId="{4E370231-CCAE-4D30-9ADD-28F6893C6A92}" dt="2023-03-08T21:25:45.997" v="5" actId="478"/>
          <ac:picMkLst>
            <pc:docMk/>
            <pc:sldMk cId="1311898909" sldId="256"/>
            <ac:picMk id="6" creationId="{DC1EB9DF-3EBD-6C5F-CB0B-E6331E783AB7}"/>
          </ac:picMkLst>
        </pc:picChg>
        <pc:picChg chg="add del mod">
          <ac:chgData name="Sosefo Tofu" userId="bc851195-6e22-457d-a14d-8ebf04b3bd57" providerId="ADAL" clId="{4E370231-CCAE-4D30-9ADD-28F6893C6A92}" dt="2023-03-08T21:29:37.009" v="33" actId="478"/>
          <ac:picMkLst>
            <pc:docMk/>
            <pc:sldMk cId="1311898909" sldId="256"/>
            <ac:picMk id="8" creationId="{D38C9E1B-7AF2-D638-4339-8F15A1D42B26}"/>
          </ac:picMkLst>
        </pc:picChg>
      </pc:sldChg>
      <pc:sldChg chg="addSp delSp modSp new mod">
        <pc:chgData name="Sosefo Tofu" userId="bc851195-6e22-457d-a14d-8ebf04b3bd57" providerId="ADAL" clId="{4E370231-CCAE-4D30-9ADD-28F6893C6A92}" dt="2023-03-08T21:41:29.298" v="408" actId="1076"/>
        <pc:sldMkLst>
          <pc:docMk/>
          <pc:sldMk cId="2967836414" sldId="257"/>
        </pc:sldMkLst>
        <pc:spChg chg="del">
          <ac:chgData name="Sosefo Tofu" userId="bc851195-6e22-457d-a14d-8ebf04b3bd57" providerId="ADAL" clId="{4E370231-CCAE-4D30-9ADD-28F6893C6A92}" dt="2023-03-08T21:30:47.590" v="39" actId="478"/>
          <ac:spMkLst>
            <pc:docMk/>
            <pc:sldMk cId="2967836414" sldId="257"/>
            <ac:spMk id="2" creationId="{DADC51BA-E704-CF39-EC69-20F5A60FCD5B}"/>
          </ac:spMkLst>
        </pc:spChg>
        <pc:spChg chg="del">
          <ac:chgData name="Sosefo Tofu" userId="bc851195-6e22-457d-a14d-8ebf04b3bd57" providerId="ADAL" clId="{4E370231-CCAE-4D30-9ADD-28F6893C6A92}" dt="2023-03-08T21:30:49.437" v="40" actId="478"/>
          <ac:spMkLst>
            <pc:docMk/>
            <pc:sldMk cId="2967836414" sldId="257"/>
            <ac:spMk id="3" creationId="{1CEF5723-8167-3570-EA8B-53A95BAFD196}"/>
          </ac:spMkLst>
        </pc:spChg>
        <pc:spChg chg="add mod">
          <ac:chgData name="Sosefo Tofu" userId="bc851195-6e22-457d-a14d-8ebf04b3bd57" providerId="ADAL" clId="{4E370231-CCAE-4D30-9ADD-28F6893C6A92}" dt="2023-03-08T21:41:25.202" v="407" actId="207"/>
          <ac:spMkLst>
            <pc:docMk/>
            <pc:sldMk cId="2967836414" sldId="257"/>
            <ac:spMk id="4" creationId="{3CA57CE9-9C36-0EFA-2FDF-CDB5FF569ED6}"/>
          </ac:spMkLst>
        </pc:spChg>
        <pc:spChg chg="add mod">
          <ac:chgData name="Sosefo Tofu" userId="bc851195-6e22-457d-a14d-8ebf04b3bd57" providerId="ADAL" clId="{4E370231-CCAE-4D30-9ADD-28F6893C6A92}" dt="2023-03-08T21:41:29.298" v="408" actId="1076"/>
          <ac:spMkLst>
            <pc:docMk/>
            <pc:sldMk cId="2967836414" sldId="257"/>
            <ac:spMk id="5" creationId="{161C3E99-D598-886C-469A-584F1DAE6E45}"/>
          </ac:spMkLst>
        </pc:spChg>
      </pc:sldChg>
      <pc:sldChg chg="addSp delSp modSp new mod">
        <pc:chgData name="Sosefo Tofu" userId="bc851195-6e22-457d-a14d-8ebf04b3bd57" providerId="ADAL" clId="{4E370231-CCAE-4D30-9ADD-28F6893C6A92}" dt="2023-03-08T21:45:56.764" v="815" actId="1076"/>
        <pc:sldMkLst>
          <pc:docMk/>
          <pc:sldMk cId="2584174938" sldId="258"/>
        </pc:sldMkLst>
        <pc:spChg chg="del mod">
          <ac:chgData name="Sosefo Tofu" userId="bc851195-6e22-457d-a14d-8ebf04b3bd57" providerId="ADAL" clId="{4E370231-CCAE-4D30-9ADD-28F6893C6A92}" dt="2023-03-08T21:42:03.286" v="437" actId="478"/>
          <ac:spMkLst>
            <pc:docMk/>
            <pc:sldMk cId="2584174938" sldId="258"/>
            <ac:spMk id="2" creationId="{B30B242B-4D29-0395-F257-C19B277579F0}"/>
          </ac:spMkLst>
        </pc:spChg>
        <pc:spChg chg="del">
          <ac:chgData name="Sosefo Tofu" userId="bc851195-6e22-457d-a14d-8ebf04b3bd57" providerId="ADAL" clId="{4E370231-CCAE-4D30-9ADD-28F6893C6A92}" dt="2023-03-08T21:42:06.178" v="438" actId="478"/>
          <ac:spMkLst>
            <pc:docMk/>
            <pc:sldMk cId="2584174938" sldId="258"/>
            <ac:spMk id="3" creationId="{AD724DFA-AA6C-3D6B-2392-9CA02B8778D9}"/>
          </ac:spMkLst>
        </pc:spChg>
        <pc:spChg chg="add mod">
          <ac:chgData name="Sosefo Tofu" userId="bc851195-6e22-457d-a14d-8ebf04b3bd57" providerId="ADAL" clId="{4E370231-CCAE-4D30-9ADD-28F6893C6A92}" dt="2023-03-08T21:42:21.617" v="460" actId="20577"/>
          <ac:spMkLst>
            <pc:docMk/>
            <pc:sldMk cId="2584174938" sldId="258"/>
            <ac:spMk id="4" creationId="{89EC82F8-F253-306B-23E4-D91263936AD1}"/>
          </ac:spMkLst>
        </pc:spChg>
        <pc:spChg chg="add mod">
          <ac:chgData name="Sosefo Tofu" userId="bc851195-6e22-457d-a14d-8ebf04b3bd57" providerId="ADAL" clId="{4E370231-CCAE-4D30-9ADD-28F6893C6A92}" dt="2023-03-08T21:45:56.764" v="815" actId="1076"/>
          <ac:spMkLst>
            <pc:docMk/>
            <pc:sldMk cId="2584174938" sldId="258"/>
            <ac:spMk id="5" creationId="{E6FACAFD-EF8F-82BC-A733-24A1BE97F2A8}"/>
          </ac:spMkLst>
        </pc:spChg>
      </pc:sldChg>
      <pc:sldChg chg="addSp delSp modSp new mod">
        <pc:chgData name="Sosefo Tofu" userId="bc851195-6e22-457d-a14d-8ebf04b3bd57" providerId="ADAL" clId="{4E370231-CCAE-4D30-9ADD-28F6893C6A92}" dt="2023-03-08T21:45:35.076" v="810" actId="113"/>
        <pc:sldMkLst>
          <pc:docMk/>
          <pc:sldMk cId="1018407993" sldId="259"/>
        </pc:sldMkLst>
        <pc:spChg chg="del">
          <ac:chgData name="Sosefo Tofu" userId="bc851195-6e22-457d-a14d-8ebf04b3bd57" providerId="ADAL" clId="{4E370231-CCAE-4D30-9ADD-28F6893C6A92}" dt="2023-03-08T21:43:18.723" v="567" actId="478"/>
          <ac:spMkLst>
            <pc:docMk/>
            <pc:sldMk cId="1018407993" sldId="259"/>
            <ac:spMk id="2" creationId="{9E2E1FF5-B2C8-7874-85E2-E6A34FA9E177}"/>
          </ac:spMkLst>
        </pc:spChg>
        <pc:spChg chg="del">
          <ac:chgData name="Sosefo Tofu" userId="bc851195-6e22-457d-a14d-8ebf04b3bd57" providerId="ADAL" clId="{4E370231-CCAE-4D30-9ADD-28F6893C6A92}" dt="2023-03-08T21:43:16.573" v="566" actId="478"/>
          <ac:spMkLst>
            <pc:docMk/>
            <pc:sldMk cId="1018407993" sldId="259"/>
            <ac:spMk id="3" creationId="{D6FCEC77-ABE7-926F-3B34-CEFFE89D41DF}"/>
          </ac:spMkLst>
        </pc:spChg>
        <pc:spChg chg="add mod">
          <ac:chgData name="Sosefo Tofu" userId="bc851195-6e22-457d-a14d-8ebf04b3bd57" providerId="ADAL" clId="{4E370231-CCAE-4D30-9ADD-28F6893C6A92}" dt="2023-03-08T21:45:35.076" v="810" actId="113"/>
          <ac:spMkLst>
            <pc:docMk/>
            <pc:sldMk cId="1018407993" sldId="259"/>
            <ac:spMk id="5" creationId="{2BB1155A-B150-39C3-C521-1669E6CA305E}"/>
          </ac:spMkLst>
        </pc:spChg>
      </pc:sldChg>
      <pc:sldMasterChg chg="modSldLayout">
        <pc:chgData name="Sosefo Tofu" userId="bc851195-6e22-457d-a14d-8ebf04b3bd57" providerId="ADAL" clId="{4E370231-CCAE-4D30-9ADD-28F6893C6A92}" dt="2023-03-08T21:37:36.428" v="268" actId="14100"/>
        <pc:sldMasterMkLst>
          <pc:docMk/>
          <pc:sldMasterMk cId="60921001" sldId="2147483648"/>
        </pc:sldMasterMkLst>
        <pc:sldLayoutChg chg="addSp delSp modSp mod">
          <pc:chgData name="Sosefo Tofu" userId="bc851195-6e22-457d-a14d-8ebf04b3bd57" providerId="ADAL" clId="{4E370231-CCAE-4D30-9ADD-28F6893C6A92}" dt="2023-03-08T21:37:36.428" v="268" actId="14100"/>
          <pc:sldLayoutMkLst>
            <pc:docMk/>
            <pc:sldMasterMk cId="60921001" sldId="2147483648"/>
            <pc:sldLayoutMk cId="2085674789" sldId="2147483649"/>
          </pc:sldLayoutMkLst>
          <pc:picChg chg="add del mod">
            <ac:chgData name="Sosefo Tofu" userId="bc851195-6e22-457d-a14d-8ebf04b3bd57" providerId="ADAL" clId="{4E370231-CCAE-4D30-9ADD-28F6893C6A92}" dt="2023-03-08T21:37:10.978" v="260" actId="478"/>
            <ac:picMkLst>
              <pc:docMk/>
              <pc:sldMasterMk cId="60921001" sldId="2147483648"/>
              <pc:sldLayoutMk cId="2085674789" sldId="2147483649"/>
              <ac:picMk id="7" creationId="{DCC52925-8EE9-F70F-84B6-C484DB985519}"/>
            </ac:picMkLst>
          </pc:picChg>
          <pc:picChg chg="add del mod">
            <ac:chgData name="Sosefo Tofu" userId="bc851195-6e22-457d-a14d-8ebf04b3bd57" providerId="ADAL" clId="{4E370231-CCAE-4D30-9ADD-28F6893C6A92}" dt="2023-03-08T21:37:12.839" v="261" actId="478"/>
            <ac:picMkLst>
              <pc:docMk/>
              <pc:sldMasterMk cId="60921001" sldId="2147483648"/>
              <pc:sldLayoutMk cId="2085674789" sldId="2147483649"/>
              <ac:picMk id="8" creationId="{591263FD-85CF-C3FB-2BF5-40E9ABF867EE}"/>
            </ac:picMkLst>
          </pc:picChg>
          <pc:picChg chg="add mod">
            <ac:chgData name="Sosefo Tofu" userId="bc851195-6e22-457d-a14d-8ebf04b3bd57" providerId="ADAL" clId="{4E370231-CCAE-4D30-9ADD-28F6893C6A92}" dt="2023-03-08T21:37:22.754" v="264" actId="1076"/>
            <ac:picMkLst>
              <pc:docMk/>
              <pc:sldMasterMk cId="60921001" sldId="2147483648"/>
              <pc:sldLayoutMk cId="2085674789" sldId="2147483649"/>
              <ac:picMk id="9" creationId="{61067BC2-E5B0-E2FE-E0BE-0FA49E697D7E}"/>
            </ac:picMkLst>
          </pc:picChg>
          <pc:picChg chg="add mod">
            <ac:chgData name="Sosefo Tofu" userId="bc851195-6e22-457d-a14d-8ebf04b3bd57" providerId="ADAL" clId="{4E370231-CCAE-4D30-9ADD-28F6893C6A92}" dt="2023-03-08T21:37:36.428" v="268" actId="14100"/>
            <ac:picMkLst>
              <pc:docMk/>
              <pc:sldMasterMk cId="60921001" sldId="2147483648"/>
              <pc:sldLayoutMk cId="2085674789" sldId="2147483649"/>
              <ac:picMk id="10" creationId="{403BB146-5586-8744-04CF-0D11954D7908}"/>
            </ac:picMkLst>
          </pc:picChg>
          <pc:picChg chg="add mod">
            <ac:chgData name="Sosefo Tofu" userId="bc851195-6e22-457d-a14d-8ebf04b3bd57" providerId="ADAL" clId="{4E370231-CCAE-4D30-9ADD-28F6893C6A92}" dt="2023-03-08T21:37:19.211" v="263" actId="1076"/>
            <ac:picMkLst>
              <pc:docMk/>
              <pc:sldMasterMk cId="60921001" sldId="2147483648"/>
              <pc:sldLayoutMk cId="2085674789" sldId="2147483649"/>
              <ac:picMk id="11" creationId="{F822C686-A2C4-92DB-D070-BBC13B8A305A}"/>
            </ac:picMkLst>
          </pc:picChg>
        </pc:sldLayoutChg>
        <pc:sldLayoutChg chg="addSp modSp mod">
          <pc:chgData name="Sosefo Tofu" userId="bc851195-6e22-457d-a14d-8ebf04b3bd57" providerId="ADAL" clId="{4E370231-CCAE-4D30-9ADD-28F6893C6A92}" dt="2023-03-08T21:36:44.932" v="258" actId="1076"/>
          <pc:sldLayoutMkLst>
            <pc:docMk/>
            <pc:sldMasterMk cId="60921001" sldId="2147483648"/>
            <pc:sldLayoutMk cId="2387725205" sldId="2147483650"/>
          </pc:sldLayoutMkLst>
          <pc:picChg chg="add mod">
            <ac:chgData name="Sosefo Tofu" userId="bc851195-6e22-457d-a14d-8ebf04b3bd57" providerId="ADAL" clId="{4E370231-CCAE-4D30-9ADD-28F6893C6A92}" dt="2023-03-08T21:36:37.282" v="255" actId="14100"/>
            <ac:picMkLst>
              <pc:docMk/>
              <pc:sldMasterMk cId="60921001" sldId="2147483648"/>
              <pc:sldLayoutMk cId="2387725205" sldId="2147483650"/>
              <ac:picMk id="7" creationId="{F8DC218B-60C0-2E83-889E-2878873A1330}"/>
            </ac:picMkLst>
          </pc:picChg>
          <pc:picChg chg="add mod">
            <ac:chgData name="Sosefo Tofu" userId="bc851195-6e22-457d-a14d-8ebf04b3bd57" providerId="ADAL" clId="{4E370231-CCAE-4D30-9ADD-28F6893C6A92}" dt="2023-03-08T21:36:39.291" v="256" actId="1076"/>
            <ac:picMkLst>
              <pc:docMk/>
              <pc:sldMasterMk cId="60921001" sldId="2147483648"/>
              <pc:sldLayoutMk cId="2387725205" sldId="2147483650"/>
              <ac:picMk id="8" creationId="{94CB5F8C-6413-67A8-EE20-7825425A6E5A}"/>
            </ac:picMkLst>
          </pc:picChg>
          <pc:picChg chg="add mod">
            <ac:chgData name="Sosefo Tofu" userId="bc851195-6e22-457d-a14d-8ebf04b3bd57" providerId="ADAL" clId="{4E370231-CCAE-4D30-9ADD-28F6893C6A92}" dt="2023-03-08T21:36:44.932" v="258" actId="1076"/>
            <ac:picMkLst>
              <pc:docMk/>
              <pc:sldMasterMk cId="60921001" sldId="2147483648"/>
              <pc:sldLayoutMk cId="2387725205" sldId="2147483650"/>
              <ac:picMk id="10" creationId="{AC0DBE2A-245A-5244-69F6-7587DF2E6E39}"/>
            </ac:picMkLst>
          </pc:picChg>
        </pc:sldLayoutChg>
      </pc:sldMasterChg>
    </pc:docChg>
  </pc:docChgLst>
  <pc:docChgLst>
    <pc:chgData name="Sosefo Tofu" userId="bc851195-6e22-457d-a14d-8ebf04b3bd57" providerId="ADAL" clId="{E2C844CB-8297-4DC4-9385-7A3FDAD06B01}"/>
    <pc:docChg chg="undo custSel addSld delSld modSld">
      <pc:chgData name="Sosefo Tofu" userId="bc851195-6e22-457d-a14d-8ebf04b3bd57" providerId="ADAL" clId="{E2C844CB-8297-4DC4-9385-7A3FDAD06B01}" dt="2023-03-12T13:21:53.177" v="102" actId="20577"/>
      <pc:docMkLst>
        <pc:docMk/>
      </pc:docMkLst>
      <pc:sldChg chg="modSp mod">
        <pc:chgData name="Sosefo Tofu" userId="bc851195-6e22-457d-a14d-8ebf04b3bd57" providerId="ADAL" clId="{E2C844CB-8297-4DC4-9385-7A3FDAD06B01}" dt="2023-03-12T10:16:46.664" v="30" actId="20577"/>
        <pc:sldMkLst>
          <pc:docMk/>
          <pc:sldMk cId="1018407993" sldId="259"/>
        </pc:sldMkLst>
        <pc:spChg chg="mod">
          <ac:chgData name="Sosefo Tofu" userId="bc851195-6e22-457d-a14d-8ebf04b3bd57" providerId="ADAL" clId="{E2C844CB-8297-4DC4-9385-7A3FDAD06B01}" dt="2023-03-12T10:16:46.664" v="30" actId="20577"/>
          <ac:spMkLst>
            <pc:docMk/>
            <pc:sldMk cId="1018407993" sldId="259"/>
            <ac:spMk id="5" creationId="{2BB1155A-B150-39C3-C521-1669E6CA305E}"/>
          </ac:spMkLst>
        </pc:spChg>
      </pc:sldChg>
      <pc:sldChg chg="del">
        <pc:chgData name="Sosefo Tofu" userId="bc851195-6e22-457d-a14d-8ebf04b3bd57" providerId="ADAL" clId="{E2C844CB-8297-4DC4-9385-7A3FDAD06B01}" dt="2023-03-12T10:16:16.804" v="21" actId="2696"/>
        <pc:sldMkLst>
          <pc:docMk/>
          <pc:sldMk cId="574823029" sldId="263"/>
        </pc:sldMkLst>
      </pc:sldChg>
      <pc:sldChg chg="modSp mod">
        <pc:chgData name="Sosefo Tofu" userId="bc851195-6e22-457d-a14d-8ebf04b3bd57" providerId="ADAL" clId="{E2C844CB-8297-4DC4-9385-7A3FDAD06B01}" dt="2023-03-12T13:21:53.177" v="102" actId="20577"/>
        <pc:sldMkLst>
          <pc:docMk/>
          <pc:sldMk cId="3867288003" sldId="265"/>
        </pc:sldMkLst>
        <pc:spChg chg="mod">
          <ac:chgData name="Sosefo Tofu" userId="bc851195-6e22-457d-a14d-8ebf04b3bd57" providerId="ADAL" clId="{E2C844CB-8297-4DC4-9385-7A3FDAD06B01}" dt="2023-03-12T13:21:53.177" v="102" actId="20577"/>
          <ac:spMkLst>
            <pc:docMk/>
            <pc:sldMk cId="3867288003" sldId="265"/>
            <ac:spMk id="4" creationId="{7E9F3E43-8D05-49BF-E64A-BDAED37D93D3}"/>
          </ac:spMkLst>
        </pc:spChg>
      </pc:sldChg>
      <pc:sldChg chg="modSp mod">
        <pc:chgData name="Sosefo Tofu" userId="bc851195-6e22-457d-a14d-8ebf04b3bd57" providerId="ADAL" clId="{E2C844CB-8297-4DC4-9385-7A3FDAD06B01}" dt="2023-03-12T10:16:36.772" v="29" actId="20577"/>
        <pc:sldMkLst>
          <pc:docMk/>
          <pc:sldMk cId="2748593563" sldId="267"/>
        </pc:sldMkLst>
        <pc:spChg chg="mod">
          <ac:chgData name="Sosefo Tofu" userId="bc851195-6e22-457d-a14d-8ebf04b3bd57" providerId="ADAL" clId="{E2C844CB-8297-4DC4-9385-7A3FDAD06B01}" dt="2023-03-12T10:16:36.772" v="29" actId="20577"/>
          <ac:spMkLst>
            <pc:docMk/>
            <pc:sldMk cId="2748593563" sldId="267"/>
            <ac:spMk id="4" creationId="{43633835-C8EA-DE39-C3E1-0E0AD1933334}"/>
          </ac:spMkLst>
        </pc:spChg>
      </pc:sldChg>
      <pc:sldChg chg="addSp delSp modSp new mod">
        <pc:chgData name="Sosefo Tofu" userId="bc851195-6e22-457d-a14d-8ebf04b3bd57" providerId="ADAL" clId="{E2C844CB-8297-4DC4-9385-7A3FDAD06B01}" dt="2023-03-12T13:19:21.663" v="98" actId="20577"/>
        <pc:sldMkLst>
          <pc:docMk/>
          <pc:sldMk cId="218843855" sldId="273"/>
        </pc:sldMkLst>
        <pc:spChg chg="del">
          <ac:chgData name="Sosefo Tofu" userId="bc851195-6e22-457d-a14d-8ebf04b3bd57" providerId="ADAL" clId="{E2C844CB-8297-4DC4-9385-7A3FDAD06B01}" dt="2023-03-12T10:15:09.403" v="2" actId="478"/>
          <ac:spMkLst>
            <pc:docMk/>
            <pc:sldMk cId="218843855" sldId="273"/>
            <ac:spMk id="2" creationId="{A681447D-7B26-5962-0E62-5F30117C3FF5}"/>
          </ac:spMkLst>
        </pc:spChg>
        <pc:spChg chg="del">
          <ac:chgData name="Sosefo Tofu" userId="bc851195-6e22-457d-a14d-8ebf04b3bd57" providerId="ADAL" clId="{E2C844CB-8297-4DC4-9385-7A3FDAD06B01}" dt="2023-03-12T10:15:08.519" v="1" actId="478"/>
          <ac:spMkLst>
            <pc:docMk/>
            <pc:sldMk cId="218843855" sldId="273"/>
            <ac:spMk id="3" creationId="{070A8E24-2EF9-B350-226A-C45FBEB69ED5}"/>
          </ac:spMkLst>
        </pc:spChg>
        <pc:spChg chg="add mod">
          <ac:chgData name="Sosefo Tofu" userId="bc851195-6e22-457d-a14d-8ebf04b3bd57" providerId="ADAL" clId="{E2C844CB-8297-4DC4-9385-7A3FDAD06B01}" dt="2023-03-12T13:19:21.663" v="98" actId="20577"/>
          <ac:spMkLst>
            <pc:docMk/>
            <pc:sldMk cId="218843855" sldId="273"/>
            <ac:spMk id="5" creationId="{8802B9BD-97EC-A0E5-A7F6-44B533358BB9}"/>
          </ac:spMkLst>
        </pc:spChg>
      </pc:sldChg>
      <pc:sldChg chg="delSp modSp new mod">
        <pc:chgData name="Sosefo Tofu" userId="bc851195-6e22-457d-a14d-8ebf04b3bd57" providerId="ADAL" clId="{E2C844CB-8297-4DC4-9385-7A3FDAD06B01}" dt="2023-03-12T10:18:09.529" v="72" actId="207"/>
        <pc:sldMkLst>
          <pc:docMk/>
          <pc:sldMk cId="3846340899" sldId="274"/>
        </pc:sldMkLst>
        <pc:spChg chg="mod">
          <ac:chgData name="Sosefo Tofu" userId="bc851195-6e22-457d-a14d-8ebf04b3bd57" providerId="ADAL" clId="{E2C844CB-8297-4DC4-9385-7A3FDAD06B01}" dt="2023-03-12T10:18:09.529" v="72" actId="207"/>
          <ac:spMkLst>
            <pc:docMk/>
            <pc:sldMk cId="3846340899" sldId="274"/>
            <ac:spMk id="2" creationId="{FCC0D7E5-3E08-A0F6-68DF-C42918D7AA4F}"/>
          </ac:spMkLst>
        </pc:spChg>
        <pc:spChg chg="del">
          <ac:chgData name="Sosefo Tofu" userId="bc851195-6e22-457d-a14d-8ebf04b3bd57" providerId="ADAL" clId="{E2C844CB-8297-4DC4-9385-7A3FDAD06B01}" dt="2023-03-12T10:17:49.275" v="32" actId="478"/>
          <ac:spMkLst>
            <pc:docMk/>
            <pc:sldMk cId="3846340899" sldId="274"/>
            <ac:spMk id="3" creationId="{AC15F6DA-996E-B1B3-D6A8-6A5C49B4F04B}"/>
          </ac:spMkLst>
        </pc:spChg>
      </pc:sldChg>
    </pc:docChg>
  </pc:docChgLst>
  <pc:docChgLst>
    <pc:chgData name="Sosefo Tofu" userId="bc851195-6e22-457d-a14d-8ebf04b3bd57" providerId="ADAL" clId="{D7385D15-C1CB-42A0-871E-663BCB046107}"/>
    <pc:docChg chg="undo custSel addSld delSld modSld">
      <pc:chgData name="Sosefo Tofu" userId="bc851195-6e22-457d-a14d-8ebf04b3bd57" providerId="ADAL" clId="{D7385D15-C1CB-42A0-871E-663BCB046107}" dt="2023-03-12T21:03:15.562" v="37" actId="478"/>
      <pc:docMkLst>
        <pc:docMk/>
      </pc:docMkLst>
      <pc:sldChg chg="addSp delSp modSp add del mod">
        <pc:chgData name="Sosefo Tofu" userId="bc851195-6e22-457d-a14d-8ebf04b3bd57" providerId="ADAL" clId="{D7385D15-C1CB-42A0-871E-663BCB046107}" dt="2023-03-12T21:03:15.562" v="37" actId="478"/>
        <pc:sldMkLst>
          <pc:docMk/>
          <pc:sldMk cId="1311898909" sldId="256"/>
        </pc:sldMkLst>
        <pc:spChg chg="add del mod">
          <ac:chgData name="Sosefo Tofu" userId="bc851195-6e22-457d-a14d-8ebf04b3bd57" providerId="ADAL" clId="{D7385D15-C1CB-42A0-871E-663BCB046107}" dt="2023-03-12T21:03:15.562" v="37" actId="478"/>
          <ac:spMkLst>
            <pc:docMk/>
            <pc:sldMk cId="1311898909" sldId="256"/>
            <ac:spMk id="2" creationId="{71C21DC4-BCFF-5835-2DF7-86AB3C690BAD}"/>
          </ac:spMkLst>
        </pc:spChg>
        <pc:spChg chg="mod">
          <ac:chgData name="Sosefo Tofu" userId="bc851195-6e22-457d-a14d-8ebf04b3bd57" providerId="ADAL" clId="{D7385D15-C1CB-42A0-871E-663BCB046107}" dt="2023-03-12T21:02:26.240" v="35" actId="1076"/>
          <ac:spMkLst>
            <pc:docMk/>
            <pc:sldMk cId="1311898909" sldId="256"/>
            <ac:spMk id="9" creationId="{165E7E59-455D-A359-7718-1D1C54B0AF0E}"/>
          </ac:spMkLst>
        </pc:spChg>
        <pc:spChg chg="del mod">
          <ac:chgData name="Sosefo Tofu" userId="bc851195-6e22-457d-a14d-8ebf04b3bd57" providerId="ADAL" clId="{D7385D15-C1CB-42A0-871E-663BCB046107}" dt="2023-03-12T21:01:58.162" v="21"/>
          <ac:spMkLst>
            <pc:docMk/>
            <pc:sldMk cId="1311898909" sldId="256"/>
            <ac:spMk id="10" creationId="{285206DA-499F-34CB-84FA-09BBC76441C1}"/>
          </ac:spMkLst>
        </pc:spChg>
        <pc:spChg chg="del">
          <ac:chgData name="Sosefo Tofu" userId="bc851195-6e22-457d-a14d-8ebf04b3bd57" providerId="ADAL" clId="{D7385D15-C1CB-42A0-871E-663BCB046107}" dt="2023-03-12T21:02:03.521" v="22" actId="478"/>
          <ac:spMkLst>
            <pc:docMk/>
            <pc:sldMk cId="1311898909" sldId="256"/>
            <ac:spMk id="11" creationId="{0A52B53F-38E3-58A0-509E-740BA2691969}"/>
          </ac:spMkLst>
        </pc:spChg>
      </pc:sldChg>
      <pc:sldChg chg="del">
        <pc:chgData name="Sosefo Tofu" userId="bc851195-6e22-457d-a14d-8ebf04b3bd57" providerId="ADAL" clId="{D7385D15-C1CB-42A0-871E-663BCB046107}" dt="2023-03-12T21:01:45.504" v="0" actId="47"/>
        <pc:sldMkLst>
          <pc:docMk/>
          <pc:sldMk cId="2967836414" sldId="257"/>
        </pc:sldMkLst>
      </pc:sldChg>
      <pc:sldChg chg="del">
        <pc:chgData name="Sosefo Tofu" userId="bc851195-6e22-457d-a14d-8ebf04b3bd57" providerId="ADAL" clId="{D7385D15-C1CB-42A0-871E-663BCB046107}" dt="2023-03-12T21:01:46.185" v="1" actId="47"/>
        <pc:sldMkLst>
          <pc:docMk/>
          <pc:sldMk cId="2584174938" sldId="258"/>
        </pc:sldMkLst>
      </pc:sldChg>
      <pc:sldChg chg="del">
        <pc:chgData name="Sosefo Tofu" userId="bc851195-6e22-457d-a14d-8ebf04b3bd57" providerId="ADAL" clId="{D7385D15-C1CB-42A0-871E-663BCB046107}" dt="2023-03-12T21:01:46.610" v="2" actId="47"/>
        <pc:sldMkLst>
          <pc:docMk/>
          <pc:sldMk cId="1018407993" sldId="259"/>
        </pc:sldMkLst>
      </pc:sldChg>
      <pc:sldChg chg="del">
        <pc:chgData name="Sosefo Tofu" userId="bc851195-6e22-457d-a14d-8ebf04b3bd57" providerId="ADAL" clId="{D7385D15-C1CB-42A0-871E-663BCB046107}" dt="2023-03-12T21:01:46.896" v="3" actId="47"/>
        <pc:sldMkLst>
          <pc:docMk/>
          <pc:sldMk cId="2629227306" sldId="260"/>
        </pc:sldMkLst>
      </pc:sldChg>
      <pc:sldChg chg="del">
        <pc:chgData name="Sosefo Tofu" userId="bc851195-6e22-457d-a14d-8ebf04b3bd57" providerId="ADAL" clId="{D7385D15-C1CB-42A0-871E-663BCB046107}" dt="2023-03-12T21:01:47.243" v="4" actId="47"/>
        <pc:sldMkLst>
          <pc:docMk/>
          <pc:sldMk cId="3777022059" sldId="261"/>
        </pc:sldMkLst>
      </pc:sldChg>
      <pc:sldChg chg="del">
        <pc:chgData name="Sosefo Tofu" userId="bc851195-6e22-457d-a14d-8ebf04b3bd57" providerId="ADAL" clId="{D7385D15-C1CB-42A0-871E-663BCB046107}" dt="2023-03-12T21:01:47.761" v="6" actId="47"/>
        <pc:sldMkLst>
          <pc:docMk/>
          <pc:sldMk cId="1183604840" sldId="262"/>
        </pc:sldMkLst>
      </pc:sldChg>
      <pc:sldChg chg="del">
        <pc:chgData name="Sosefo Tofu" userId="bc851195-6e22-457d-a14d-8ebf04b3bd57" providerId="ADAL" clId="{D7385D15-C1CB-42A0-871E-663BCB046107}" dt="2023-03-12T21:01:47.923" v="7" actId="47"/>
        <pc:sldMkLst>
          <pc:docMk/>
          <pc:sldMk cId="3867288003" sldId="265"/>
        </pc:sldMkLst>
      </pc:sldChg>
      <pc:sldChg chg="del">
        <pc:chgData name="Sosefo Tofu" userId="bc851195-6e22-457d-a14d-8ebf04b3bd57" providerId="ADAL" clId="{D7385D15-C1CB-42A0-871E-663BCB046107}" dt="2023-03-12T21:01:48.281" v="9" actId="47"/>
        <pc:sldMkLst>
          <pc:docMk/>
          <pc:sldMk cId="3330581069" sldId="266"/>
        </pc:sldMkLst>
      </pc:sldChg>
      <pc:sldChg chg="del">
        <pc:chgData name="Sosefo Tofu" userId="bc851195-6e22-457d-a14d-8ebf04b3bd57" providerId="ADAL" clId="{D7385D15-C1CB-42A0-871E-663BCB046107}" dt="2023-03-12T21:01:48.144" v="8" actId="47"/>
        <pc:sldMkLst>
          <pc:docMk/>
          <pc:sldMk cId="2748593563" sldId="267"/>
        </pc:sldMkLst>
      </pc:sldChg>
      <pc:sldChg chg="del">
        <pc:chgData name="Sosefo Tofu" userId="bc851195-6e22-457d-a14d-8ebf04b3bd57" providerId="ADAL" clId="{D7385D15-C1CB-42A0-871E-663BCB046107}" dt="2023-03-12T21:01:48.468" v="10" actId="47"/>
        <pc:sldMkLst>
          <pc:docMk/>
          <pc:sldMk cId="3988869708" sldId="268"/>
        </pc:sldMkLst>
      </pc:sldChg>
      <pc:sldChg chg="del">
        <pc:chgData name="Sosefo Tofu" userId="bc851195-6e22-457d-a14d-8ebf04b3bd57" providerId="ADAL" clId="{D7385D15-C1CB-42A0-871E-663BCB046107}" dt="2023-03-12T21:01:48.614" v="11" actId="47"/>
        <pc:sldMkLst>
          <pc:docMk/>
          <pc:sldMk cId="971353723" sldId="269"/>
        </pc:sldMkLst>
      </pc:sldChg>
      <pc:sldChg chg="del">
        <pc:chgData name="Sosefo Tofu" userId="bc851195-6e22-457d-a14d-8ebf04b3bd57" providerId="ADAL" clId="{D7385D15-C1CB-42A0-871E-663BCB046107}" dt="2023-03-12T21:01:48.787" v="12" actId="47"/>
        <pc:sldMkLst>
          <pc:docMk/>
          <pc:sldMk cId="258195347" sldId="270"/>
        </pc:sldMkLst>
      </pc:sldChg>
      <pc:sldChg chg="del">
        <pc:chgData name="Sosefo Tofu" userId="bc851195-6e22-457d-a14d-8ebf04b3bd57" providerId="ADAL" clId="{D7385D15-C1CB-42A0-871E-663BCB046107}" dt="2023-03-12T21:01:48.925" v="13" actId="47"/>
        <pc:sldMkLst>
          <pc:docMk/>
          <pc:sldMk cId="609737768" sldId="271"/>
        </pc:sldMkLst>
      </pc:sldChg>
      <pc:sldChg chg="del">
        <pc:chgData name="Sosefo Tofu" userId="bc851195-6e22-457d-a14d-8ebf04b3bd57" providerId="ADAL" clId="{D7385D15-C1CB-42A0-871E-663BCB046107}" dt="2023-03-12T21:01:49.079" v="14" actId="47"/>
        <pc:sldMkLst>
          <pc:docMk/>
          <pc:sldMk cId="2356323207" sldId="272"/>
        </pc:sldMkLst>
      </pc:sldChg>
      <pc:sldChg chg="del">
        <pc:chgData name="Sosefo Tofu" userId="bc851195-6e22-457d-a14d-8ebf04b3bd57" providerId="ADAL" clId="{D7385D15-C1CB-42A0-871E-663BCB046107}" dt="2023-03-12T21:01:47.524" v="5" actId="47"/>
        <pc:sldMkLst>
          <pc:docMk/>
          <pc:sldMk cId="218843855" sldId="273"/>
        </pc:sldMkLst>
      </pc:sldChg>
      <pc:sldChg chg="del">
        <pc:chgData name="Sosefo Tofu" userId="bc851195-6e22-457d-a14d-8ebf04b3bd57" providerId="ADAL" clId="{D7385D15-C1CB-42A0-871E-663BCB046107}" dt="2023-03-12T21:01:49.299" v="15" actId="47"/>
        <pc:sldMkLst>
          <pc:docMk/>
          <pc:sldMk cId="3846340899" sldId="274"/>
        </pc:sldMkLst>
      </pc:sldChg>
    </pc:docChg>
  </pc:docChgLst>
  <pc:docChgLst>
    <pc:chgData name="Sosefo Tofu" userId="bc851195-6e22-457d-a14d-8ebf04b3bd57" providerId="ADAL" clId="{66BB6EC3-7E8B-4C57-86AD-AAEA2454C450}"/>
    <pc:docChg chg="modSld">
      <pc:chgData name="Sosefo Tofu" userId="bc851195-6e22-457d-a14d-8ebf04b3bd57" providerId="ADAL" clId="{66BB6EC3-7E8B-4C57-86AD-AAEA2454C450}" dt="2023-03-13T18:08:13.096" v="47" actId="20577"/>
      <pc:docMkLst>
        <pc:docMk/>
      </pc:docMkLst>
      <pc:sldChg chg="addSp modSp mod">
        <pc:chgData name="Sosefo Tofu" userId="bc851195-6e22-457d-a14d-8ebf04b3bd57" providerId="ADAL" clId="{66BB6EC3-7E8B-4C57-86AD-AAEA2454C450}" dt="2023-03-13T18:08:13.096" v="47" actId="20577"/>
        <pc:sldMkLst>
          <pc:docMk/>
          <pc:sldMk cId="1311898909" sldId="256"/>
        </pc:sldMkLst>
        <pc:spChg chg="add mod">
          <ac:chgData name="Sosefo Tofu" userId="bc851195-6e22-457d-a14d-8ebf04b3bd57" providerId="ADAL" clId="{66BB6EC3-7E8B-4C57-86AD-AAEA2454C450}" dt="2023-03-13T18:08:13.096" v="47" actId="20577"/>
          <ac:spMkLst>
            <pc:docMk/>
            <pc:sldMk cId="1311898909" sldId="256"/>
            <ac:spMk id="2" creationId="{33A2CB85-95A2-E7C2-2234-B90C45AEB52E}"/>
          </ac:spMkLst>
        </pc:spChg>
        <pc:spChg chg="add mod">
          <ac:chgData name="Sosefo Tofu" userId="bc851195-6e22-457d-a14d-8ebf04b3bd57" providerId="ADAL" clId="{66BB6EC3-7E8B-4C57-86AD-AAEA2454C450}" dt="2023-03-13T18:07:55.274" v="4" actId="1076"/>
          <ac:spMkLst>
            <pc:docMk/>
            <pc:sldMk cId="1311898909" sldId="256"/>
            <ac:spMk id="3" creationId="{027E447A-C7DE-B87C-7607-E2BE74B7CBB7}"/>
          </ac:spMkLst>
        </pc:spChg>
        <pc:spChg chg="mod">
          <ac:chgData name="Sosefo Tofu" userId="bc851195-6e22-457d-a14d-8ebf04b3bd57" providerId="ADAL" clId="{66BB6EC3-7E8B-4C57-86AD-AAEA2454C450}" dt="2023-03-13T18:07:42.855" v="0" actId="1076"/>
          <ac:spMkLst>
            <pc:docMk/>
            <pc:sldMk cId="1311898909" sldId="256"/>
            <ac:spMk id="9" creationId="{165E7E59-455D-A359-7718-1D1C54B0AF0E}"/>
          </ac:spMkLst>
        </pc:spChg>
      </pc:sldChg>
    </pc:docChg>
  </pc:docChgLst>
  <pc:docChgLst>
    <pc:chgData name="Sosefo Tofu" userId="bc851195-6e22-457d-a14d-8ebf04b3bd57" providerId="ADAL" clId="{0AE5320C-9D10-4DC5-8110-5B1538C1E212}"/>
    <pc:docChg chg="custSel addSld delSld modSld">
      <pc:chgData name="Sosefo Tofu" userId="bc851195-6e22-457d-a14d-8ebf04b3bd57" providerId="ADAL" clId="{0AE5320C-9D10-4DC5-8110-5B1538C1E212}" dt="2023-03-14T02:06:04.809" v="124" actId="14100"/>
      <pc:docMkLst>
        <pc:docMk/>
      </pc:docMkLst>
      <pc:sldChg chg="modSp mod">
        <pc:chgData name="Sosefo Tofu" userId="bc851195-6e22-457d-a14d-8ebf04b3bd57" providerId="ADAL" clId="{0AE5320C-9D10-4DC5-8110-5B1538C1E212}" dt="2023-03-13T18:10:49.589" v="23" actId="20577"/>
        <pc:sldMkLst>
          <pc:docMk/>
          <pc:sldMk cId="1311898909" sldId="256"/>
        </pc:sldMkLst>
        <pc:spChg chg="mod">
          <ac:chgData name="Sosefo Tofu" userId="bc851195-6e22-457d-a14d-8ebf04b3bd57" providerId="ADAL" clId="{0AE5320C-9D10-4DC5-8110-5B1538C1E212}" dt="2023-03-13T18:10:49.589" v="23" actId="20577"/>
          <ac:spMkLst>
            <pc:docMk/>
            <pc:sldMk cId="1311898909" sldId="256"/>
            <ac:spMk id="2" creationId="{33A2CB85-95A2-E7C2-2234-B90C45AEB52E}"/>
          </ac:spMkLst>
        </pc:spChg>
      </pc:sldChg>
      <pc:sldChg chg="addSp delSp modSp new mod">
        <pc:chgData name="Sosefo Tofu" userId="bc851195-6e22-457d-a14d-8ebf04b3bd57" providerId="ADAL" clId="{0AE5320C-9D10-4DC5-8110-5B1538C1E212}" dt="2023-03-14T01:10:10.064" v="112" actId="14100"/>
        <pc:sldMkLst>
          <pc:docMk/>
          <pc:sldMk cId="743877294" sldId="257"/>
        </pc:sldMkLst>
        <pc:spChg chg="del">
          <ac:chgData name="Sosefo Tofu" userId="bc851195-6e22-457d-a14d-8ebf04b3bd57" providerId="ADAL" clId="{0AE5320C-9D10-4DC5-8110-5B1538C1E212}" dt="2023-03-13T18:09:13.348" v="2" actId="478"/>
          <ac:spMkLst>
            <pc:docMk/>
            <pc:sldMk cId="743877294" sldId="257"/>
            <ac:spMk id="2" creationId="{504AF9E0-1255-FF68-1079-BD51152D4481}"/>
          </ac:spMkLst>
        </pc:spChg>
        <pc:spChg chg="del">
          <ac:chgData name="Sosefo Tofu" userId="bc851195-6e22-457d-a14d-8ebf04b3bd57" providerId="ADAL" clId="{0AE5320C-9D10-4DC5-8110-5B1538C1E212}" dt="2023-03-13T18:09:12.381" v="1" actId="478"/>
          <ac:spMkLst>
            <pc:docMk/>
            <pc:sldMk cId="743877294" sldId="257"/>
            <ac:spMk id="3" creationId="{6C454C60-58D6-9CA6-F57D-3B64560B30BE}"/>
          </ac:spMkLst>
        </pc:spChg>
        <pc:picChg chg="add mod">
          <ac:chgData name="Sosefo Tofu" userId="bc851195-6e22-457d-a14d-8ebf04b3bd57" providerId="ADAL" clId="{0AE5320C-9D10-4DC5-8110-5B1538C1E212}" dt="2023-03-14T01:10:10.064" v="112" actId="14100"/>
          <ac:picMkLst>
            <pc:docMk/>
            <pc:sldMk cId="743877294" sldId="257"/>
            <ac:picMk id="5" creationId="{62B7A627-DBB1-0065-07BE-39B44B535981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4T01:10:15.600" v="113" actId="14100"/>
        <pc:sldMkLst>
          <pc:docMk/>
          <pc:sldMk cId="2139866910" sldId="258"/>
        </pc:sldMkLst>
        <pc:spChg chg="del">
          <ac:chgData name="Sosefo Tofu" userId="bc851195-6e22-457d-a14d-8ebf04b3bd57" providerId="ADAL" clId="{0AE5320C-9D10-4DC5-8110-5B1538C1E212}" dt="2023-03-13T18:09:46.279" v="8" actId="478"/>
          <ac:spMkLst>
            <pc:docMk/>
            <pc:sldMk cId="2139866910" sldId="258"/>
            <ac:spMk id="2" creationId="{D5E81F3A-3700-70E8-A439-595A608E46BD}"/>
          </ac:spMkLst>
        </pc:spChg>
        <pc:spChg chg="del">
          <ac:chgData name="Sosefo Tofu" userId="bc851195-6e22-457d-a14d-8ebf04b3bd57" providerId="ADAL" clId="{0AE5320C-9D10-4DC5-8110-5B1538C1E212}" dt="2023-03-13T18:09:47.431" v="9" actId="478"/>
          <ac:spMkLst>
            <pc:docMk/>
            <pc:sldMk cId="2139866910" sldId="258"/>
            <ac:spMk id="3" creationId="{17697BD7-322D-0DC1-8BC7-E5212656811A}"/>
          </ac:spMkLst>
        </pc:spChg>
        <pc:picChg chg="add mod">
          <ac:chgData name="Sosefo Tofu" userId="bc851195-6e22-457d-a14d-8ebf04b3bd57" providerId="ADAL" clId="{0AE5320C-9D10-4DC5-8110-5B1538C1E212}" dt="2023-03-14T01:10:15.600" v="113" actId="14100"/>
          <ac:picMkLst>
            <pc:docMk/>
            <pc:sldMk cId="2139866910" sldId="258"/>
            <ac:picMk id="5" creationId="{416C47AE-9C93-B8BB-1A58-81A271100DE4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0:36.321" v="17" actId="931"/>
        <pc:sldMkLst>
          <pc:docMk/>
          <pc:sldMk cId="1409250731" sldId="259"/>
        </pc:sldMkLst>
        <pc:spChg chg="del">
          <ac:chgData name="Sosefo Tofu" userId="bc851195-6e22-457d-a14d-8ebf04b3bd57" providerId="ADAL" clId="{0AE5320C-9D10-4DC5-8110-5B1538C1E212}" dt="2023-03-13T18:10:27.975" v="16" actId="478"/>
          <ac:spMkLst>
            <pc:docMk/>
            <pc:sldMk cId="1409250731" sldId="259"/>
            <ac:spMk id="2" creationId="{324726D9-0B5F-4780-36F9-B54A1086956C}"/>
          </ac:spMkLst>
        </pc:spChg>
        <pc:spChg chg="del">
          <ac:chgData name="Sosefo Tofu" userId="bc851195-6e22-457d-a14d-8ebf04b3bd57" providerId="ADAL" clId="{0AE5320C-9D10-4DC5-8110-5B1538C1E212}" dt="2023-03-13T18:10:25.965" v="15" actId="478"/>
          <ac:spMkLst>
            <pc:docMk/>
            <pc:sldMk cId="1409250731" sldId="259"/>
            <ac:spMk id="3" creationId="{0094ACB9-6F56-E3A9-F42F-A583F0C92FA1}"/>
          </ac:spMkLst>
        </pc:spChg>
        <pc:picChg chg="add mod">
          <ac:chgData name="Sosefo Tofu" userId="bc851195-6e22-457d-a14d-8ebf04b3bd57" providerId="ADAL" clId="{0AE5320C-9D10-4DC5-8110-5B1538C1E212}" dt="2023-03-13T18:10:36.321" v="17" actId="931"/>
          <ac:picMkLst>
            <pc:docMk/>
            <pc:sldMk cId="1409250731" sldId="259"/>
            <ac:picMk id="5" creationId="{46B34685-607D-4FD4-2CC9-0D14A800604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4T02:06:04.809" v="124" actId="14100"/>
        <pc:sldMkLst>
          <pc:docMk/>
          <pc:sldMk cId="3776293447" sldId="260"/>
        </pc:sldMkLst>
        <pc:spChg chg="del">
          <ac:chgData name="Sosefo Tofu" userId="bc851195-6e22-457d-a14d-8ebf04b3bd57" providerId="ADAL" clId="{0AE5320C-9D10-4DC5-8110-5B1538C1E212}" dt="2023-03-13T18:11:04.297" v="26" actId="478"/>
          <ac:spMkLst>
            <pc:docMk/>
            <pc:sldMk cId="3776293447" sldId="260"/>
            <ac:spMk id="2" creationId="{A44C6C12-AA9E-7B58-9B4C-328AC00B1971}"/>
          </ac:spMkLst>
        </pc:spChg>
        <pc:spChg chg="del">
          <ac:chgData name="Sosefo Tofu" userId="bc851195-6e22-457d-a14d-8ebf04b3bd57" providerId="ADAL" clId="{0AE5320C-9D10-4DC5-8110-5B1538C1E212}" dt="2023-03-13T18:11:02.115" v="25" actId="478"/>
          <ac:spMkLst>
            <pc:docMk/>
            <pc:sldMk cId="3776293447" sldId="260"/>
            <ac:spMk id="3" creationId="{CD9659F1-BE59-E9BC-E1E6-F2085DCE3A8F}"/>
          </ac:spMkLst>
        </pc:spChg>
        <pc:picChg chg="add mod">
          <ac:chgData name="Sosefo Tofu" userId="bc851195-6e22-457d-a14d-8ebf04b3bd57" providerId="ADAL" clId="{0AE5320C-9D10-4DC5-8110-5B1538C1E212}" dt="2023-03-14T02:06:04.809" v="124" actId="14100"/>
          <ac:picMkLst>
            <pc:docMk/>
            <pc:sldMk cId="3776293447" sldId="260"/>
            <ac:picMk id="5" creationId="{785A7E7C-1901-9931-14A0-7C7E9AF507B4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2:10.521" v="38" actId="14100"/>
        <pc:sldMkLst>
          <pc:docMk/>
          <pc:sldMk cId="1379875612" sldId="261"/>
        </pc:sldMkLst>
        <pc:spChg chg="del">
          <ac:chgData name="Sosefo Tofu" userId="bc851195-6e22-457d-a14d-8ebf04b3bd57" providerId="ADAL" clId="{0AE5320C-9D10-4DC5-8110-5B1538C1E212}" dt="2023-03-13T18:11:44.970" v="33" actId="478"/>
          <ac:spMkLst>
            <pc:docMk/>
            <pc:sldMk cId="1379875612" sldId="261"/>
            <ac:spMk id="2" creationId="{7CC69D78-8B20-992F-34A4-FB25BD59F481}"/>
          </ac:spMkLst>
        </pc:spChg>
        <pc:spChg chg="del">
          <ac:chgData name="Sosefo Tofu" userId="bc851195-6e22-457d-a14d-8ebf04b3bd57" providerId="ADAL" clId="{0AE5320C-9D10-4DC5-8110-5B1538C1E212}" dt="2023-03-13T18:11:42.894" v="32" actId="478"/>
          <ac:spMkLst>
            <pc:docMk/>
            <pc:sldMk cId="1379875612" sldId="261"/>
            <ac:spMk id="3" creationId="{66FBCBC6-50B4-0EA3-CAF8-803E1EA0376B}"/>
          </ac:spMkLst>
        </pc:spChg>
        <pc:picChg chg="add mod">
          <ac:chgData name="Sosefo Tofu" userId="bc851195-6e22-457d-a14d-8ebf04b3bd57" providerId="ADAL" clId="{0AE5320C-9D10-4DC5-8110-5B1538C1E212}" dt="2023-03-13T18:12:10.521" v="38" actId="14100"/>
          <ac:picMkLst>
            <pc:docMk/>
            <pc:sldMk cId="1379875612" sldId="261"/>
            <ac:picMk id="5" creationId="{7EDCA4D8-049B-9F6B-548F-3DC4A4AB5F92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4T01:10:36.884" v="115" actId="14100"/>
        <pc:sldMkLst>
          <pc:docMk/>
          <pc:sldMk cId="142838921" sldId="262"/>
        </pc:sldMkLst>
        <pc:spChg chg="del">
          <ac:chgData name="Sosefo Tofu" userId="bc851195-6e22-457d-a14d-8ebf04b3bd57" providerId="ADAL" clId="{0AE5320C-9D10-4DC5-8110-5B1538C1E212}" dt="2023-03-13T18:12:21.373" v="41" actId="478"/>
          <ac:spMkLst>
            <pc:docMk/>
            <pc:sldMk cId="142838921" sldId="262"/>
            <ac:spMk id="2" creationId="{10E99650-E1C7-3943-1FC8-69151A7D9136}"/>
          </ac:spMkLst>
        </pc:spChg>
        <pc:spChg chg="del">
          <ac:chgData name="Sosefo Tofu" userId="bc851195-6e22-457d-a14d-8ebf04b3bd57" providerId="ADAL" clId="{0AE5320C-9D10-4DC5-8110-5B1538C1E212}" dt="2023-03-13T18:12:19.011" v="40" actId="478"/>
          <ac:spMkLst>
            <pc:docMk/>
            <pc:sldMk cId="142838921" sldId="262"/>
            <ac:spMk id="3" creationId="{96362204-A190-B34E-0C65-3FC9919017F5}"/>
          </ac:spMkLst>
        </pc:spChg>
        <pc:picChg chg="add mod">
          <ac:chgData name="Sosefo Tofu" userId="bc851195-6e22-457d-a14d-8ebf04b3bd57" providerId="ADAL" clId="{0AE5320C-9D10-4DC5-8110-5B1538C1E212}" dt="2023-03-14T01:10:36.884" v="115" actId="14100"/>
          <ac:picMkLst>
            <pc:docMk/>
            <pc:sldMk cId="142838921" sldId="262"/>
            <ac:picMk id="5" creationId="{3D359A71-3F0F-8D34-F214-96F6005E8C14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4T01:12:17.452" v="122" actId="14100"/>
        <pc:sldMkLst>
          <pc:docMk/>
          <pc:sldMk cId="1990663996" sldId="263"/>
        </pc:sldMkLst>
        <pc:spChg chg="del">
          <ac:chgData name="Sosefo Tofu" userId="bc851195-6e22-457d-a14d-8ebf04b3bd57" providerId="ADAL" clId="{0AE5320C-9D10-4DC5-8110-5B1538C1E212}" dt="2023-03-13T18:13:10.879" v="51" actId="478"/>
          <ac:spMkLst>
            <pc:docMk/>
            <pc:sldMk cId="1990663996" sldId="263"/>
            <ac:spMk id="2" creationId="{F1CD932F-6661-E41B-FDFF-677F7960C530}"/>
          </ac:spMkLst>
        </pc:spChg>
        <pc:spChg chg="del">
          <ac:chgData name="Sosefo Tofu" userId="bc851195-6e22-457d-a14d-8ebf04b3bd57" providerId="ADAL" clId="{0AE5320C-9D10-4DC5-8110-5B1538C1E212}" dt="2023-03-13T18:13:07.455" v="50" actId="478"/>
          <ac:spMkLst>
            <pc:docMk/>
            <pc:sldMk cId="1990663996" sldId="263"/>
            <ac:spMk id="3" creationId="{27DFC5C5-C04A-A52C-C137-67FF3A48F2AF}"/>
          </ac:spMkLst>
        </pc:spChg>
        <pc:picChg chg="add mod">
          <ac:chgData name="Sosefo Tofu" userId="bc851195-6e22-457d-a14d-8ebf04b3bd57" providerId="ADAL" clId="{0AE5320C-9D10-4DC5-8110-5B1538C1E212}" dt="2023-03-14T01:12:17.452" v="122" actId="14100"/>
          <ac:picMkLst>
            <pc:docMk/>
            <pc:sldMk cId="1990663996" sldId="263"/>
            <ac:picMk id="5" creationId="{01D3CFDC-9A41-9C78-80F4-86A77524F7B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4T01:12:24.716" v="123" actId="14100"/>
        <pc:sldMkLst>
          <pc:docMk/>
          <pc:sldMk cId="1583314919" sldId="264"/>
        </pc:sldMkLst>
        <pc:spChg chg="del">
          <ac:chgData name="Sosefo Tofu" userId="bc851195-6e22-457d-a14d-8ebf04b3bd57" providerId="ADAL" clId="{0AE5320C-9D10-4DC5-8110-5B1538C1E212}" dt="2023-03-13T18:14:17.525" v="58" actId="478"/>
          <ac:spMkLst>
            <pc:docMk/>
            <pc:sldMk cId="1583314919" sldId="264"/>
            <ac:spMk id="2" creationId="{5B57E295-2659-B25A-8CB7-CDF272E753AA}"/>
          </ac:spMkLst>
        </pc:spChg>
        <pc:spChg chg="del">
          <ac:chgData name="Sosefo Tofu" userId="bc851195-6e22-457d-a14d-8ebf04b3bd57" providerId="ADAL" clId="{0AE5320C-9D10-4DC5-8110-5B1538C1E212}" dt="2023-03-13T18:14:16.465" v="57" actId="478"/>
          <ac:spMkLst>
            <pc:docMk/>
            <pc:sldMk cId="1583314919" sldId="264"/>
            <ac:spMk id="3" creationId="{EF6E5780-B75D-0347-021C-C2D595262248}"/>
          </ac:spMkLst>
        </pc:spChg>
        <pc:picChg chg="add mod">
          <ac:chgData name="Sosefo Tofu" userId="bc851195-6e22-457d-a14d-8ebf04b3bd57" providerId="ADAL" clId="{0AE5320C-9D10-4DC5-8110-5B1538C1E212}" dt="2023-03-14T01:12:24.716" v="123" actId="14100"/>
          <ac:picMkLst>
            <pc:docMk/>
            <pc:sldMk cId="1583314919" sldId="264"/>
            <ac:picMk id="5" creationId="{CD7BA12F-73CF-1A31-1326-853838F3732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4T01:10:50.534" v="117" actId="14100"/>
        <pc:sldMkLst>
          <pc:docMk/>
          <pc:sldMk cId="537098917" sldId="265"/>
        </pc:sldMkLst>
        <pc:spChg chg="del">
          <ac:chgData name="Sosefo Tofu" userId="bc851195-6e22-457d-a14d-8ebf04b3bd57" providerId="ADAL" clId="{0AE5320C-9D10-4DC5-8110-5B1538C1E212}" dt="2023-03-13T18:15:03.527" v="66" actId="478"/>
          <ac:spMkLst>
            <pc:docMk/>
            <pc:sldMk cId="537098917" sldId="265"/>
            <ac:spMk id="2" creationId="{0F6F6232-EFF9-103A-AE35-D68C6FB50BE3}"/>
          </ac:spMkLst>
        </pc:spChg>
        <pc:spChg chg="del">
          <ac:chgData name="Sosefo Tofu" userId="bc851195-6e22-457d-a14d-8ebf04b3bd57" providerId="ADAL" clId="{0AE5320C-9D10-4DC5-8110-5B1538C1E212}" dt="2023-03-13T18:14:58.823" v="65" actId="478"/>
          <ac:spMkLst>
            <pc:docMk/>
            <pc:sldMk cId="537098917" sldId="265"/>
            <ac:spMk id="3" creationId="{CFD27F24-3E4C-7FB4-FF01-9AA61DB6A0A9}"/>
          </ac:spMkLst>
        </pc:spChg>
        <pc:picChg chg="add mod">
          <ac:chgData name="Sosefo Tofu" userId="bc851195-6e22-457d-a14d-8ebf04b3bd57" providerId="ADAL" clId="{0AE5320C-9D10-4DC5-8110-5B1538C1E212}" dt="2023-03-14T01:10:50.534" v="117" actId="14100"/>
          <ac:picMkLst>
            <pc:docMk/>
            <pc:sldMk cId="537098917" sldId="265"/>
            <ac:picMk id="5" creationId="{DF89DAAD-9FBD-A3DE-C801-0C66A604000A}"/>
          </ac:picMkLst>
        </pc:picChg>
      </pc:sldChg>
      <pc:sldChg chg="addSp delSp modSp new del mod">
        <pc:chgData name="Sosefo Tofu" userId="bc851195-6e22-457d-a14d-8ebf04b3bd57" providerId="ADAL" clId="{0AE5320C-9D10-4DC5-8110-5B1538C1E212}" dt="2023-03-14T01:11:13.216" v="121" actId="47"/>
        <pc:sldMkLst>
          <pc:docMk/>
          <pc:sldMk cId="486789095" sldId="266"/>
        </pc:sldMkLst>
        <pc:spChg chg="del">
          <ac:chgData name="Sosefo Tofu" userId="bc851195-6e22-457d-a14d-8ebf04b3bd57" providerId="ADAL" clId="{0AE5320C-9D10-4DC5-8110-5B1538C1E212}" dt="2023-03-13T18:15:37.813" v="73" actId="478"/>
          <ac:spMkLst>
            <pc:docMk/>
            <pc:sldMk cId="486789095" sldId="266"/>
            <ac:spMk id="2" creationId="{565D6A60-2F47-183B-95DC-F73F4E9BAF5F}"/>
          </ac:spMkLst>
        </pc:spChg>
        <pc:spChg chg="del">
          <ac:chgData name="Sosefo Tofu" userId="bc851195-6e22-457d-a14d-8ebf04b3bd57" providerId="ADAL" clId="{0AE5320C-9D10-4DC5-8110-5B1538C1E212}" dt="2023-03-13T18:15:35.522" v="72" actId="478"/>
          <ac:spMkLst>
            <pc:docMk/>
            <pc:sldMk cId="486789095" sldId="266"/>
            <ac:spMk id="3" creationId="{9D3B7201-BC35-9135-DA35-A56ADFC5034B}"/>
          </ac:spMkLst>
        </pc:spChg>
        <pc:picChg chg="add mod">
          <ac:chgData name="Sosefo Tofu" userId="bc851195-6e22-457d-a14d-8ebf04b3bd57" providerId="ADAL" clId="{0AE5320C-9D10-4DC5-8110-5B1538C1E212}" dt="2023-03-14T01:10:55.196" v="118" actId="14100"/>
          <ac:picMkLst>
            <pc:docMk/>
            <pc:sldMk cId="486789095" sldId="266"/>
            <ac:picMk id="5" creationId="{778AF768-3A01-294A-5BFC-3C620AB8D37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4T01:11:00.790" v="119" actId="14100"/>
        <pc:sldMkLst>
          <pc:docMk/>
          <pc:sldMk cId="651318042" sldId="267"/>
        </pc:sldMkLst>
        <pc:spChg chg="del">
          <ac:chgData name="Sosefo Tofu" userId="bc851195-6e22-457d-a14d-8ebf04b3bd57" providerId="ADAL" clId="{0AE5320C-9D10-4DC5-8110-5B1538C1E212}" dt="2023-03-13T18:17:09.644" v="83" actId="478"/>
          <ac:spMkLst>
            <pc:docMk/>
            <pc:sldMk cId="651318042" sldId="267"/>
            <ac:spMk id="2" creationId="{16E6E743-C9EA-40D9-6609-A12B675C8672}"/>
          </ac:spMkLst>
        </pc:spChg>
        <pc:spChg chg="del">
          <ac:chgData name="Sosefo Tofu" userId="bc851195-6e22-457d-a14d-8ebf04b3bd57" providerId="ADAL" clId="{0AE5320C-9D10-4DC5-8110-5B1538C1E212}" dt="2023-03-13T18:17:06.696" v="82" actId="478"/>
          <ac:spMkLst>
            <pc:docMk/>
            <pc:sldMk cId="651318042" sldId="267"/>
            <ac:spMk id="3" creationId="{1F291181-A5CB-D664-753D-CA48D8405542}"/>
          </ac:spMkLst>
        </pc:spChg>
        <pc:picChg chg="add mod">
          <ac:chgData name="Sosefo Tofu" userId="bc851195-6e22-457d-a14d-8ebf04b3bd57" providerId="ADAL" clId="{0AE5320C-9D10-4DC5-8110-5B1538C1E212}" dt="2023-03-14T01:11:00.790" v="119" actId="14100"/>
          <ac:picMkLst>
            <pc:docMk/>
            <pc:sldMk cId="651318042" sldId="267"/>
            <ac:picMk id="5" creationId="{43C17B0E-AEEA-45B1-E12C-B8477F4D5EBA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4T01:11:05.303" v="120" actId="14100"/>
        <pc:sldMkLst>
          <pc:docMk/>
          <pc:sldMk cId="1471908784" sldId="268"/>
        </pc:sldMkLst>
        <pc:spChg chg="del">
          <ac:chgData name="Sosefo Tofu" userId="bc851195-6e22-457d-a14d-8ebf04b3bd57" providerId="ADAL" clId="{0AE5320C-9D10-4DC5-8110-5B1538C1E212}" dt="2023-03-13T18:19:33.810" v="90" actId="478"/>
          <ac:spMkLst>
            <pc:docMk/>
            <pc:sldMk cId="1471908784" sldId="268"/>
            <ac:spMk id="2" creationId="{22947591-13AD-F481-3B1A-3AEB618491D4}"/>
          </ac:spMkLst>
        </pc:spChg>
        <pc:spChg chg="del">
          <ac:chgData name="Sosefo Tofu" userId="bc851195-6e22-457d-a14d-8ebf04b3bd57" providerId="ADAL" clId="{0AE5320C-9D10-4DC5-8110-5B1538C1E212}" dt="2023-03-13T18:19:30.253" v="89" actId="931"/>
          <ac:spMkLst>
            <pc:docMk/>
            <pc:sldMk cId="1471908784" sldId="268"/>
            <ac:spMk id="3" creationId="{582A97D0-DE1B-9402-2F7E-2182E989A331}"/>
          </ac:spMkLst>
        </pc:spChg>
        <pc:picChg chg="add mod">
          <ac:chgData name="Sosefo Tofu" userId="bc851195-6e22-457d-a14d-8ebf04b3bd57" providerId="ADAL" clId="{0AE5320C-9D10-4DC5-8110-5B1538C1E212}" dt="2023-03-14T01:11:05.303" v="120" actId="14100"/>
          <ac:picMkLst>
            <pc:docMk/>
            <pc:sldMk cId="1471908784" sldId="268"/>
            <ac:picMk id="5" creationId="{71605EE2-95FF-6DDD-134B-C0516D53269F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20:16.143" v="101" actId="14100"/>
        <pc:sldMkLst>
          <pc:docMk/>
          <pc:sldMk cId="2341218115" sldId="269"/>
        </pc:sldMkLst>
        <pc:spChg chg="del">
          <ac:chgData name="Sosefo Tofu" userId="bc851195-6e22-457d-a14d-8ebf04b3bd57" providerId="ADAL" clId="{0AE5320C-9D10-4DC5-8110-5B1538C1E212}" dt="2023-03-13T18:19:51.954" v="97" actId="478"/>
          <ac:spMkLst>
            <pc:docMk/>
            <pc:sldMk cId="2341218115" sldId="269"/>
            <ac:spMk id="2" creationId="{532B2666-75BB-2ECF-5357-CF2A2B39F206}"/>
          </ac:spMkLst>
        </pc:spChg>
        <pc:spChg chg="del">
          <ac:chgData name="Sosefo Tofu" userId="bc851195-6e22-457d-a14d-8ebf04b3bd57" providerId="ADAL" clId="{0AE5320C-9D10-4DC5-8110-5B1538C1E212}" dt="2023-03-13T18:19:50.330" v="96" actId="478"/>
          <ac:spMkLst>
            <pc:docMk/>
            <pc:sldMk cId="2341218115" sldId="269"/>
            <ac:spMk id="3" creationId="{391A9FDE-3465-6D8D-B5FF-71A5DA9D7B5A}"/>
          </ac:spMkLst>
        </pc:spChg>
        <pc:picChg chg="add mod">
          <ac:chgData name="Sosefo Tofu" userId="bc851195-6e22-457d-a14d-8ebf04b3bd57" providerId="ADAL" clId="{0AE5320C-9D10-4DC5-8110-5B1538C1E212}" dt="2023-03-13T18:20:16.143" v="101" actId="14100"/>
          <ac:picMkLst>
            <pc:docMk/>
            <pc:sldMk cId="2341218115" sldId="269"/>
            <ac:picMk id="5" creationId="{085CE0B3-7DC4-A728-544B-7010E6047951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20:57.025" v="110" actId="14100"/>
        <pc:sldMkLst>
          <pc:docMk/>
          <pc:sldMk cId="3847539631" sldId="270"/>
        </pc:sldMkLst>
        <pc:spChg chg="del">
          <ac:chgData name="Sosefo Tofu" userId="bc851195-6e22-457d-a14d-8ebf04b3bd57" providerId="ADAL" clId="{0AE5320C-9D10-4DC5-8110-5B1538C1E212}" dt="2023-03-13T18:20:26.631" v="104" actId="478"/>
          <ac:spMkLst>
            <pc:docMk/>
            <pc:sldMk cId="3847539631" sldId="270"/>
            <ac:spMk id="2" creationId="{34990914-003D-3132-EF4C-E1FCF9ADABF1}"/>
          </ac:spMkLst>
        </pc:spChg>
        <pc:spChg chg="del">
          <ac:chgData name="Sosefo Tofu" userId="bc851195-6e22-457d-a14d-8ebf04b3bd57" providerId="ADAL" clId="{0AE5320C-9D10-4DC5-8110-5B1538C1E212}" dt="2023-03-13T18:20:24.261" v="103" actId="478"/>
          <ac:spMkLst>
            <pc:docMk/>
            <pc:sldMk cId="3847539631" sldId="270"/>
            <ac:spMk id="3" creationId="{7CCD157A-C556-3180-1E6F-1B62D0D444B3}"/>
          </ac:spMkLst>
        </pc:spChg>
        <pc:picChg chg="add mod">
          <ac:chgData name="Sosefo Tofu" userId="bc851195-6e22-457d-a14d-8ebf04b3bd57" providerId="ADAL" clId="{0AE5320C-9D10-4DC5-8110-5B1538C1E212}" dt="2023-03-13T18:20:57.025" v="110" actId="14100"/>
          <ac:picMkLst>
            <pc:docMk/>
            <pc:sldMk cId="3847539631" sldId="270"/>
            <ac:picMk id="5" creationId="{9712476A-FBC1-8D86-4C04-144A8A6E77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BE73-C2B3-0DDD-7FBE-4DA0A1DE6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A8CA-E3DB-AAE0-9763-1167F339D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9ED02-AC79-1D7E-36BF-292D4BF9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C6DD-4DC0-2963-198A-38A1B75A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B8B18-453D-E7DE-A5E5-FBD594CE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67BC2-E5B0-E2FE-E0BE-0FA49E697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2" y="95736"/>
            <a:ext cx="2485623" cy="6877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3BB146-5586-8744-04CF-0D11954D790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76" y="41396"/>
            <a:ext cx="2485623" cy="74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22C686-A2C4-92DB-D070-BBC13B8A30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" y="0"/>
            <a:ext cx="2137893" cy="7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A3B9-C003-9D57-A64B-FDB6C9EB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4BA28-E019-0F40-7134-39426B43D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FD38-E5E1-AFE2-7ABC-9E3EFA92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00A1D-21D3-D0D8-920D-5973FAB8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B6747-112B-ABA9-CB72-39F2E4EC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0450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E7C25-97EC-41AD-5314-D8E51B392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07AFE-8F89-DA89-C6F8-6620B1691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08F9A-7718-B9A7-9FB7-B9E2221F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01B1-7462-118F-B7BE-A8C6A534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F672-0AE4-194A-7912-6428AB21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54791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57FB-5CBB-1DE7-F24C-8E440118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58204-E7CA-6D1E-996B-AF328777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7D689-1FF9-FE94-F469-9DDD7D9F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A1B01-5273-BB36-DC35-C82D4D64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4F09-3906-AD7F-B47D-E42AEC56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C218B-60C0-2E83-889E-2878873A1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7" y="136525"/>
            <a:ext cx="2485623" cy="687723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94CB5F8C-6413-67A8-EE20-7825425A6E5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76" y="97474"/>
            <a:ext cx="2485624" cy="91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0DBE2A-245A-5244-69F6-7587DF2E6E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" y="1738"/>
            <a:ext cx="2137893" cy="7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B908-B93E-ED08-DF51-D0632703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C9BF2-E981-9E17-98E2-50B30BA9F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658C1-67A3-6FDA-90AA-0E1DA604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379C8-6480-ED81-243F-FDEAB346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983B-53D1-C99B-9E36-2DC1B1D1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6183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1669-7468-54D7-EFBA-C99E8BD6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5710-DEF5-623F-FC7E-47E7284A1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A9C41-FBEE-6DA2-0DB2-E27853A67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B3645-9B2D-61C4-9EDA-4E3166BF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E8D38-A197-DF99-932F-2C7B8DAD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994DA-AE28-3A08-36FF-0C2973E6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48934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FDAF-27F1-57DC-EA79-2E72D4D6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3E60-AFD5-1B2F-0795-A814F9650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353A5-88A4-36A1-3AD6-D2B6E6191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90397-AB80-3EB1-F8E3-DE8D099B9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0C27C-25D3-222B-F886-D0CC6D41F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214BE-9425-665D-0727-D98C2C87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EB680-49B5-CFC1-9EB8-D211E333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633D0-67E6-D8A9-97AF-3F199D01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3398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755A-B84B-3F2F-2AC6-9EF95A09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0DCEA-658D-5FAC-E3E0-006F3E9D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D0FDA-AFEA-CE37-24CF-605B2A84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B2D5F-574B-3D51-C9E2-9CC0F3B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22893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74690-17CB-9547-A160-7E97015D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FD83A-74B1-CBC4-CD61-429FC0BE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742E9-ABEC-381F-D73E-4D05B9B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2557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8E9D-5F6B-86BC-380C-BD54333B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CACB0-905C-E2E1-63D8-98B5EAF2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D147F-5E6D-425B-ED80-05718D51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FFEF0-A809-68B5-FAF3-30EFC218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ABE1B-55E9-5D10-14CF-E0D1FC1B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533B2-F7B6-1927-455C-CD897178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40804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4928-7FC5-BCFB-ABFE-5679C67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CC53D-9F72-0FE7-7EBF-94A85C7FE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ADDFB-943D-419A-DBE3-532D9AF1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CEB85-6821-986B-23C9-EBEB8461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35F3B-A408-98A9-1F6A-B5E41ED9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48F4D-3064-D898-44B3-2DA79105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4353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F5925-C7D9-53A0-72B2-8B8CA9CB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D35AD-E2BE-4EC1-2C0F-E82B2301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F2C7-9A53-7655-FD37-F3AD7EEBC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459DE-4600-4EF5-B6C1-25A2DC59463F}" type="datetimeFigureOut">
              <a:rPr lang="en-FJ" smtClean="0"/>
              <a:t>14/03/2023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B944-28D8-4737-3FE6-EA6CF987A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6B80-BB7F-5AE3-B68C-F8D735D8A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609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J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5E7E59-455D-A359-7718-1D1C54B0AF0E}"/>
              </a:ext>
            </a:extLst>
          </p:cNvPr>
          <p:cNvSpPr txBox="1"/>
          <p:nvPr/>
        </p:nvSpPr>
        <p:spPr>
          <a:xfrm>
            <a:off x="998178" y="1120676"/>
            <a:ext cx="9826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Training on Minimum Energy Performance Standards and Labelling (MEPSL) </a:t>
            </a:r>
          </a:p>
          <a:p>
            <a:pPr algn="ctr"/>
            <a:r>
              <a:rPr lang="en-US" sz="3600" dirty="0"/>
              <a:t>13 – 15 March 2023</a:t>
            </a:r>
          </a:p>
          <a:p>
            <a:pPr algn="ctr"/>
            <a:r>
              <a:rPr lang="en-US" sz="3600" dirty="0"/>
              <a:t>Kiribati</a:t>
            </a:r>
            <a:endParaRPr lang="en-FJ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2CB85-95A2-E7C2-2234-B90C45AEB52E}"/>
              </a:ext>
            </a:extLst>
          </p:cNvPr>
          <p:cNvSpPr txBox="1"/>
          <p:nvPr/>
        </p:nvSpPr>
        <p:spPr>
          <a:xfrm>
            <a:off x="1310089" y="3553827"/>
            <a:ext cx="10291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“Overview on the Pacific Appliance Database (PAD)”</a:t>
            </a:r>
            <a:endParaRPr lang="en-FJ" sz="4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E447A-C7DE-B87C-7607-E2BE74B7CBB7}"/>
              </a:ext>
            </a:extLst>
          </p:cNvPr>
          <p:cNvSpPr txBox="1"/>
          <p:nvPr/>
        </p:nvSpPr>
        <p:spPr>
          <a:xfrm>
            <a:off x="8885211" y="5737324"/>
            <a:ext cx="4457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solidFill>
                  <a:srgbClr val="002060"/>
                </a:solidFill>
              </a:rPr>
              <a:t>Mr. Sosefo Tofu</a:t>
            </a:r>
          </a:p>
          <a:p>
            <a:r>
              <a:rPr lang="en-US" sz="1700" i="1" dirty="0">
                <a:solidFill>
                  <a:srgbClr val="002060"/>
                </a:solidFill>
              </a:rPr>
              <a:t>Pacific Island Energy Professional</a:t>
            </a:r>
          </a:p>
          <a:p>
            <a:r>
              <a:rPr lang="en-US" sz="1700" b="1" i="1" dirty="0">
                <a:solidFill>
                  <a:srgbClr val="002060"/>
                </a:solidFill>
              </a:rPr>
              <a:t>PCREEE</a:t>
            </a:r>
            <a:endParaRPr lang="en-FJ" sz="17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9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89DAAD-9FBD-A3DE-C801-0C66A6040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085850"/>
            <a:ext cx="9075556" cy="56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9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17B0E-AEEA-45B1-E12C-B8477F4D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157288"/>
            <a:ext cx="9259525" cy="56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1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605EE2-95FF-6DDD-134B-C0516D532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042988"/>
            <a:ext cx="8133126" cy="5557837"/>
          </a:xfrm>
        </p:spPr>
      </p:pic>
    </p:spTree>
    <p:extLst>
      <p:ext uri="{BB962C8B-B14F-4D97-AF65-F5344CB8AC3E}">
        <p14:creationId xmlns:p14="http://schemas.microsoft.com/office/powerpoint/2010/main" val="147190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5CE0B3-7DC4-A728-544B-7010E6047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142999"/>
            <a:ext cx="11644313" cy="5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1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2476A-FBC1-8D86-4C04-144A8A6E7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1185863"/>
            <a:ext cx="11801474" cy="5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B7A627-DBB1-0065-07BE-39B44B535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200150"/>
            <a:ext cx="7833633" cy="53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7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6C47AE-9C93-B8BB-1A58-81A271100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000125"/>
            <a:ext cx="7913099" cy="55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B34685-607D-4FD4-2CC9-0D14A800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95" y="3071762"/>
            <a:ext cx="6697010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5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A7E7C-1901-9931-14A0-7C7E9AF50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171575"/>
            <a:ext cx="7451090" cy="52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DCA4D8-049B-9F6B-548F-3DC4A4AB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114424"/>
            <a:ext cx="114585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7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359A71-3F0F-8D34-F214-96F6005E8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1057275"/>
            <a:ext cx="8393566" cy="55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D3CFDC-9A41-9C78-80F4-86A77524F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1100137"/>
            <a:ext cx="10114734" cy="57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6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BA12F-73CF-1A31-1326-853838F3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" y="1157287"/>
            <a:ext cx="7929289" cy="55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36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Sosefo Tofu</dc:creator>
  <cp:lastModifiedBy>Sosefo Tofu</cp:lastModifiedBy>
  <cp:revision>3</cp:revision>
  <dcterms:created xsi:type="dcterms:W3CDTF">2023-03-08T21:21:00Z</dcterms:created>
  <dcterms:modified xsi:type="dcterms:W3CDTF">2023-03-14T02:06:13Z</dcterms:modified>
</cp:coreProperties>
</file>