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5"/>
  </p:sldMasterIdLst>
  <p:notesMasterIdLst>
    <p:notesMasterId r:id="rId17"/>
  </p:notesMasterIdLst>
  <p:handoutMasterIdLst>
    <p:handoutMasterId r:id="rId18"/>
  </p:handoutMasterIdLst>
  <p:sldIdLst>
    <p:sldId id="256" r:id="rId6"/>
    <p:sldId id="259" r:id="rId7"/>
    <p:sldId id="455" r:id="rId8"/>
    <p:sldId id="462" r:id="rId9"/>
    <p:sldId id="286" r:id="rId10"/>
    <p:sldId id="309" r:id="rId11"/>
    <p:sldId id="453" r:id="rId12"/>
    <p:sldId id="452" r:id="rId13"/>
    <p:sldId id="460" r:id="rId14"/>
    <p:sldId id="344" r:id="rId15"/>
    <p:sldId id="315" r:id="rId16"/>
  </p:sldIdLst>
  <p:sldSz cx="12192000" cy="6858000"/>
  <p:notesSz cx="6858000" cy="9144000"/>
  <p:defaultTextStyle>
    <a:defPPr>
      <a:defRPr lang="en-AU"/>
    </a:defPPr>
    <a:lvl1pPr algn="l"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1pPr>
    <a:lvl2pPr marL="457200" algn="l"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2pPr>
    <a:lvl3pPr marL="914400" algn="l"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3pPr>
    <a:lvl4pPr marL="1371600" algn="l"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4pPr>
    <a:lvl5pPr marL="1828800" algn="l"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5pPr>
    <a:lvl6pPr marL="2286000" algn="l" defTabSz="914400" rtl="0" eaLnBrk="1" latinLnBrk="0" hangingPunct="1">
      <a:defRPr kern="1200">
        <a:solidFill>
          <a:schemeClr val="tx1"/>
        </a:solidFill>
        <a:latin typeface="Gill Sans MT" panose="020B0502020104020203" pitchFamily="34" charset="0"/>
        <a:ea typeface="+mn-ea"/>
        <a:cs typeface="+mn-cs"/>
      </a:defRPr>
    </a:lvl6pPr>
    <a:lvl7pPr marL="2743200" algn="l" defTabSz="914400" rtl="0" eaLnBrk="1" latinLnBrk="0" hangingPunct="1">
      <a:defRPr kern="1200">
        <a:solidFill>
          <a:schemeClr val="tx1"/>
        </a:solidFill>
        <a:latin typeface="Gill Sans MT" panose="020B0502020104020203" pitchFamily="34" charset="0"/>
        <a:ea typeface="+mn-ea"/>
        <a:cs typeface="+mn-cs"/>
      </a:defRPr>
    </a:lvl7pPr>
    <a:lvl8pPr marL="3200400" algn="l" defTabSz="914400" rtl="0" eaLnBrk="1" latinLnBrk="0" hangingPunct="1">
      <a:defRPr kern="1200">
        <a:solidFill>
          <a:schemeClr val="tx1"/>
        </a:solidFill>
        <a:latin typeface="Gill Sans MT" panose="020B0502020104020203" pitchFamily="34" charset="0"/>
        <a:ea typeface="+mn-ea"/>
        <a:cs typeface="+mn-cs"/>
      </a:defRPr>
    </a:lvl8pPr>
    <a:lvl9pPr marL="3657600" algn="l" defTabSz="914400" rtl="0" eaLnBrk="1" latinLnBrk="0" hangingPunct="1">
      <a:defRPr kern="1200">
        <a:solidFill>
          <a:schemeClr val="tx1"/>
        </a:solidFill>
        <a:latin typeface="Gill Sans MT" panose="020B0502020104020203"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364"/>
    <p:restoredTop sz="94679"/>
  </p:normalViewPr>
  <p:slideViewPr>
    <p:cSldViewPr snapToGrid="0" snapToObjects="1">
      <p:cViewPr varScale="1">
        <p:scale>
          <a:sx n="38" d="100"/>
          <a:sy n="38" d="100"/>
        </p:scale>
        <p:origin x="53" y="41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203186E-0386-4316-9553-F1ABB35F182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4057CC83-CC86-4965-AB15-0630FDDB67B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2A1A53EC-A7C1-4076-BCBA-1FDD3D82767E}" type="datetimeFigureOut">
              <a:rPr lang="en-US"/>
              <a:pPr>
                <a:defRPr/>
              </a:pPr>
              <a:t>12/4/2019</a:t>
            </a:fld>
            <a:endParaRPr lang="en-US"/>
          </a:p>
        </p:txBody>
      </p:sp>
      <p:sp>
        <p:nvSpPr>
          <p:cNvPr id="4" name="Footer Placeholder 3">
            <a:extLst>
              <a:ext uri="{FF2B5EF4-FFF2-40B4-BE49-F238E27FC236}">
                <a16:creationId xmlns:a16="http://schemas.microsoft.com/office/drawing/2014/main" id="{49714751-51BB-4BCD-A8F1-1720E59A3D3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FA55BBF9-2846-4815-8516-216597AE9EA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89D8CA03-1838-4AB2-B8AE-825462B64176}"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6FD0FEA-E885-439B-BBE1-BDE9136D5F6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3F6EB85C-D504-4A0A-943B-33A50C182858}"/>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EAC901C8-F886-4AE6-B618-5354310A0771}" type="datetimeFigureOut">
              <a:rPr lang="en-US"/>
              <a:pPr>
                <a:defRPr/>
              </a:pPr>
              <a:t>12/4/2019</a:t>
            </a:fld>
            <a:endParaRPr lang="en-US"/>
          </a:p>
        </p:txBody>
      </p:sp>
      <p:sp>
        <p:nvSpPr>
          <p:cNvPr id="4" name="Slide Image Placeholder 3">
            <a:extLst>
              <a:ext uri="{FF2B5EF4-FFF2-40B4-BE49-F238E27FC236}">
                <a16:creationId xmlns:a16="http://schemas.microsoft.com/office/drawing/2014/main" id="{B2EACE10-06A0-4067-9150-482D401973B4}"/>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CAB35E52-DAC4-446A-B0F2-F3A9D339A108}"/>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E06DB7D4-6FEC-400D-B2B2-D1FF417D578E}"/>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6F382D0C-90FC-4970-89A8-A9D28BF1A65B}"/>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A1C6CF39-082B-4CAC-9502-EE1C24669042}"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2B48FC-AB47-4F5D-9725-BF22E783BCCD}" type="slidenum">
              <a:rPr lang="en-GB" smtClean="0"/>
              <a:t>11</a:t>
            </a:fld>
            <a:endParaRPr lang="en-GB" dirty="0"/>
          </a:p>
        </p:txBody>
      </p:sp>
    </p:spTree>
    <p:extLst>
      <p:ext uri="{BB962C8B-B14F-4D97-AF65-F5344CB8AC3E}">
        <p14:creationId xmlns:p14="http://schemas.microsoft.com/office/powerpoint/2010/main" val="4631866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1">
            <a:extLst>
              <a:ext uri="{FF2B5EF4-FFF2-40B4-BE49-F238E27FC236}">
                <a16:creationId xmlns:a16="http://schemas.microsoft.com/office/drawing/2014/main" id="{66C13F95-84EE-4EBD-B36C-152D764FE45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771826" y="2000485"/>
            <a:ext cx="8637073" cy="2541431"/>
          </a:xfrm>
        </p:spPr>
        <p:txBody>
          <a:bodyPr bIns="0" anchor="b"/>
          <a:lstStyle>
            <a:lvl1pPr algn="l">
              <a:defRPr sz="6000">
                <a:latin typeface="Calibri" charset="0"/>
                <a:ea typeface="Calibri" charset="0"/>
                <a:cs typeface="Calibri" charset="0"/>
              </a:defRPr>
            </a:lvl1pPr>
          </a:lstStyle>
          <a:p>
            <a:r>
              <a:rPr lang="en-US"/>
              <a:t>Click to edit Master title style</a:t>
            </a:r>
            <a:endParaRPr lang="en-US" dirty="0"/>
          </a:p>
        </p:txBody>
      </p:sp>
      <p:sp>
        <p:nvSpPr>
          <p:cNvPr id="3" name="Subtitle 2"/>
          <p:cNvSpPr>
            <a:spLocks noGrp="1"/>
          </p:cNvSpPr>
          <p:nvPr>
            <p:ph type="subTitle" idx="1"/>
          </p:nvPr>
        </p:nvSpPr>
        <p:spPr>
          <a:xfrm>
            <a:off x="1771827" y="4965873"/>
            <a:ext cx="8637072" cy="977621"/>
          </a:xfrm>
        </p:spPr>
        <p:txBody>
          <a:bodyPr tIns="91440" bIns="91440">
            <a:normAutofit/>
          </a:bodyPr>
          <a:lstStyle>
            <a:lvl1pPr marL="0" indent="0" algn="l">
              <a:buNone/>
              <a:defRPr sz="1800" b="0" cap="all" baseline="0">
                <a:solidFill>
                  <a:schemeClr val="tx1"/>
                </a:solidFill>
                <a:latin typeface="Calibri" charset="0"/>
                <a:ea typeface="Calibri" charset="0"/>
                <a:cs typeface="Calibri" charset="0"/>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27A993D6-D363-4F4C-9934-588222816274}"/>
              </a:ext>
            </a:extLst>
          </p:cNvPr>
          <p:cNvSpPr>
            <a:spLocks noGrp="1"/>
          </p:cNvSpPr>
          <p:nvPr>
            <p:ph type="dt" sz="half" idx="10"/>
          </p:nvPr>
        </p:nvSpPr>
        <p:spPr>
          <a:xfrm>
            <a:off x="6908800" y="1528763"/>
            <a:ext cx="3500438" cy="309562"/>
          </a:xfrm>
        </p:spPr>
        <p:txBody>
          <a:bodyPr/>
          <a:lstStyle>
            <a:lvl1pPr>
              <a:defRPr/>
            </a:lvl1pPr>
          </a:lstStyle>
          <a:p>
            <a:pPr>
              <a:defRPr/>
            </a:pPr>
            <a:fld id="{838359BB-1DF8-4E97-9BC8-974BC37AE3E2}" type="datetimeFigureOut">
              <a:rPr lang="en-US"/>
              <a:pPr>
                <a:defRPr/>
              </a:pPr>
              <a:t>12/4/2019</a:t>
            </a:fld>
            <a:endParaRPr lang="en-US"/>
          </a:p>
        </p:txBody>
      </p:sp>
      <p:sp>
        <p:nvSpPr>
          <p:cNvPr id="6" name="Footer Placeholder 4">
            <a:extLst>
              <a:ext uri="{FF2B5EF4-FFF2-40B4-BE49-F238E27FC236}">
                <a16:creationId xmlns:a16="http://schemas.microsoft.com/office/drawing/2014/main" id="{E87817C8-4119-49C3-8FEC-6C0AEFFF7939}"/>
              </a:ext>
            </a:extLst>
          </p:cNvPr>
          <p:cNvSpPr>
            <a:spLocks noGrp="1"/>
          </p:cNvSpPr>
          <p:nvPr>
            <p:ph type="ftr" sz="quarter" idx="11"/>
          </p:nvPr>
        </p:nvSpPr>
        <p:spPr>
          <a:xfrm>
            <a:off x="1770063" y="1527175"/>
            <a:ext cx="4973637" cy="309563"/>
          </a:xfrm>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659F04B-3C9B-453A-A2E8-6B2B4969C059}"/>
              </a:ext>
            </a:extLst>
          </p:cNvPr>
          <p:cNvSpPr>
            <a:spLocks noGrp="1"/>
          </p:cNvSpPr>
          <p:nvPr>
            <p:ph type="sldNum" sz="quarter" idx="12"/>
          </p:nvPr>
        </p:nvSpPr>
        <p:spPr>
          <a:xfrm>
            <a:off x="792163" y="1997075"/>
            <a:ext cx="811212" cy="503238"/>
          </a:xfrm>
        </p:spPr>
        <p:txBody>
          <a:bodyPr/>
          <a:lstStyle>
            <a:lvl1pPr>
              <a:defRPr/>
            </a:lvl1pPr>
          </a:lstStyle>
          <a:p>
            <a:pPr>
              <a:defRPr/>
            </a:pPr>
            <a:fld id="{73CC37B4-2424-4745-B998-37202264507B}" type="slidenum">
              <a:rPr lang="en-US"/>
              <a:pPr>
                <a:defRPr/>
              </a:pPr>
              <a:t>‹#›</a:t>
            </a:fld>
            <a:endParaRPr lang="en-US"/>
          </a:p>
        </p:txBody>
      </p:sp>
    </p:spTree>
    <p:extLst>
      <p:ext uri="{BB962C8B-B14F-4D97-AF65-F5344CB8AC3E}">
        <p14:creationId xmlns:p14="http://schemas.microsoft.com/office/powerpoint/2010/main" val="1740912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pic>
        <p:nvPicPr>
          <p:cNvPr id="4" name="Picture 11">
            <a:extLst>
              <a:ext uri="{FF2B5EF4-FFF2-40B4-BE49-F238E27FC236}">
                <a16:creationId xmlns:a16="http://schemas.microsoft.com/office/drawing/2014/main" id="{4AE535B5-49C2-46BE-811B-E8987B08341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29838" y="331788"/>
            <a:ext cx="161925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83799" y="1528217"/>
            <a:ext cx="9603275" cy="1049235"/>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283799" y="2739430"/>
            <a:ext cx="9603275" cy="34506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6E936B09-D54D-4A5D-B412-114E1ADFE4C8}"/>
              </a:ext>
            </a:extLst>
          </p:cNvPr>
          <p:cNvSpPr>
            <a:spLocks noGrp="1"/>
          </p:cNvSpPr>
          <p:nvPr>
            <p:ph type="sldNum" sz="quarter" idx="10"/>
          </p:nvPr>
        </p:nvSpPr>
        <p:spPr>
          <a:xfrm>
            <a:off x="312738" y="798513"/>
            <a:ext cx="811212" cy="504825"/>
          </a:xfrm>
        </p:spPr>
        <p:txBody>
          <a:bodyPr/>
          <a:lstStyle>
            <a:lvl1pPr>
              <a:defRPr/>
            </a:lvl1pPr>
          </a:lstStyle>
          <a:p>
            <a:pPr>
              <a:defRPr/>
            </a:pPr>
            <a:fld id="{8A1E54DA-FB64-4AD6-B54C-8F35471B9E68}" type="slidenum">
              <a:rPr lang="en-US"/>
              <a:pPr>
                <a:defRPr/>
              </a:pPr>
              <a:t>‹#›</a:t>
            </a:fld>
            <a:endParaRPr lang="en-US"/>
          </a:p>
        </p:txBody>
      </p:sp>
    </p:spTree>
    <p:extLst>
      <p:ext uri="{BB962C8B-B14F-4D97-AF65-F5344CB8AC3E}">
        <p14:creationId xmlns:p14="http://schemas.microsoft.com/office/powerpoint/2010/main" val="3865545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4" name="Picture 11">
            <a:extLst>
              <a:ext uri="{FF2B5EF4-FFF2-40B4-BE49-F238E27FC236}">
                <a16:creationId xmlns:a16="http://schemas.microsoft.com/office/drawing/2014/main" id="{173B9472-DD5E-4139-95B5-F87E91A6CE0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29838" y="331788"/>
            <a:ext cx="161925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9462253" y="1521082"/>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753769" y="1521082"/>
            <a:ext cx="7551264"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1E3811C6-42ED-4A9A-8E0C-759F4A3B6A8E}"/>
              </a:ext>
            </a:extLst>
          </p:cNvPr>
          <p:cNvSpPr>
            <a:spLocks noGrp="1"/>
          </p:cNvSpPr>
          <p:nvPr>
            <p:ph type="sldNum" sz="quarter" idx="10"/>
          </p:nvPr>
        </p:nvSpPr>
        <p:spPr>
          <a:xfrm>
            <a:off x="511175" y="1520825"/>
            <a:ext cx="811213" cy="503238"/>
          </a:xfrm>
        </p:spPr>
        <p:txBody>
          <a:bodyPr/>
          <a:lstStyle>
            <a:lvl1pPr>
              <a:defRPr/>
            </a:lvl1pPr>
          </a:lstStyle>
          <a:p>
            <a:pPr>
              <a:defRPr/>
            </a:pPr>
            <a:fld id="{C2C0AC95-54A1-438C-8FF5-7689A052DD3D}" type="slidenum">
              <a:rPr lang="en-US"/>
              <a:pPr>
                <a:defRPr/>
              </a:pPr>
              <a:t>‹#›</a:t>
            </a:fld>
            <a:endParaRPr lang="en-US"/>
          </a:p>
        </p:txBody>
      </p:sp>
    </p:spTree>
    <p:extLst>
      <p:ext uri="{BB962C8B-B14F-4D97-AF65-F5344CB8AC3E}">
        <p14:creationId xmlns:p14="http://schemas.microsoft.com/office/powerpoint/2010/main" val="16953088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CC1262-3AAB-4240-820D-0FFEDB8DAF0D}"/>
              </a:ext>
            </a:extLst>
          </p:cNvPr>
          <p:cNvSpPr>
            <a:spLocks noChangeArrowheads="1"/>
          </p:cNvSpPr>
          <p:nvPr userDrawn="1"/>
        </p:nvSpPr>
        <p:spPr bwMode="auto">
          <a:xfrm>
            <a:off x="0" y="7938"/>
            <a:ext cx="12192000" cy="6858000"/>
          </a:xfrm>
          <a:prstGeom prst="rect">
            <a:avLst/>
          </a:prstGeom>
          <a:solidFill>
            <a:srgbClr val="F3F2E9"/>
          </a:soli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Arial" panose="020B0604020202020204" pitchFamily="34" charset="0"/>
                <a:ea typeface="Geneva"/>
                <a:cs typeface="Geneva"/>
              </a:defRPr>
            </a:lvl1pPr>
            <a:lvl2pPr marL="742950" indent="-285750">
              <a:defRPr sz="3200">
                <a:solidFill>
                  <a:schemeClr val="tx1"/>
                </a:solidFill>
                <a:latin typeface="Arial" panose="020B0604020202020204" pitchFamily="34" charset="0"/>
                <a:ea typeface="Geneva"/>
                <a:cs typeface="Geneva"/>
              </a:defRPr>
            </a:lvl2pPr>
            <a:lvl3pPr marL="1143000" indent="-228600">
              <a:defRPr sz="3200">
                <a:solidFill>
                  <a:schemeClr val="tx1"/>
                </a:solidFill>
                <a:latin typeface="Arial" panose="020B0604020202020204" pitchFamily="34" charset="0"/>
                <a:ea typeface="Geneva"/>
                <a:cs typeface="Geneva"/>
              </a:defRPr>
            </a:lvl3pPr>
            <a:lvl4pPr marL="1600200" indent="-228600">
              <a:defRPr sz="3200">
                <a:solidFill>
                  <a:schemeClr val="tx1"/>
                </a:solidFill>
                <a:latin typeface="Arial" panose="020B0604020202020204" pitchFamily="34" charset="0"/>
                <a:ea typeface="Geneva"/>
                <a:cs typeface="Geneva"/>
              </a:defRPr>
            </a:lvl4pPr>
            <a:lvl5pPr marL="2057400" indent="-228600">
              <a:defRPr sz="3200">
                <a:solidFill>
                  <a:schemeClr val="tx1"/>
                </a:solidFill>
                <a:latin typeface="Arial" panose="020B0604020202020204" pitchFamily="34" charset="0"/>
                <a:ea typeface="Geneva"/>
                <a:cs typeface="Geneva"/>
              </a:defRPr>
            </a:lvl5pPr>
            <a:lvl6pPr marL="2514600" indent="-228600" defTabSz="457200" eaLnBrk="0" fontAlgn="base" hangingPunct="0">
              <a:spcBef>
                <a:spcPct val="0"/>
              </a:spcBef>
              <a:spcAft>
                <a:spcPct val="0"/>
              </a:spcAft>
              <a:defRPr sz="3200">
                <a:solidFill>
                  <a:schemeClr val="tx1"/>
                </a:solidFill>
                <a:latin typeface="Arial" panose="020B0604020202020204" pitchFamily="34" charset="0"/>
                <a:ea typeface="Geneva"/>
                <a:cs typeface="Geneva"/>
              </a:defRPr>
            </a:lvl6pPr>
            <a:lvl7pPr marL="2971800" indent="-228600" defTabSz="457200" eaLnBrk="0" fontAlgn="base" hangingPunct="0">
              <a:spcBef>
                <a:spcPct val="0"/>
              </a:spcBef>
              <a:spcAft>
                <a:spcPct val="0"/>
              </a:spcAft>
              <a:defRPr sz="3200">
                <a:solidFill>
                  <a:schemeClr val="tx1"/>
                </a:solidFill>
                <a:latin typeface="Arial" panose="020B0604020202020204" pitchFamily="34" charset="0"/>
                <a:ea typeface="Geneva"/>
                <a:cs typeface="Geneva"/>
              </a:defRPr>
            </a:lvl7pPr>
            <a:lvl8pPr marL="3429000" indent="-228600" defTabSz="457200" eaLnBrk="0" fontAlgn="base" hangingPunct="0">
              <a:spcBef>
                <a:spcPct val="0"/>
              </a:spcBef>
              <a:spcAft>
                <a:spcPct val="0"/>
              </a:spcAft>
              <a:defRPr sz="3200">
                <a:solidFill>
                  <a:schemeClr val="tx1"/>
                </a:solidFill>
                <a:latin typeface="Arial" panose="020B0604020202020204" pitchFamily="34" charset="0"/>
                <a:ea typeface="Geneva"/>
                <a:cs typeface="Geneva"/>
              </a:defRPr>
            </a:lvl8pPr>
            <a:lvl9pPr marL="3886200" indent="-228600" defTabSz="457200" eaLnBrk="0" fontAlgn="base" hangingPunct="0">
              <a:spcBef>
                <a:spcPct val="0"/>
              </a:spcBef>
              <a:spcAft>
                <a:spcPct val="0"/>
              </a:spcAft>
              <a:defRPr sz="3200">
                <a:solidFill>
                  <a:schemeClr val="tx1"/>
                </a:solidFill>
                <a:latin typeface="Arial" panose="020B0604020202020204" pitchFamily="34" charset="0"/>
                <a:ea typeface="Geneva"/>
                <a:cs typeface="Geneva"/>
              </a:defRPr>
            </a:lvl9pPr>
          </a:lstStyle>
          <a:p>
            <a:pPr algn="ctr" eaLnBrk="1" hangingPunct="1">
              <a:defRPr/>
            </a:pPr>
            <a:endParaRPr lang="en-US" altLang="pt-PT" sz="1800">
              <a:solidFill>
                <a:srgbClr val="FFFFFF"/>
              </a:solidFill>
            </a:endParaRPr>
          </a:p>
        </p:txBody>
      </p:sp>
      <p:pic>
        <p:nvPicPr>
          <p:cNvPr id="3" name="Picture 4">
            <a:extLst>
              <a:ext uri="{FF2B5EF4-FFF2-40B4-BE49-F238E27FC236}">
                <a16:creationId xmlns:a16="http://schemas.microsoft.com/office/drawing/2014/main" id="{17659FB3-EC68-4093-A433-1D2AAB4F716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EDB00D34-F92A-4AB7-A492-53A952317FDC}"/>
              </a:ext>
            </a:extLst>
          </p:cNvPr>
          <p:cNvSpPr/>
          <p:nvPr userDrawn="1"/>
        </p:nvSpPr>
        <p:spPr>
          <a:xfrm>
            <a:off x="0" y="6477001"/>
            <a:ext cx="12192000" cy="176213"/>
          </a:xfrm>
          <a:prstGeom prst="rect">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pic>
        <p:nvPicPr>
          <p:cNvPr id="5" name="Picture 6">
            <a:extLst>
              <a:ext uri="{FF2B5EF4-FFF2-40B4-BE49-F238E27FC236}">
                <a16:creationId xmlns:a16="http://schemas.microsoft.com/office/drawing/2014/main" id="{0A010C61-E4E9-4A32-B4B3-0F728A7D1B67}"/>
              </a:ext>
            </a:extLst>
          </p:cNvPr>
          <p:cNvPicPr>
            <a:picLocks noChangeAspect="1"/>
          </p:cNvPicPr>
          <p:nvPr userDrawn="1"/>
        </p:nvPicPr>
        <p:blipFill>
          <a:blip r:embed="rId3">
            <a:extLst>
              <a:ext uri="{28A0092B-C50C-407E-A947-70E740481C1C}">
                <a14:useLocalDpi xmlns:a14="http://schemas.microsoft.com/office/drawing/2010/main" val="0"/>
              </a:ext>
            </a:extLst>
          </a:blip>
          <a:srcRect b="89751"/>
          <a:stretch>
            <a:fillRect/>
          </a:stretch>
        </p:blipFill>
        <p:spPr bwMode="auto">
          <a:xfrm>
            <a:off x="-12700" y="1"/>
            <a:ext cx="12319000"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15834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17" name="Picture Placeholder 16"/>
          <p:cNvSpPr>
            <a:spLocks noGrp="1"/>
          </p:cNvSpPr>
          <p:nvPr>
            <p:ph type="pic" sz="quarter" idx="10"/>
          </p:nvPr>
        </p:nvSpPr>
        <p:spPr>
          <a:xfrm>
            <a:off x="1054375" y="1701007"/>
            <a:ext cx="3204943" cy="2412070"/>
          </a:xfrm>
          <a:custGeom>
            <a:avLst/>
            <a:gdLst>
              <a:gd name="connsiteX0" fmla="*/ 151284 w 6408217"/>
              <a:gd name="connsiteY0" fmla="*/ 0 h 4824139"/>
              <a:gd name="connsiteX1" fmla="*/ 6256439 w 6408217"/>
              <a:gd name="connsiteY1" fmla="*/ 0 h 4824139"/>
              <a:gd name="connsiteX2" fmla="*/ 6314317 w 6408217"/>
              <a:gd name="connsiteY2" fmla="*/ 11685 h 4824139"/>
              <a:gd name="connsiteX3" fmla="*/ 6408217 w 6408217"/>
              <a:gd name="connsiteY3" fmla="*/ 153348 h 4824139"/>
              <a:gd name="connsiteX4" fmla="*/ 6408217 w 6408217"/>
              <a:gd name="connsiteY4" fmla="*/ 4824139 h 4824139"/>
              <a:gd name="connsiteX5" fmla="*/ 0 w 6408217"/>
              <a:gd name="connsiteY5" fmla="*/ 4824139 h 4824139"/>
              <a:gd name="connsiteX6" fmla="*/ 0 w 6408217"/>
              <a:gd name="connsiteY6" fmla="*/ 150896 h 4824139"/>
              <a:gd name="connsiteX7" fmla="*/ 11587 w 6408217"/>
              <a:gd name="connsiteY7" fmla="*/ 93504 h 4824139"/>
              <a:gd name="connsiteX8" fmla="*/ 93406 w 6408217"/>
              <a:gd name="connsiteY8" fmla="*/ 11685 h 482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8217" h="4824139">
                <a:moveTo>
                  <a:pt x="151284" y="0"/>
                </a:moveTo>
                <a:lnTo>
                  <a:pt x="6256439" y="0"/>
                </a:lnTo>
                <a:lnTo>
                  <a:pt x="6314317" y="11685"/>
                </a:lnTo>
                <a:cubicBezTo>
                  <a:pt x="6369498" y="35025"/>
                  <a:pt x="6408217" y="89665"/>
                  <a:pt x="6408217" y="153348"/>
                </a:cubicBezTo>
                <a:lnTo>
                  <a:pt x="6408217" y="4824139"/>
                </a:lnTo>
                <a:lnTo>
                  <a:pt x="0" y="4824139"/>
                </a:lnTo>
                <a:lnTo>
                  <a:pt x="0" y="150896"/>
                </a:lnTo>
                <a:lnTo>
                  <a:pt x="11587" y="93504"/>
                </a:lnTo>
                <a:cubicBezTo>
                  <a:pt x="27147" y="56716"/>
                  <a:pt x="56618" y="27245"/>
                  <a:pt x="93406" y="11685"/>
                </a:cubicBezTo>
                <a:close/>
              </a:path>
            </a:pathLst>
          </a:custGeom>
        </p:spPr>
        <p:txBody>
          <a:bodyPr wrap="square">
            <a:noAutofit/>
          </a:bodyPr>
          <a:lstStyle/>
          <a:p>
            <a:endParaRPr lang="en-US" dirty="0"/>
          </a:p>
        </p:txBody>
      </p:sp>
      <p:sp>
        <p:nvSpPr>
          <p:cNvPr id="19" name="Picture Placeholder 18"/>
          <p:cNvSpPr>
            <a:spLocks noGrp="1"/>
          </p:cNvSpPr>
          <p:nvPr>
            <p:ph type="pic" sz="quarter" idx="11"/>
          </p:nvPr>
        </p:nvSpPr>
        <p:spPr>
          <a:xfrm>
            <a:off x="4399671" y="1428751"/>
            <a:ext cx="3928446" cy="2956583"/>
          </a:xfrm>
          <a:custGeom>
            <a:avLst/>
            <a:gdLst>
              <a:gd name="connsiteX0" fmla="*/ 151284 w 6408217"/>
              <a:gd name="connsiteY0" fmla="*/ 0 h 4824139"/>
              <a:gd name="connsiteX1" fmla="*/ 6256439 w 6408217"/>
              <a:gd name="connsiteY1" fmla="*/ 0 h 4824139"/>
              <a:gd name="connsiteX2" fmla="*/ 6314317 w 6408217"/>
              <a:gd name="connsiteY2" fmla="*/ 11685 h 4824139"/>
              <a:gd name="connsiteX3" fmla="*/ 6408217 w 6408217"/>
              <a:gd name="connsiteY3" fmla="*/ 153348 h 4824139"/>
              <a:gd name="connsiteX4" fmla="*/ 6408217 w 6408217"/>
              <a:gd name="connsiteY4" fmla="*/ 4824139 h 4824139"/>
              <a:gd name="connsiteX5" fmla="*/ 0 w 6408217"/>
              <a:gd name="connsiteY5" fmla="*/ 4824139 h 4824139"/>
              <a:gd name="connsiteX6" fmla="*/ 0 w 6408217"/>
              <a:gd name="connsiteY6" fmla="*/ 150896 h 4824139"/>
              <a:gd name="connsiteX7" fmla="*/ 11587 w 6408217"/>
              <a:gd name="connsiteY7" fmla="*/ 93504 h 4824139"/>
              <a:gd name="connsiteX8" fmla="*/ 93406 w 6408217"/>
              <a:gd name="connsiteY8" fmla="*/ 11685 h 482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8217" h="4824139">
                <a:moveTo>
                  <a:pt x="151284" y="0"/>
                </a:moveTo>
                <a:lnTo>
                  <a:pt x="6256439" y="0"/>
                </a:lnTo>
                <a:lnTo>
                  <a:pt x="6314317" y="11685"/>
                </a:lnTo>
                <a:cubicBezTo>
                  <a:pt x="6369498" y="35025"/>
                  <a:pt x="6408217" y="89665"/>
                  <a:pt x="6408217" y="153348"/>
                </a:cubicBezTo>
                <a:lnTo>
                  <a:pt x="6408217" y="4824139"/>
                </a:lnTo>
                <a:lnTo>
                  <a:pt x="0" y="4824139"/>
                </a:lnTo>
                <a:lnTo>
                  <a:pt x="0" y="150896"/>
                </a:lnTo>
                <a:lnTo>
                  <a:pt x="11587" y="93504"/>
                </a:lnTo>
                <a:cubicBezTo>
                  <a:pt x="27147" y="56716"/>
                  <a:pt x="56618" y="27245"/>
                  <a:pt x="93406" y="11685"/>
                </a:cubicBezTo>
                <a:close/>
              </a:path>
            </a:pathLst>
          </a:custGeom>
        </p:spPr>
        <p:txBody>
          <a:bodyPr wrap="square">
            <a:noAutofit/>
          </a:bodyPr>
          <a:lstStyle/>
          <a:p>
            <a:endParaRPr lang="en-US" dirty="0"/>
          </a:p>
        </p:txBody>
      </p:sp>
      <p:sp>
        <p:nvSpPr>
          <p:cNvPr id="21" name="Picture Placeholder 20"/>
          <p:cNvSpPr>
            <a:spLocks noGrp="1"/>
          </p:cNvSpPr>
          <p:nvPr>
            <p:ph type="pic" sz="quarter" idx="12"/>
          </p:nvPr>
        </p:nvSpPr>
        <p:spPr>
          <a:xfrm>
            <a:off x="8468717" y="1701007"/>
            <a:ext cx="3204943" cy="2412070"/>
          </a:xfrm>
          <a:custGeom>
            <a:avLst/>
            <a:gdLst>
              <a:gd name="connsiteX0" fmla="*/ 151284 w 6408217"/>
              <a:gd name="connsiteY0" fmla="*/ 0 h 4824139"/>
              <a:gd name="connsiteX1" fmla="*/ 6256439 w 6408217"/>
              <a:gd name="connsiteY1" fmla="*/ 0 h 4824139"/>
              <a:gd name="connsiteX2" fmla="*/ 6314317 w 6408217"/>
              <a:gd name="connsiteY2" fmla="*/ 11685 h 4824139"/>
              <a:gd name="connsiteX3" fmla="*/ 6408217 w 6408217"/>
              <a:gd name="connsiteY3" fmla="*/ 153348 h 4824139"/>
              <a:gd name="connsiteX4" fmla="*/ 6408217 w 6408217"/>
              <a:gd name="connsiteY4" fmla="*/ 4824139 h 4824139"/>
              <a:gd name="connsiteX5" fmla="*/ 0 w 6408217"/>
              <a:gd name="connsiteY5" fmla="*/ 4824139 h 4824139"/>
              <a:gd name="connsiteX6" fmla="*/ 0 w 6408217"/>
              <a:gd name="connsiteY6" fmla="*/ 150896 h 4824139"/>
              <a:gd name="connsiteX7" fmla="*/ 11587 w 6408217"/>
              <a:gd name="connsiteY7" fmla="*/ 93504 h 4824139"/>
              <a:gd name="connsiteX8" fmla="*/ 93406 w 6408217"/>
              <a:gd name="connsiteY8" fmla="*/ 11685 h 482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8217" h="4824139">
                <a:moveTo>
                  <a:pt x="151284" y="0"/>
                </a:moveTo>
                <a:lnTo>
                  <a:pt x="6256439" y="0"/>
                </a:lnTo>
                <a:lnTo>
                  <a:pt x="6314317" y="11685"/>
                </a:lnTo>
                <a:cubicBezTo>
                  <a:pt x="6369498" y="35025"/>
                  <a:pt x="6408217" y="89665"/>
                  <a:pt x="6408217" y="153348"/>
                </a:cubicBezTo>
                <a:lnTo>
                  <a:pt x="6408217" y="4824139"/>
                </a:lnTo>
                <a:lnTo>
                  <a:pt x="0" y="4824139"/>
                </a:lnTo>
                <a:lnTo>
                  <a:pt x="0" y="150896"/>
                </a:lnTo>
                <a:lnTo>
                  <a:pt x="11587" y="93504"/>
                </a:lnTo>
                <a:cubicBezTo>
                  <a:pt x="27147" y="56716"/>
                  <a:pt x="56618" y="27245"/>
                  <a:pt x="93406" y="11685"/>
                </a:cubicBezTo>
                <a:close/>
              </a:path>
            </a:pathLst>
          </a:custGeom>
        </p:spPr>
        <p:txBody>
          <a:bodyPr wrap="square">
            <a:noAutofit/>
          </a:bodyPr>
          <a:lstStyle/>
          <a:p>
            <a:endParaRPr lang="en-US" dirty="0"/>
          </a:p>
        </p:txBody>
      </p:sp>
      <p:sp>
        <p:nvSpPr>
          <p:cNvPr id="2" name="Footer Placeholder 1"/>
          <p:cNvSpPr>
            <a:spLocks noGrp="1"/>
          </p:cNvSpPr>
          <p:nvPr>
            <p:ph type="ftr" sz="quarter" idx="13"/>
          </p:nvPr>
        </p:nvSpPr>
        <p:spPr/>
        <p:txBody>
          <a:bodyPr/>
          <a:lstStyle/>
          <a:p>
            <a:pPr defTabSz="228600"/>
            <a:r>
              <a:rPr lang="en-GB" sz="900" b="1">
                <a:solidFill>
                  <a:srgbClr val="31373B">
                    <a:lumMod val="75000"/>
                    <a:lumOff val="25000"/>
                  </a:srgbClr>
                </a:solidFill>
              </a:rPr>
              <a:t>ADVANT </a:t>
            </a:r>
            <a:r>
              <a:rPr lang="en-GB" sz="1400">
                <a:solidFill>
                  <a:srgbClr val="31373B"/>
                </a:solidFill>
              </a:rPr>
              <a:t>Multipurpose  Presentation 2017 </a:t>
            </a:r>
            <a:endParaRPr lang="en-GB" sz="1400" dirty="0">
              <a:solidFill>
                <a:srgbClr val="31373B"/>
              </a:solidFill>
            </a:endParaRPr>
          </a:p>
        </p:txBody>
      </p:sp>
      <p:sp>
        <p:nvSpPr>
          <p:cNvPr id="3" name="Slide Number Placeholder 2"/>
          <p:cNvSpPr>
            <a:spLocks noGrp="1"/>
          </p:cNvSpPr>
          <p:nvPr>
            <p:ph type="sldNum" sz="quarter" idx="14"/>
          </p:nvPr>
        </p:nvSpPr>
        <p:spPr/>
        <p:txBody>
          <a:bodyPr/>
          <a:lstStyle/>
          <a:p>
            <a:pPr defTabSz="228600"/>
            <a:fld id="{8C48FCF8-25E9-4F94-BC2B-FA1B572C1FF3}" type="slidenum">
              <a:rPr lang="en-US" smtClean="0">
                <a:solidFill>
                  <a:prstClr val="white"/>
                </a:solidFill>
              </a:rPr>
              <a:pPr defTabSz="228600"/>
              <a:t>‹#›</a:t>
            </a:fld>
            <a:endParaRPr lang="en-US" dirty="0">
              <a:solidFill>
                <a:prstClr val="white"/>
              </a:solidFill>
            </a:endParaRPr>
          </a:p>
        </p:txBody>
      </p:sp>
    </p:spTree>
    <p:extLst>
      <p:ext uri="{BB962C8B-B14F-4D97-AF65-F5344CB8AC3E}">
        <p14:creationId xmlns:p14="http://schemas.microsoft.com/office/powerpoint/2010/main" val="36821054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Master Slide 1">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defTabSz="228600"/>
            <a:r>
              <a:rPr lang="en-GB" sz="900" b="1">
                <a:solidFill>
                  <a:srgbClr val="31373B">
                    <a:lumMod val="75000"/>
                    <a:lumOff val="25000"/>
                  </a:srgbClr>
                </a:solidFill>
              </a:rPr>
              <a:t>ADVANT </a:t>
            </a:r>
            <a:r>
              <a:rPr lang="en-GB" sz="1400">
                <a:solidFill>
                  <a:srgbClr val="31373B"/>
                </a:solidFill>
              </a:rPr>
              <a:t>Multipurpose  Presentation 2017 </a:t>
            </a:r>
            <a:endParaRPr lang="en-GB" sz="1400" dirty="0">
              <a:solidFill>
                <a:srgbClr val="31373B"/>
              </a:solidFill>
            </a:endParaRPr>
          </a:p>
        </p:txBody>
      </p:sp>
      <p:sp>
        <p:nvSpPr>
          <p:cNvPr id="4" name="Slide Number Placeholder 3"/>
          <p:cNvSpPr>
            <a:spLocks noGrp="1"/>
          </p:cNvSpPr>
          <p:nvPr>
            <p:ph type="sldNum" sz="quarter" idx="11"/>
          </p:nvPr>
        </p:nvSpPr>
        <p:spPr/>
        <p:txBody>
          <a:bodyPr/>
          <a:lstStyle/>
          <a:p>
            <a:pPr defTabSz="228600"/>
            <a:fld id="{8C48FCF8-25E9-4F94-BC2B-FA1B572C1FF3}" type="slidenum">
              <a:rPr lang="en-US" smtClean="0">
                <a:solidFill>
                  <a:prstClr val="white"/>
                </a:solidFill>
              </a:rPr>
              <a:pPr defTabSz="228600"/>
              <a:t>‹#›</a:t>
            </a:fld>
            <a:endParaRPr lang="en-US" dirty="0">
              <a:solidFill>
                <a:prstClr val="white"/>
              </a:solidFill>
            </a:endParaRPr>
          </a:p>
        </p:txBody>
      </p:sp>
    </p:spTree>
    <p:extLst>
      <p:ext uri="{BB962C8B-B14F-4D97-AF65-F5344CB8AC3E}">
        <p14:creationId xmlns:p14="http://schemas.microsoft.com/office/powerpoint/2010/main" val="38686977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pic>
        <p:nvPicPr>
          <p:cNvPr id="4" name="Picture 11">
            <a:extLst>
              <a:ext uri="{FF2B5EF4-FFF2-40B4-BE49-F238E27FC236}">
                <a16:creationId xmlns:a16="http://schemas.microsoft.com/office/drawing/2014/main" id="{566E2A27-7C57-470C-8AEE-7E69968194B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29838" y="331788"/>
            <a:ext cx="161925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92188" y="1763109"/>
            <a:ext cx="9603275" cy="1049235"/>
          </a:xfrm>
        </p:spPr>
        <p:txBody>
          <a:bodyPr/>
          <a:lstStyle/>
          <a:p>
            <a:r>
              <a:rPr lang="en-US"/>
              <a:t>Click to edit Master title style</a:t>
            </a:r>
            <a:endParaRPr lang="en-US" dirty="0"/>
          </a:p>
        </p:txBody>
      </p:sp>
      <p:sp>
        <p:nvSpPr>
          <p:cNvPr id="3" name="Content Placeholder 2"/>
          <p:cNvSpPr>
            <a:spLocks noGrp="1"/>
          </p:cNvSpPr>
          <p:nvPr>
            <p:ph idx="1"/>
          </p:nvPr>
        </p:nvSpPr>
        <p:spPr>
          <a:xfrm>
            <a:off x="1292188" y="2974322"/>
            <a:ext cx="9603275" cy="3450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2C0F8929-5AFC-4403-9E81-F95EE21E5705}"/>
              </a:ext>
            </a:extLst>
          </p:cNvPr>
          <p:cNvSpPr>
            <a:spLocks noGrp="1"/>
          </p:cNvSpPr>
          <p:nvPr>
            <p:ph type="sldNum" sz="quarter" idx="10"/>
          </p:nvPr>
        </p:nvSpPr>
        <p:spPr>
          <a:xfrm>
            <a:off x="361950" y="1008063"/>
            <a:ext cx="811213" cy="504825"/>
          </a:xfrm>
        </p:spPr>
        <p:txBody>
          <a:bodyPr/>
          <a:lstStyle>
            <a:lvl1pPr>
              <a:defRPr/>
            </a:lvl1pPr>
          </a:lstStyle>
          <a:p>
            <a:pPr>
              <a:defRPr/>
            </a:pPr>
            <a:fld id="{BD2A77D6-0EC0-4E81-9CE3-5E574FB3A001}" type="slidenum">
              <a:rPr lang="en-US"/>
              <a:pPr>
                <a:defRPr/>
              </a:pPr>
              <a:t>‹#›</a:t>
            </a:fld>
            <a:endParaRPr lang="en-US"/>
          </a:p>
        </p:txBody>
      </p:sp>
    </p:spTree>
    <p:extLst>
      <p:ext uri="{BB962C8B-B14F-4D97-AF65-F5344CB8AC3E}">
        <p14:creationId xmlns:p14="http://schemas.microsoft.com/office/powerpoint/2010/main" val="2977344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02E04CB-26DC-414D-9601-FB2ACDA0D0F4}"/>
              </a:ext>
            </a:extLst>
          </p:cNvPr>
          <p:cNvCxnSpPr/>
          <p:nvPr/>
        </p:nvCxnSpPr>
        <p:spPr>
          <a:xfrm>
            <a:off x="1773238" y="4014788"/>
            <a:ext cx="8629650"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5" name="Picture 11">
            <a:extLst>
              <a:ext uri="{FF2B5EF4-FFF2-40B4-BE49-F238E27FC236}">
                <a16:creationId xmlns:a16="http://schemas.microsoft.com/office/drawing/2014/main" id="{0142B1ED-0F20-48B5-B0A9-BF9788B9301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29838" y="331788"/>
            <a:ext cx="161925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73021" y="1965855"/>
            <a:ext cx="8643154" cy="1887950"/>
          </a:xfrm>
        </p:spPr>
        <p:txBody>
          <a:bodyPr anchor="b"/>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773021" y="4015920"/>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A2937FA4-4D91-4951-AF1E-B5C1FF130994}"/>
              </a:ext>
            </a:extLst>
          </p:cNvPr>
          <p:cNvSpPr>
            <a:spLocks noGrp="1"/>
          </p:cNvSpPr>
          <p:nvPr>
            <p:ph type="sldNum" sz="quarter" idx="10"/>
          </p:nvPr>
        </p:nvSpPr>
        <p:spPr>
          <a:xfrm>
            <a:off x="798513" y="1008063"/>
            <a:ext cx="811212" cy="504825"/>
          </a:xfrm>
        </p:spPr>
        <p:txBody>
          <a:bodyPr/>
          <a:lstStyle>
            <a:lvl1pPr>
              <a:defRPr/>
            </a:lvl1pPr>
          </a:lstStyle>
          <a:p>
            <a:pPr>
              <a:defRPr/>
            </a:pPr>
            <a:fld id="{C9B5240B-7931-4017-A442-641EB690611D}" type="slidenum">
              <a:rPr lang="en-US"/>
              <a:pPr>
                <a:defRPr/>
              </a:pPr>
              <a:t>‹#›</a:t>
            </a:fld>
            <a:endParaRPr lang="en-US"/>
          </a:p>
        </p:txBody>
      </p:sp>
    </p:spTree>
    <p:extLst>
      <p:ext uri="{BB962C8B-B14F-4D97-AF65-F5344CB8AC3E}">
        <p14:creationId xmlns:p14="http://schemas.microsoft.com/office/powerpoint/2010/main" val="1831174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pic>
        <p:nvPicPr>
          <p:cNvPr id="5" name="Picture 11">
            <a:extLst>
              <a:ext uri="{FF2B5EF4-FFF2-40B4-BE49-F238E27FC236}">
                <a16:creationId xmlns:a16="http://schemas.microsoft.com/office/drawing/2014/main" id="{5114C2F9-D876-4E5B-9AE4-E23A667C2EA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29838" y="331788"/>
            <a:ext cx="161925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89826" y="1316618"/>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287940" y="2522607"/>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4380" y="2529072"/>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6">
            <a:extLst>
              <a:ext uri="{FF2B5EF4-FFF2-40B4-BE49-F238E27FC236}">
                <a16:creationId xmlns:a16="http://schemas.microsoft.com/office/drawing/2014/main" id="{D4CAD426-8B58-49EB-B7F2-C65D5C37FD69}"/>
              </a:ext>
            </a:extLst>
          </p:cNvPr>
          <p:cNvSpPr>
            <a:spLocks noGrp="1"/>
          </p:cNvSpPr>
          <p:nvPr>
            <p:ph type="sldNum" sz="quarter" idx="10"/>
          </p:nvPr>
        </p:nvSpPr>
        <p:spPr>
          <a:xfrm>
            <a:off x="320675" y="1311275"/>
            <a:ext cx="811213" cy="503238"/>
          </a:xfrm>
        </p:spPr>
        <p:txBody>
          <a:bodyPr/>
          <a:lstStyle>
            <a:lvl1pPr>
              <a:defRPr/>
            </a:lvl1pPr>
          </a:lstStyle>
          <a:p>
            <a:pPr>
              <a:defRPr/>
            </a:pPr>
            <a:fld id="{0C945AF9-EB82-467F-9F81-9FDB543A2E3A}" type="slidenum">
              <a:rPr lang="en-US"/>
              <a:pPr>
                <a:defRPr/>
              </a:pPr>
              <a:t>‹#›</a:t>
            </a:fld>
            <a:endParaRPr lang="en-US"/>
          </a:p>
        </p:txBody>
      </p:sp>
    </p:spTree>
    <p:extLst>
      <p:ext uri="{BB962C8B-B14F-4D97-AF65-F5344CB8AC3E}">
        <p14:creationId xmlns:p14="http://schemas.microsoft.com/office/powerpoint/2010/main" val="2719953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pic>
        <p:nvPicPr>
          <p:cNvPr id="7" name="Picture 11">
            <a:extLst>
              <a:ext uri="{FF2B5EF4-FFF2-40B4-BE49-F238E27FC236}">
                <a16:creationId xmlns:a16="http://schemas.microsoft.com/office/drawing/2014/main" id="{283CC078-2D5C-4DE4-BEF3-9F3D1A55AB8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29838" y="331788"/>
            <a:ext cx="161925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04578" y="1508839"/>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04578" y="2724225"/>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04578" y="3528945"/>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749" y="2727679"/>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749" y="3526167"/>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8">
            <a:extLst>
              <a:ext uri="{FF2B5EF4-FFF2-40B4-BE49-F238E27FC236}">
                <a16:creationId xmlns:a16="http://schemas.microsoft.com/office/drawing/2014/main" id="{2AEB65B9-94E1-4555-BEAB-3D6F728CDC87}"/>
              </a:ext>
            </a:extLst>
          </p:cNvPr>
          <p:cNvSpPr>
            <a:spLocks noGrp="1"/>
          </p:cNvSpPr>
          <p:nvPr>
            <p:ph type="sldNum" sz="quarter" idx="10"/>
          </p:nvPr>
        </p:nvSpPr>
        <p:spPr>
          <a:xfrm>
            <a:off x="338138" y="1008063"/>
            <a:ext cx="809625" cy="504825"/>
          </a:xfrm>
        </p:spPr>
        <p:txBody>
          <a:bodyPr/>
          <a:lstStyle>
            <a:lvl1pPr>
              <a:defRPr/>
            </a:lvl1pPr>
          </a:lstStyle>
          <a:p>
            <a:pPr>
              <a:defRPr/>
            </a:pPr>
            <a:fld id="{7D9A28BE-C53D-43FA-98D3-8DEF6CDD77AB}" type="slidenum">
              <a:rPr lang="en-US"/>
              <a:pPr>
                <a:defRPr/>
              </a:pPr>
              <a:t>‹#›</a:t>
            </a:fld>
            <a:endParaRPr lang="en-US"/>
          </a:p>
        </p:txBody>
      </p:sp>
    </p:spTree>
    <p:extLst>
      <p:ext uri="{BB962C8B-B14F-4D97-AF65-F5344CB8AC3E}">
        <p14:creationId xmlns:p14="http://schemas.microsoft.com/office/powerpoint/2010/main" val="1079533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pic>
        <p:nvPicPr>
          <p:cNvPr id="3" name="Picture 11">
            <a:extLst>
              <a:ext uri="{FF2B5EF4-FFF2-40B4-BE49-F238E27FC236}">
                <a16:creationId xmlns:a16="http://schemas.microsoft.com/office/drawing/2014/main" id="{D4771465-0044-4DB6-AFE2-B1A5F6F22C5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29838" y="331788"/>
            <a:ext cx="161925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92188" y="1528217"/>
            <a:ext cx="9603275" cy="1049235"/>
          </a:xfrm>
        </p:spPr>
        <p:txBody>
          <a:bodyPr/>
          <a:lstStyle/>
          <a:p>
            <a:r>
              <a:rPr lang="en-US"/>
              <a:t>Click to edit Master title style</a:t>
            </a:r>
            <a:endParaRPr lang="en-US" dirty="0"/>
          </a:p>
        </p:txBody>
      </p:sp>
      <p:sp>
        <p:nvSpPr>
          <p:cNvPr id="4" name="Slide Number Placeholder 4">
            <a:extLst>
              <a:ext uri="{FF2B5EF4-FFF2-40B4-BE49-F238E27FC236}">
                <a16:creationId xmlns:a16="http://schemas.microsoft.com/office/drawing/2014/main" id="{C78ED6B6-4564-4100-AB87-1A2C72353DCD}"/>
              </a:ext>
            </a:extLst>
          </p:cNvPr>
          <p:cNvSpPr>
            <a:spLocks noGrp="1"/>
          </p:cNvSpPr>
          <p:nvPr>
            <p:ph type="sldNum" sz="quarter" idx="10"/>
          </p:nvPr>
        </p:nvSpPr>
        <p:spPr>
          <a:xfrm>
            <a:off x="319088" y="1017588"/>
            <a:ext cx="809625" cy="503237"/>
          </a:xfrm>
        </p:spPr>
        <p:txBody>
          <a:bodyPr/>
          <a:lstStyle>
            <a:lvl1pPr>
              <a:defRPr/>
            </a:lvl1pPr>
          </a:lstStyle>
          <a:p>
            <a:pPr>
              <a:defRPr/>
            </a:pPr>
            <a:fld id="{05906481-903C-41F2-94A7-8473226C4CBC}" type="slidenum">
              <a:rPr lang="en-US"/>
              <a:pPr>
                <a:defRPr/>
              </a:pPr>
              <a:t>‹#›</a:t>
            </a:fld>
            <a:endParaRPr lang="en-US"/>
          </a:p>
        </p:txBody>
      </p:sp>
    </p:spTree>
    <p:extLst>
      <p:ext uri="{BB962C8B-B14F-4D97-AF65-F5344CB8AC3E}">
        <p14:creationId xmlns:p14="http://schemas.microsoft.com/office/powerpoint/2010/main" val="2635195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E2E0EFBA-8DEB-4341-88F6-EBFD0C88644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29838" y="331788"/>
            <a:ext cx="161925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3">
            <a:extLst>
              <a:ext uri="{FF2B5EF4-FFF2-40B4-BE49-F238E27FC236}">
                <a16:creationId xmlns:a16="http://schemas.microsoft.com/office/drawing/2014/main" id="{823EB192-9F53-4091-8139-F9D253AC83F4}"/>
              </a:ext>
            </a:extLst>
          </p:cNvPr>
          <p:cNvSpPr>
            <a:spLocks noGrp="1"/>
          </p:cNvSpPr>
          <p:nvPr>
            <p:ph type="sldNum" sz="quarter" idx="10"/>
          </p:nvPr>
        </p:nvSpPr>
        <p:spPr>
          <a:xfrm>
            <a:off x="479425" y="1008063"/>
            <a:ext cx="811213" cy="504825"/>
          </a:xfrm>
        </p:spPr>
        <p:txBody>
          <a:bodyPr/>
          <a:lstStyle>
            <a:lvl1pPr>
              <a:defRPr/>
            </a:lvl1pPr>
          </a:lstStyle>
          <a:p>
            <a:pPr>
              <a:defRPr/>
            </a:pPr>
            <a:fld id="{1B14835A-185E-4889-A9F8-8BB0B5601BEA}" type="slidenum">
              <a:rPr lang="en-US"/>
              <a:pPr>
                <a:defRPr/>
              </a:pPr>
              <a:t>‹#›</a:t>
            </a:fld>
            <a:endParaRPr lang="en-US"/>
          </a:p>
        </p:txBody>
      </p:sp>
    </p:spTree>
    <p:extLst>
      <p:ext uri="{BB962C8B-B14F-4D97-AF65-F5344CB8AC3E}">
        <p14:creationId xmlns:p14="http://schemas.microsoft.com/office/powerpoint/2010/main" val="3481417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5" name="Picture 11">
            <a:extLst>
              <a:ext uri="{FF2B5EF4-FFF2-40B4-BE49-F238E27FC236}">
                <a16:creationId xmlns:a16="http://schemas.microsoft.com/office/drawing/2014/main" id="{F9CA5810-0278-4516-9C8D-5803A3BDD99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29838" y="331788"/>
            <a:ext cx="161925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93669" y="1512038"/>
            <a:ext cx="3273099" cy="2247117"/>
          </a:xfrm>
        </p:spPr>
        <p:txBody>
          <a:bodyPr anchor="b"/>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4892712" y="1512039"/>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669" y="3918556"/>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Slide Number Placeholder 6">
            <a:extLst>
              <a:ext uri="{FF2B5EF4-FFF2-40B4-BE49-F238E27FC236}">
                <a16:creationId xmlns:a16="http://schemas.microsoft.com/office/drawing/2014/main" id="{98AE2430-8ABF-4EB3-98AF-1579BF0ED1F9}"/>
              </a:ext>
            </a:extLst>
          </p:cNvPr>
          <p:cNvSpPr>
            <a:spLocks noGrp="1"/>
          </p:cNvSpPr>
          <p:nvPr>
            <p:ph type="sldNum" sz="quarter" idx="10"/>
          </p:nvPr>
        </p:nvSpPr>
        <p:spPr>
          <a:xfrm>
            <a:off x="328613" y="1000125"/>
            <a:ext cx="811212" cy="503238"/>
          </a:xfrm>
        </p:spPr>
        <p:txBody>
          <a:bodyPr/>
          <a:lstStyle>
            <a:lvl1pPr>
              <a:defRPr/>
            </a:lvl1pPr>
          </a:lstStyle>
          <a:p>
            <a:pPr>
              <a:defRPr/>
            </a:pPr>
            <a:fld id="{85ECED4B-8F1E-4DC0-BC23-837DA0414A37}" type="slidenum">
              <a:rPr lang="en-US"/>
              <a:pPr>
                <a:defRPr/>
              </a:pPr>
              <a:t>‹#›</a:t>
            </a:fld>
            <a:endParaRPr lang="en-US"/>
          </a:p>
        </p:txBody>
      </p:sp>
    </p:spTree>
    <p:extLst>
      <p:ext uri="{BB962C8B-B14F-4D97-AF65-F5344CB8AC3E}">
        <p14:creationId xmlns:p14="http://schemas.microsoft.com/office/powerpoint/2010/main" val="39627873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5" name="Picture 11">
            <a:extLst>
              <a:ext uri="{FF2B5EF4-FFF2-40B4-BE49-F238E27FC236}">
                <a16:creationId xmlns:a16="http://schemas.microsoft.com/office/drawing/2014/main" id="{9309EC1F-3BB0-4524-A6A2-6F22DCC4B8D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29838" y="331788"/>
            <a:ext cx="161925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61599" y="1356380"/>
            <a:ext cx="5532328" cy="1830584"/>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6532" y="1371346"/>
            <a:ext cx="3425600" cy="4629734"/>
          </a:xfrm>
          <a:solidFill>
            <a:schemeClr val="bg1">
              <a:lumMod val="85000"/>
            </a:schemeClr>
          </a:solidFill>
          <a:ln w="9525" cap="sq">
            <a:noFill/>
            <a:miter lim="800000"/>
          </a:ln>
          <a:effectLst/>
        </p:spPr>
        <p:txBody>
          <a:bodyPr rtlCol="0">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760722" y="3372859"/>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Date Placeholder 4">
            <a:extLst>
              <a:ext uri="{FF2B5EF4-FFF2-40B4-BE49-F238E27FC236}">
                <a16:creationId xmlns:a16="http://schemas.microsoft.com/office/drawing/2014/main" id="{A5B0E699-8E12-4084-9665-309D8A72219B}"/>
              </a:ext>
            </a:extLst>
          </p:cNvPr>
          <p:cNvSpPr>
            <a:spLocks noGrp="1"/>
          </p:cNvSpPr>
          <p:nvPr>
            <p:ph type="dt" sz="half" idx="10"/>
          </p:nvPr>
        </p:nvSpPr>
        <p:spPr>
          <a:xfrm>
            <a:off x="1757363" y="5681663"/>
            <a:ext cx="5527675" cy="319087"/>
          </a:xfrm>
        </p:spPr>
        <p:txBody>
          <a:bodyPr/>
          <a:lstStyle>
            <a:lvl1pPr algn="l">
              <a:defRPr/>
            </a:lvl1pPr>
          </a:lstStyle>
          <a:p>
            <a:pPr>
              <a:defRPr/>
            </a:pPr>
            <a:fld id="{C68F6B9A-8EA9-4356-8EFF-69C34D20D987}" type="datetimeFigureOut">
              <a:rPr lang="en-US"/>
              <a:pPr>
                <a:defRPr/>
              </a:pPr>
              <a:t>12/4/2019</a:t>
            </a:fld>
            <a:endParaRPr lang="en-US"/>
          </a:p>
        </p:txBody>
      </p:sp>
      <p:sp>
        <p:nvSpPr>
          <p:cNvPr id="7" name="Slide Number Placeholder 6">
            <a:extLst>
              <a:ext uri="{FF2B5EF4-FFF2-40B4-BE49-F238E27FC236}">
                <a16:creationId xmlns:a16="http://schemas.microsoft.com/office/drawing/2014/main" id="{75F9ED33-9920-47D1-8909-8B9D0B421A4E}"/>
              </a:ext>
            </a:extLst>
          </p:cNvPr>
          <p:cNvSpPr>
            <a:spLocks noGrp="1"/>
          </p:cNvSpPr>
          <p:nvPr>
            <p:ph type="sldNum" sz="quarter" idx="11"/>
          </p:nvPr>
        </p:nvSpPr>
        <p:spPr>
          <a:xfrm>
            <a:off x="790575" y="1009650"/>
            <a:ext cx="811213" cy="503238"/>
          </a:xfrm>
        </p:spPr>
        <p:txBody>
          <a:bodyPr/>
          <a:lstStyle>
            <a:lvl1pPr>
              <a:defRPr/>
            </a:lvl1pPr>
          </a:lstStyle>
          <a:p>
            <a:pPr>
              <a:defRPr/>
            </a:pPr>
            <a:fld id="{0EBFD32B-98C1-4363-9FC6-F9F426CB2F6D}" type="slidenum">
              <a:rPr lang="en-US"/>
              <a:pPr>
                <a:defRPr/>
              </a:pPr>
              <a:t>‹#›</a:t>
            </a:fld>
            <a:endParaRPr lang="en-US"/>
          </a:p>
        </p:txBody>
      </p:sp>
    </p:spTree>
    <p:extLst>
      <p:ext uri="{BB962C8B-B14F-4D97-AF65-F5344CB8AC3E}">
        <p14:creationId xmlns:p14="http://schemas.microsoft.com/office/powerpoint/2010/main" val="32697595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06E97D-0AA1-4E05-B4D3-32DF34C39D2F}"/>
              </a:ext>
            </a:extLst>
          </p:cNvPr>
          <p:cNvSpPr>
            <a:spLocks noGrp="1"/>
          </p:cNvSpPr>
          <p:nvPr>
            <p:ph type="title"/>
          </p:nvPr>
        </p:nvSpPr>
        <p:spPr>
          <a:xfrm>
            <a:off x="1450975" y="1554163"/>
            <a:ext cx="9604375" cy="104775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1027" name="Text Placeholder 2">
            <a:extLst>
              <a:ext uri="{FF2B5EF4-FFF2-40B4-BE49-F238E27FC236}">
                <a16:creationId xmlns:a16="http://schemas.microsoft.com/office/drawing/2014/main" id="{B1EA4315-97D0-4D2A-AA2C-E42BF9E68F9A}"/>
              </a:ext>
            </a:extLst>
          </p:cNvPr>
          <p:cNvSpPr>
            <a:spLocks noGrp="1"/>
          </p:cNvSpPr>
          <p:nvPr>
            <p:ph type="body" idx="1"/>
          </p:nvPr>
        </p:nvSpPr>
        <p:spPr bwMode="auto">
          <a:xfrm>
            <a:off x="1450975" y="2763838"/>
            <a:ext cx="9604375"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4" name="Date Placeholder 3">
            <a:extLst>
              <a:ext uri="{FF2B5EF4-FFF2-40B4-BE49-F238E27FC236}">
                <a16:creationId xmlns:a16="http://schemas.microsoft.com/office/drawing/2014/main" id="{ACDA83B7-35FE-4BE7-9AF3-A7F3B5124C9F}"/>
              </a:ext>
            </a:extLst>
          </p:cNvPr>
          <p:cNvSpPr>
            <a:spLocks noGrp="1"/>
          </p:cNvSpPr>
          <p:nvPr>
            <p:ph type="dt" sz="half" idx="2"/>
          </p:nvPr>
        </p:nvSpPr>
        <p:spPr>
          <a:xfrm>
            <a:off x="7554913" y="330200"/>
            <a:ext cx="3500437" cy="309563"/>
          </a:xfrm>
          <a:prstGeom prst="rect">
            <a:avLst/>
          </a:prstGeom>
        </p:spPr>
        <p:txBody>
          <a:bodyPr vert="horz" lIns="91440" tIns="45720" rIns="91440" bIns="45720" rtlCol="0" anchor="ctr"/>
          <a:lstStyle>
            <a:lvl1pPr algn="r" eaLnBrk="1" fontAlgn="auto" hangingPunct="1">
              <a:spcBef>
                <a:spcPts val="0"/>
              </a:spcBef>
              <a:spcAft>
                <a:spcPts val="0"/>
              </a:spcAft>
              <a:defRPr sz="1000">
                <a:solidFill>
                  <a:schemeClr val="tx1">
                    <a:tint val="75000"/>
                  </a:schemeClr>
                </a:solidFill>
                <a:latin typeface="+mn-lt"/>
              </a:defRPr>
            </a:lvl1pPr>
          </a:lstStyle>
          <a:p>
            <a:pPr>
              <a:defRPr/>
            </a:pPr>
            <a:fld id="{80F07FA9-267B-4E08-99AA-28C5839F67F1}" type="datetimeFigureOut">
              <a:rPr lang="en-US"/>
              <a:pPr>
                <a:defRPr/>
              </a:pPr>
              <a:t>12/4/2019</a:t>
            </a:fld>
            <a:endParaRPr lang="en-US"/>
          </a:p>
        </p:txBody>
      </p:sp>
      <p:sp>
        <p:nvSpPr>
          <p:cNvPr id="5" name="Footer Placeholder 4">
            <a:extLst>
              <a:ext uri="{FF2B5EF4-FFF2-40B4-BE49-F238E27FC236}">
                <a16:creationId xmlns:a16="http://schemas.microsoft.com/office/drawing/2014/main" id="{234A5E35-2F6E-479C-8946-FDEE67ED588F}"/>
              </a:ext>
            </a:extLst>
          </p:cNvPr>
          <p:cNvSpPr>
            <a:spLocks noGrp="1"/>
          </p:cNvSpPr>
          <p:nvPr>
            <p:ph type="ftr" sz="quarter" idx="3"/>
          </p:nvPr>
        </p:nvSpPr>
        <p:spPr>
          <a:xfrm>
            <a:off x="1450975" y="328613"/>
            <a:ext cx="5938838" cy="309562"/>
          </a:xfrm>
          <a:prstGeom prst="rect">
            <a:avLst/>
          </a:prstGeom>
        </p:spPr>
        <p:txBody>
          <a:bodyPr vert="horz" lIns="91440" tIns="45720" rIns="91440" bIns="45720" rtlCol="0" anchor="ctr"/>
          <a:lstStyle>
            <a:lvl1pPr algn="l" eaLnBrk="1" fontAlgn="auto" hangingPunct="1">
              <a:spcBef>
                <a:spcPts val="0"/>
              </a:spcBef>
              <a:spcAft>
                <a:spcPts val="0"/>
              </a:spcAft>
              <a:defRPr sz="10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C20615D1-8103-4BBF-BBD3-C04CC304E90D}"/>
              </a:ext>
            </a:extLst>
          </p:cNvPr>
          <p:cNvSpPr>
            <a:spLocks noGrp="1"/>
          </p:cNvSpPr>
          <p:nvPr>
            <p:ph type="sldNum" sz="quarter" idx="4"/>
          </p:nvPr>
        </p:nvSpPr>
        <p:spPr>
          <a:xfrm>
            <a:off x="479425" y="798513"/>
            <a:ext cx="811213" cy="504825"/>
          </a:xfrm>
          <a:prstGeom prst="rect">
            <a:avLst/>
          </a:prstGeom>
        </p:spPr>
        <p:txBody>
          <a:bodyPr vert="horz" lIns="91440" tIns="45720" rIns="91440" bIns="45720" rtlCol="0" anchor="t"/>
          <a:lstStyle>
            <a:lvl1pPr algn="r" eaLnBrk="1" fontAlgn="auto" hangingPunct="1">
              <a:spcBef>
                <a:spcPts val="0"/>
              </a:spcBef>
              <a:spcAft>
                <a:spcPts val="0"/>
              </a:spcAft>
              <a:defRPr sz="2800">
                <a:solidFill>
                  <a:schemeClr val="accent1"/>
                </a:solidFill>
                <a:latin typeface="+mn-lt"/>
              </a:defRPr>
            </a:lvl1pPr>
          </a:lstStyle>
          <a:p>
            <a:pPr>
              <a:defRPr/>
            </a:pPr>
            <a:fld id="{E3921280-C367-46CB-973D-71678849465A}" type="slidenum">
              <a:rPr lang="en-US"/>
              <a:pPr>
                <a:defRPr/>
              </a:pPr>
              <a:t>‹#›</a:t>
            </a:fld>
            <a:endParaRPr lang="en-US"/>
          </a:p>
        </p:txBody>
      </p:sp>
      <p:cxnSp>
        <p:nvCxnSpPr>
          <p:cNvPr id="10" name="Straight Connector 9">
            <a:extLst>
              <a:ext uri="{FF2B5EF4-FFF2-40B4-BE49-F238E27FC236}">
                <a16:creationId xmlns:a16="http://schemas.microsoft.com/office/drawing/2014/main" id="{A66EFB11-A107-4410-96BE-7529054DE21C}"/>
              </a:ext>
            </a:extLst>
          </p:cNvPr>
          <p:cNvCxnSpPr/>
          <p:nvPr/>
        </p:nvCxnSpPr>
        <p:spPr>
          <a:xfrm>
            <a:off x="0" y="6127750"/>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1032" name="Picture 10">
            <a:extLst>
              <a:ext uri="{FF2B5EF4-FFF2-40B4-BE49-F238E27FC236}">
                <a16:creationId xmlns:a16="http://schemas.microsoft.com/office/drawing/2014/main" id="{941D57C5-67B3-4FF5-B81C-82463186BFF9}"/>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0129838" y="331788"/>
            <a:ext cx="161925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Lst>
  <p:txStyles>
    <p:titleStyle>
      <a:lvl1pPr algn="l" rtl="0" eaLnBrk="1" fontAlgn="base" hangingPunct="1">
        <a:lnSpc>
          <a:spcPct val="90000"/>
        </a:lnSpc>
        <a:spcBef>
          <a:spcPct val="0"/>
        </a:spcBef>
        <a:spcAft>
          <a:spcPct val="0"/>
        </a:spcAft>
        <a:defRPr sz="3200" kern="1200" cap="all">
          <a:solidFill>
            <a:schemeClr val="tx1"/>
          </a:solidFill>
          <a:latin typeface="Calibri" charset="0"/>
          <a:ea typeface="Calibri" charset="0"/>
          <a:cs typeface="Calibri" charset="0"/>
        </a:defRPr>
      </a:lvl1pPr>
      <a:lvl2pPr algn="l" rtl="0" eaLnBrk="1" fontAlgn="base" hangingPunct="1">
        <a:lnSpc>
          <a:spcPct val="90000"/>
        </a:lnSpc>
        <a:spcBef>
          <a:spcPct val="0"/>
        </a:spcBef>
        <a:spcAft>
          <a:spcPct val="0"/>
        </a:spcAft>
        <a:defRPr sz="3200">
          <a:solidFill>
            <a:schemeClr val="tx1"/>
          </a:solidFill>
          <a:latin typeface="Calibri" charset="0"/>
          <a:ea typeface="Calibri" charset="0"/>
          <a:cs typeface="Calibri" charset="0"/>
        </a:defRPr>
      </a:lvl2pPr>
      <a:lvl3pPr algn="l" rtl="0" eaLnBrk="1" fontAlgn="base" hangingPunct="1">
        <a:lnSpc>
          <a:spcPct val="90000"/>
        </a:lnSpc>
        <a:spcBef>
          <a:spcPct val="0"/>
        </a:spcBef>
        <a:spcAft>
          <a:spcPct val="0"/>
        </a:spcAft>
        <a:defRPr sz="3200">
          <a:solidFill>
            <a:schemeClr val="tx1"/>
          </a:solidFill>
          <a:latin typeface="Calibri" charset="0"/>
          <a:ea typeface="Calibri" charset="0"/>
          <a:cs typeface="Calibri" charset="0"/>
        </a:defRPr>
      </a:lvl3pPr>
      <a:lvl4pPr algn="l" rtl="0" eaLnBrk="1" fontAlgn="base" hangingPunct="1">
        <a:lnSpc>
          <a:spcPct val="90000"/>
        </a:lnSpc>
        <a:spcBef>
          <a:spcPct val="0"/>
        </a:spcBef>
        <a:spcAft>
          <a:spcPct val="0"/>
        </a:spcAft>
        <a:defRPr sz="3200">
          <a:solidFill>
            <a:schemeClr val="tx1"/>
          </a:solidFill>
          <a:latin typeface="Calibri" charset="0"/>
          <a:ea typeface="Calibri" charset="0"/>
          <a:cs typeface="Calibri" charset="0"/>
        </a:defRPr>
      </a:lvl4pPr>
      <a:lvl5pPr algn="l" rtl="0" eaLnBrk="1" fontAlgn="base" hangingPunct="1">
        <a:lnSpc>
          <a:spcPct val="90000"/>
        </a:lnSpc>
        <a:spcBef>
          <a:spcPct val="0"/>
        </a:spcBef>
        <a:spcAft>
          <a:spcPct val="0"/>
        </a:spcAft>
        <a:defRPr sz="3200">
          <a:solidFill>
            <a:schemeClr val="tx1"/>
          </a:solidFill>
          <a:latin typeface="Calibri" charset="0"/>
          <a:ea typeface="Calibri" charset="0"/>
          <a:cs typeface="Calibri" charset="0"/>
        </a:defRPr>
      </a:lvl5pPr>
      <a:lvl6pPr marL="457200" algn="l" rtl="0" eaLnBrk="1" fontAlgn="base" hangingPunct="1">
        <a:lnSpc>
          <a:spcPct val="90000"/>
        </a:lnSpc>
        <a:spcBef>
          <a:spcPct val="0"/>
        </a:spcBef>
        <a:spcAft>
          <a:spcPct val="0"/>
        </a:spcAft>
        <a:defRPr sz="3200">
          <a:solidFill>
            <a:schemeClr val="tx1"/>
          </a:solidFill>
          <a:latin typeface="Gill Sans MT" charset="0"/>
        </a:defRPr>
      </a:lvl6pPr>
      <a:lvl7pPr marL="914400" algn="l" rtl="0" eaLnBrk="1" fontAlgn="base" hangingPunct="1">
        <a:lnSpc>
          <a:spcPct val="90000"/>
        </a:lnSpc>
        <a:spcBef>
          <a:spcPct val="0"/>
        </a:spcBef>
        <a:spcAft>
          <a:spcPct val="0"/>
        </a:spcAft>
        <a:defRPr sz="3200">
          <a:solidFill>
            <a:schemeClr val="tx1"/>
          </a:solidFill>
          <a:latin typeface="Gill Sans MT" charset="0"/>
        </a:defRPr>
      </a:lvl7pPr>
      <a:lvl8pPr marL="1371600" algn="l" rtl="0" eaLnBrk="1" fontAlgn="base" hangingPunct="1">
        <a:lnSpc>
          <a:spcPct val="90000"/>
        </a:lnSpc>
        <a:spcBef>
          <a:spcPct val="0"/>
        </a:spcBef>
        <a:spcAft>
          <a:spcPct val="0"/>
        </a:spcAft>
        <a:defRPr sz="3200">
          <a:solidFill>
            <a:schemeClr val="tx1"/>
          </a:solidFill>
          <a:latin typeface="Gill Sans MT" charset="0"/>
        </a:defRPr>
      </a:lvl8pPr>
      <a:lvl9pPr marL="1828800" algn="l" rtl="0" eaLnBrk="1" fontAlgn="base" hangingPunct="1">
        <a:lnSpc>
          <a:spcPct val="90000"/>
        </a:lnSpc>
        <a:spcBef>
          <a:spcPct val="0"/>
        </a:spcBef>
        <a:spcAft>
          <a:spcPct val="0"/>
        </a:spcAft>
        <a:defRPr sz="3200">
          <a:solidFill>
            <a:schemeClr val="tx1"/>
          </a:solidFill>
          <a:latin typeface="Gill Sans MT" charset="0"/>
        </a:defRPr>
      </a:lvl9pPr>
    </p:titleStyle>
    <p:bodyStyle>
      <a:lvl1pPr marL="228600" indent="-228600" algn="l" rtl="0" eaLnBrk="1" fontAlgn="base" hangingPunct="1">
        <a:lnSpc>
          <a:spcPct val="120000"/>
        </a:lnSpc>
        <a:spcBef>
          <a:spcPts val="1000"/>
        </a:spcBef>
        <a:spcAft>
          <a:spcPct val="0"/>
        </a:spcAft>
        <a:buClr>
          <a:schemeClr val="accent1"/>
        </a:buClr>
        <a:buSzPct val="100000"/>
        <a:buFont typeface="Arial" panose="020B0604020202020204" pitchFamily="34" charset="0"/>
        <a:buChar char="•"/>
        <a:defRPr sz="2000" kern="1200">
          <a:solidFill>
            <a:schemeClr val="tx1"/>
          </a:solidFill>
          <a:latin typeface="Calibri" charset="0"/>
          <a:ea typeface="Calibri" charset="0"/>
          <a:cs typeface="Calibri" charset="0"/>
        </a:defRPr>
      </a:lvl1pPr>
      <a:lvl2pPr marL="685800" indent="-228600" algn="l" rtl="0" eaLnBrk="1" fontAlgn="base" hangingPunct="1">
        <a:lnSpc>
          <a:spcPct val="120000"/>
        </a:lnSpc>
        <a:spcBef>
          <a:spcPts val="500"/>
        </a:spcBef>
        <a:spcAft>
          <a:spcPct val="0"/>
        </a:spcAft>
        <a:buClr>
          <a:schemeClr val="accent1"/>
        </a:buClr>
        <a:buSzPct val="100000"/>
        <a:buFont typeface="Arial" panose="020B0604020202020204" pitchFamily="34" charset="0"/>
        <a:buChar char="•"/>
        <a:defRPr kern="1200">
          <a:solidFill>
            <a:schemeClr val="tx1"/>
          </a:solidFill>
          <a:latin typeface="Calibri" charset="0"/>
          <a:ea typeface="Calibri" charset="0"/>
          <a:cs typeface="Calibri" charset="0"/>
        </a:defRPr>
      </a:lvl2pPr>
      <a:lvl3pPr marL="1143000" indent="-228600" algn="l" rtl="0" eaLnBrk="1" fontAlgn="base" hangingPunct="1">
        <a:lnSpc>
          <a:spcPct val="120000"/>
        </a:lnSpc>
        <a:spcBef>
          <a:spcPts val="500"/>
        </a:spcBef>
        <a:spcAft>
          <a:spcPct val="0"/>
        </a:spcAft>
        <a:buClr>
          <a:schemeClr val="accent1"/>
        </a:buClr>
        <a:buSzPct val="100000"/>
        <a:buFont typeface="Arial" panose="020B0604020202020204" pitchFamily="34" charset="0"/>
        <a:buChar char="•"/>
        <a:defRPr sz="1600" kern="1200">
          <a:solidFill>
            <a:schemeClr val="tx1"/>
          </a:solidFill>
          <a:latin typeface="Calibri" charset="0"/>
          <a:ea typeface="Calibri" charset="0"/>
          <a:cs typeface="Calibri" charset="0"/>
        </a:defRPr>
      </a:lvl3pPr>
      <a:lvl4pPr marL="1600200" indent="-228600" algn="l" rtl="0" eaLnBrk="1" fontAlgn="base" hangingPunct="1">
        <a:lnSpc>
          <a:spcPct val="120000"/>
        </a:lnSpc>
        <a:spcBef>
          <a:spcPts val="500"/>
        </a:spcBef>
        <a:spcAft>
          <a:spcPct val="0"/>
        </a:spcAft>
        <a:buClr>
          <a:schemeClr val="accent1"/>
        </a:buClr>
        <a:buSzPct val="100000"/>
        <a:buFont typeface="Arial" panose="020B0604020202020204" pitchFamily="34" charset="0"/>
        <a:buChar char="•"/>
        <a:defRPr sz="1400" kern="1200">
          <a:solidFill>
            <a:schemeClr val="tx1"/>
          </a:solidFill>
          <a:latin typeface="Calibri" charset="0"/>
          <a:ea typeface="Calibri" charset="0"/>
          <a:cs typeface="Calibri" charset="0"/>
        </a:defRPr>
      </a:lvl4pPr>
      <a:lvl5pPr marL="2057400" indent="-228600" algn="l" rtl="0" eaLnBrk="1" fontAlgn="base" hangingPunct="1">
        <a:lnSpc>
          <a:spcPct val="120000"/>
        </a:lnSpc>
        <a:spcBef>
          <a:spcPts val="500"/>
        </a:spcBef>
        <a:spcAft>
          <a:spcPct val="0"/>
        </a:spcAft>
        <a:buClr>
          <a:schemeClr val="accent1"/>
        </a:buClr>
        <a:buSzPct val="100000"/>
        <a:buFont typeface="Arial" panose="020B0604020202020204" pitchFamily="34" charset="0"/>
        <a:buChar char="•"/>
        <a:defRPr sz="1200" kern="1200">
          <a:solidFill>
            <a:schemeClr val="tx1"/>
          </a:solidFill>
          <a:latin typeface="Calibri" charset="0"/>
          <a:ea typeface="Calibri" charset="0"/>
          <a:cs typeface="Calibri" charset="0"/>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5.jpeg"/><Relationship Id="rId1" Type="http://schemas.openxmlformats.org/officeDocument/2006/relationships/slideLayout" Target="../slideLayouts/slideLayout12.xml"/><Relationship Id="rId5" Type="http://schemas.openxmlformats.org/officeDocument/2006/relationships/image" Target="../media/image10.jpeg"/><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5.jpeg"/><Relationship Id="rId1" Type="http://schemas.openxmlformats.org/officeDocument/2006/relationships/slideLayout" Target="../slideLayouts/slideLayout12.xml"/><Relationship Id="rId5" Type="http://schemas.openxmlformats.org/officeDocument/2006/relationships/image" Target="../media/image20.jpe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EE603-2A4A-49DF-AD8C-62E7EA28F55F}"/>
              </a:ext>
            </a:extLst>
          </p:cNvPr>
          <p:cNvSpPr>
            <a:spLocks noGrp="1"/>
          </p:cNvSpPr>
          <p:nvPr>
            <p:ph type="ctrTitle"/>
          </p:nvPr>
        </p:nvSpPr>
        <p:spPr>
          <a:xfrm>
            <a:off x="694592" y="2000250"/>
            <a:ext cx="11113477" cy="977900"/>
          </a:xfrm>
        </p:spPr>
        <p:txBody>
          <a:bodyPr>
            <a:normAutofit fontScale="90000"/>
          </a:bodyPr>
          <a:lstStyle/>
          <a:p>
            <a:pPr algn="ctr" eaLnBrk="1" fontAlgn="auto" hangingPunct="1">
              <a:spcAft>
                <a:spcPts val="0"/>
              </a:spcAft>
              <a:defRPr/>
            </a:pPr>
            <a:r>
              <a:rPr lang="en-US" dirty="0" err="1"/>
              <a:t>Pcreee</a:t>
            </a:r>
            <a:r>
              <a:rPr lang="en-US" dirty="0"/>
              <a:t> supported initiatives towards term progress</a:t>
            </a:r>
          </a:p>
        </p:txBody>
      </p:sp>
      <p:sp>
        <p:nvSpPr>
          <p:cNvPr id="3" name="Subtitle 2">
            <a:extLst>
              <a:ext uri="{FF2B5EF4-FFF2-40B4-BE49-F238E27FC236}">
                <a16:creationId xmlns:a16="http://schemas.microsoft.com/office/drawing/2014/main" id="{BEE213A2-24E7-498B-9C61-AED621EE7796}"/>
              </a:ext>
            </a:extLst>
          </p:cNvPr>
          <p:cNvSpPr>
            <a:spLocks noGrp="1"/>
          </p:cNvSpPr>
          <p:nvPr>
            <p:ph type="subTitle" idx="1"/>
          </p:nvPr>
        </p:nvSpPr>
        <p:spPr>
          <a:xfrm>
            <a:off x="1771650" y="4965700"/>
            <a:ext cx="8637588" cy="977900"/>
          </a:xfrm>
        </p:spPr>
        <p:txBody>
          <a:bodyPr rtlCol="0"/>
          <a:lstStyle/>
          <a:p>
            <a:pPr algn="ctr" eaLnBrk="1" fontAlgn="auto" hangingPunct="1">
              <a:spcAft>
                <a:spcPts val="0"/>
              </a:spcAft>
              <a:defRPr/>
            </a:pPr>
            <a:r>
              <a:rPr lang="en-US" dirty="0"/>
              <a:t>Jesse </a:t>
            </a:r>
            <a:r>
              <a:rPr lang="en-US" dirty="0" err="1"/>
              <a:t>benjaman</a:t>
            </a:r>
            <a:r>
              <a:rPr lang="en-US" dirty="0"/>
              <a:t> </a:t>
            </a:r>
          </a:p>
          <a:p>
            <a:pPr algn="ctr" eaLnBrk="1" fontAlgn="auto" hangingPunct="1">
              <a:spcAft>
                <a:spcPts val="0"/>
              </a:spcAft>
              <a:defRPr/>
            </a:pPr>
            <a:r>
              <a:rPr lang="en-US" dirty="0"/>
              <a:t>Pacific centre for renewable energy and energy efficiency</a:t>
            </a:r>
          </a:p>
        </p:txBody>
      </p:sp>
      <p:pic>
        <p:nvPicPr>
          <p:cNvPr id="4" name="Picture 2">
            <a:extLst>
              <a:ext uri="{FF2B5EF4-FFF2-40B4-BE49-F238E27FC236}">
                <a16:creationId xmlns:a16="http://schemas.microsoft.com/office/drawing/2014/main" id="{BF67D57B-BBC6-4470-A67D-BA0C51FAE55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495814" y="5943600"/>
            <a:ext cx="2493963"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1B8BF6-367A-4A8F-B350-B228C4ECAEA9}"/>
              </a:ext>
            </a:extLst>
          </p:cNvPr>
          <p:cNvSpPr>
            <a:spLocks noGrp="1"/>
          </p:cNvSpPr>
          <p:nvPr>
            <p:ph type="title"/>
          </p:nvPr>
        </p:nvSpPr>
        <p:spPr>
          <a:xfrm>
            <a:off x="816787" y="151957"/>
            <a:ext cx="9603275" cy="1049235"/>
          </a:xfrm>
        </p:spPr>
        <p:txBody>
          <a:bodyPr>
            <a:normAutofit/>
          </a:bodyPr>
          <a:lstStyle/>
          <a:p>
            <a:r>
              <a:rPr lang="en-AU" b="1" dirty="0"/>
              <a:t>Project development support</a:t>
            </a:r>
          </a:p>
        </p:txBody>
      </p:sp>
      <p:sp>
        <p:nvSpPr>
          <p:cNvPr id="5" name="Content Placeholder 4">
            <a:extLst>
              <a:ext uri="{FF2B5EF4-FFF2-40B4-BE49-F238E27FC236}">
                <a16:creationId xmlns:a16="http://schemas.microsoft.com/office/drawing/2014/main" id="{55A6F059-10D9-4D51-AAD6-D13936491D40}"/>
              </a:ext>
            </a:extLst>
          </p:cNvPr>
          <p:cNvSpPr>
            <a:spLocks noGrp="1"/>
          </p:cNvSpPr>
          <p:nvPr>
            <p:ph idx="1"/>
          </p:nvPr>
        </p:nvSpPr>
        <p:spPr>
          <a:xfrm>
            <a:off x="561474" y="2224454"/>
            <a:ext cx="10333989" cy="4200482"/>
          </a:xfrm>
        </p:spPr>
        <p:txBody>
          <a:bodyPr/>
          <a:lstStyle/>
          <a:p>
            <a:pPr marL="457200" indent="-457200">
              <a:buFont typeface="+mj-lt"/>
              <a:buAutoNum type="arabicPeriod"/>
            </a:pPr>
            <a:r>
              <a:rPr lang="en-AU" b="1" dirty="0"/>
              <a:t>Enhancing Energy Efficiency Appliances in the  Pacific Island Countries</a:t>
            </a:r>
          </a:p>
          <a:p>
            <a:pPr marL="457200" indent="-457200">
              <a:buFont typeface="+mj-lt"/>
              <a:buAutoNum type="arabicPeriod"/>
            </a:pPr>
            <a:r>
              <a:rPr lang="en-AU" b="1" dirty="0"/>
              <a:t>Global Cleantech Innovation Program (GCIP) for PICTs</a:t>
            </a:r>
          </a:p>
          <a:p>
            <a:pPr marL="457200" indent="-457200">
              <a:buFont typeface="+mj-lt"/>
              <a:buAutoNum type="arabicPeriod"/>
            </a:pPr>
            <a:r>
              <a:rPr lang="en-GB" b="1" dirty="0"/>
              <a:t>Capacity Building on Sustainable Energy (</a:t>
            </a:r>
            <a:r>
              <a:rPr lang="en-GB" b="1" dirty="0" err="1"/>
              <a:t>PacTVET</a:t>
            </a:r>
            <a:r>
              <a:rPr lang="en-GB" b="1" dirty="0"/>
              <a:t> Plus)</a:t>
            </a:r>
          </a:p>
          <a:p>
            <a:pPr marL="457200" indent="-457200">
              <a:buFont typeface="+mj-lt"/>
              <a:buAutoNum type="arabicPeriod"/>
            </a:pPr>
            <a:r>
              <a:rPr lang="en-AU" b="1" dirty="0"/>
              <a:t>Biogas and Circular Economy</a:t>
            </a:r>
          </a:p>
          <a:p>
            <a:pPr marL="457200" indent="-457200">
              <a:buFont typeface="+mj-lt"/>
              <a:buAutoNum type="arabicPeriod"/>
            </a:pPr>
            <a:r>
              <a:rPr lang="en-GB" b="1" dirty="0"/>
              <a:t>Enhancing Access and Services of Small Islands Electricity through Solar Micro-grid</a:t>
            </a:r>
          </a:p>
          <a:p>
            <a:pPr marL="457200" indent="-457200">
              <a:buFont typeface="+mj-lt"/>
              <a:buAutoNum type="arabicPeriod"/>
            </a:pPr>
            <a:r>
              <a:rPr lang="en-AU" b="1" dirty="0"/>
              <a:t>Low Emission through Energy Efficiency in Land Transport in PICs</a:t>
            </a:r>
          </a:p>
          <a:p>
            <a:pPr marL="457200" indent="-457200">
              <a:buFont typeface="+mj-lt"/>
              <a:buAutoNum type="arabicPeriod"/>
            </a:pPr>
            <a:r>
              <a:rPr lang="en-AU" b="1" dirty="0"/>
              <a:t>Results-Based Financing Facility</a:t>
            </a:r>
          </a:p>
          <a:p>
            <a:pPr marL="457200" indent="-457200">
              <a:buFont typeface="+mj-lt"/>
              <a:buAutoNum type="arabicPeriod"/>
            </a:pPr>
            <a:endParaRPr lang="en-AU" b="1" dirty="0"/>
          </a:p>
          <a:p>
            <a:pPr marL="457200" indent="-457200">
              <a:buFont typeface="+mj-lt"/>
              <a:buAutoNum type="arabicPeriod"/>
            </a:pPr>
            <a:endParaRPr lang="en-AU" dirty="0"/>
          </a:p>
        </p:txBody>
      </p:sp>
      <p:pic>
        <p:nvPicPr>
          <p:cNvPr id="6" name="Picture 5">
            <a:extLst>
              <a:ext uri="{FF2B5EF4-FFF2-40B4-BE49-F238E27FC236}">
                <a16:creationId xmlns:a16="http://schemas.microsoft.com/office/drawing/2014/main" id="{10F8AE47-4550-48C8-AFE3-72E2F2E938EF}"/>
              </a:ext>
            </a:extLst>
          </p:cNvPr>
          <p:cNvPicPr>
            <a:picLocks noChangeAspect="1"/>
          </p:cNvPicPr>
          <p:nvPr/>
        </p:nvPicPr>
        <p:blipFill>
          <a:blip r:embed="rId2"/>
          <a:stretch>
            <a:fillRect/>
          </a:stretch>
        </p:blipFill>
        <p:spPr>
          <a:xfrm>
            <a:off x="9510601" y="5980556"/>
            <a:ext cx="2493480" cy="725487"/>
          </a:xfrm>
          <a:prstGeom prst="rect">
            <a:avLst/>
          </a:prstGeom>
        </p:spPr>
      </p:pic>
      <p:sp>
        <p:nvSpPr>
          <p:cNvPr id="7" name="TextBox 4">
            <a:extLst>
              <a:ext uri="{FF2B5EF4-FFF2-40B4-BE49-F238E27FC236}">
                <a16:creationId xmlns:a16="http://schemas.microsoft.com/office/drawing/2014/main" id="{1D9BA5EC-0D47-4E00-B131-1DF57F42456F}"/>
              </a:ext>
            </a:extLst>
          </p:cNvPr>
          <p:cNvSpPr txBox="1">
            <a:spLocks noChangeArrowheads="1"/>
          </p:cNvSpPr>
          <p:nvPr/>
        </p:nvSpPr>
        <p:spPr bwMode="auto">
          <a:xfrm>
            <a:off x="816787" y="1312773"/>
            <a:ext cx="682372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Geneva"/>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Geneva"/>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Geneva"/>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Geneva"/>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Geneva"/>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Geneva"/>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Geneva"/>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Geneva"/>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Geneva"/>
                <a:cs typeface="Arial" panose="020B0604020202020204" pitchFamily="34" charset="0"/>
              </a:defRPr>
            </a:lvl9pPr>
          </a:lstStyle>
          <a:p>
            <a:pPr>
              <a:spcBef>
                <a:spcPct val="0"/>
              </a:spcBef>
              <a:buFontTx/>
              <a:buNone/>
            </a:pPr>
            <a:r>
              <a:rPr lang="en-AU" altLang="en-US" sz="2000" dirty="0">
                <a:cs typeface="Geneva"/>
              </a:rPr>
              <a:t>Funding Proposals Writing Workshop – July 2019  </a:t>
            </a:r>
          </a:p>
        </p:txBody>
      </p:sp>
    </p:spTree>
    <p:extLst>
      <p:ext uri="{BB962C8B-B14F-4D97-AF65-F5344CB8AC3E}">
        <p14:creationId xmlns:p14="http://schemas.microsoft.com/office/powerpoint/2010/main" val="31189433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8" y="1378421"/>
            <a:ext cx="12188825" cy="47148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9" name="Oval 48"/>
          <p:cNvSpPr/>
          <p:nvPr/>
        </p:nvSpPr>
        <p:spPr>
          <a:xfrm>
            <a:off x="1776326" y="1700808"/>
            <a:ext cx="923587" cy="9238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endParaRPr lang="id-ID" sz="900" dirty="0">
              <a:latin typeface="Lato Light"/>
            </a:endParaRPr>
          </a:p>
        </p:txBody>
      </p:sp>
      <p:sp>
        <p:nvSpPr>
          <p:cNvPr id="58" name="Oval 57"/>
          <p:cNvSpPr/>
          <p:nvPr/>
        </p:nvSpPr>
        <p:spPr>
          <a:xfrm>
            <a:off x="4387592" y="1700808"/>
            <a:ext cx="923587" cy="9238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endParaRPr lang="id-ID" sz="900" dirty="0">
              <a:latin typeface="Lato Light"/>
            </a:endParaRPr>
          </a:p>
        </p:txBody>
      </p:sp>
      <p:sp>
        <p:nvSpPr>
          <p:cNvPr id="64" name="Oval 63"/>
          <p:cNvSpPr/>
          <p:nvPr/>
        </p:nvSpPr>
        <p:spPr>
          <a:xfrm>
            <a:off x="9386031" y="1700808"/>
            <a:ext cx="923587" cy="9238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endParaRPr lang="id-ID" sz="900" dirty="0">
              <a:latin typeface="Lato Light"/>
            </a:endParaRPr>
          </a:p>
        </p:txBody>
      </p:sp>
      <p:sp>
        <p:nvSpPr>
          <p:cNvPr id="73" name="Oval 72"/>
          <p:cNvSpPr/>
          <p:nvPr/>
        </p:nvSpPr>
        <p:spPr>
          <a:xfrm>
            <a:off x="6889550" y="1700808"/>
            <a:ext cx="923587" cy="9238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endParaRPr lang="id-ID" sz="900" dirty="0">
              <a:latin typeface="Lato Light"/>
            </a:endParaRPr>
          </a:p>
        </p:txBody>
      </p:sp>
      <p:sp>
        <p:nvSpPr>
          <p:cNvPr id="104" name="TextBox 103"/>
          <p:cNvSpPr txBox="1"/>
          <p:nvPr/>
        </p:nvSpPr>
        <p:spPr>
          <a:xfrm>
            <a:off x="1779206" y="2661383"/>
            <a:ext cx="912393" cy="338536"/>
          </a:xfrm>
          <a:prstGeom prst="rect">
            <a:avLst/>
          </a:prstGeom>
          <a:noFill/>
        </p:spPr>
        <p:txBody>
          <a:bodyPr wrap="none" lIns="91422" tIns="45711" rIns="91422" bIns="45711" rtlCol="0">
            <a:spAutoFit/>
          </a:bodyPr>
          <a:lstStyle/>
          <a:p>
            <a:pPr algn="ctr"/>
            <a:r>
              <a:rPr lang="en-US" sz="1600" b="1" dirty="0">
                <a:solidFill>
                  <a:schemeClr val="tx2"/>
                </a:solidFill>
                <a:cs typeface="Lato Regular"/>
              </a:rPr>
              <a:t>PHONE</a:t>
            </a:r>
            <a:endParaRPr lang="id-ID" sz="3000" b="1" dirty="0">
              <a:solidFill>
                <a:schemeClr val="tx2"/>
              </a:solidFill>
              <a:cs typeface="Lato Regular"/>
            </a:endParaRPr>
          </a:p>
        </p:txBody>
      </p:sp>
      <p:sp>
        <p:nvSpPr>
          <p:cNvPr id="105" name="TextBox 104"/>
          <p:cNvSpPr txBox="1"/>
          <p:nvPr/>
        </p:nvSpPr>
        <p:spPr>
          <a:xfrm>
            <a:off x="720436" y="2937633"/>
            <a:ext cx="2603222" cy="724796"/>
          </a:xfrm>
          <a:prstGeom prst="rect">
            <a:avLst/>
          </a:prstGeom>
          <a:noFill/>
        </p:spPr>
        <p:txBody>
          <a:bodyPr wrap="square" lIns="91422" tIns="45711" rIns="91422" bIns="45711" rtlCol="0">
            <a:spAutoFit/>
          </a:bodyPr>
          <a:lstStyle/>
          <a:p>
            <a:pPr algn="ctr" defTabSz="323785">
              <a:lnSpc>
                <a:spcPct val="120000"/>
              </a:lnSpc>
              <a:spcBef>
                <a:spcPts val="850"/>
              </a:spcBef>
              <a:defRPr/>
            </a:pPr>
            <a:r>
              <a:rPr lang="en-US" sz="1400" dirty="0">
                <a:cs typeface="Lato Light"/>
              </a:rPr>
              <a:t>Direct Line : (+676) 25209</a:t>
            </a:r>
          </a:p>
          <a:p>
            <a:pPr algn="ctr" defTabSz="323785">
              <a:lnSpc>
                <a:spcPct val="120000"/>
              </a:lnSpc>
              <a:spcBef>
                <a:spcPts val="850"/>
              </a:spcBef>
              <a:defRPr/>
            </a:pPr>
            <a:r>
              <a:rPr lang="en-US" sz="1400" dirty="0">
                <a:cs typeface="Lato Light"/>
              </a:rPr>
              <a:t>Land Line: 20100 (EXT 812)</a:t>
            </a:r>
            <a:endParaRPr lang="es-ES" sz="1400" dirty="0">
              <a:cs typeface="Lato Light"/>
            </a:endParaRPr>
          </a:p>
        </p:txBody>
      </p:sp>
      <p:sp>
        <p:nvSpPr>
          <p:cNvPr id="106" name="TextBox 105"/>
          <p:cNvSpPr txBox="1"/>
          <p:nvPr/>
        </p:nvSpPr>
        <p:spPr>
          <a:xfrm>
            <a:off x="4225634" y="2653215"/>
            <a:ext cx="1240175" cy="338536"/>
          </a:xfrm>
          <a:prstGeom prst="rect">
            <a:avLst/>
          </a:prstGeom>
          <a:noFill/>
        </p:spPr>
        <p:txBody>
          <a:bodyPr wrap="none" lIns="91422" tIns="45711" rIns="91422" bIns="45711" rtlCol="0">
            <a:spAutoFit/>
          </a:bodyPr>
          <a:lstStyle/>
          <a:p>
            <a:pPr algn="ctr"/>
            <a:r>
              <a:rPr lang="en-US" sz="1600" b="1" dirty="0">
                <a:solidFill>
                  <a:schemeClr val="tx2"/>
                </a:solidFill>
                <a:cs typeface="Lato Regular"/>
              </a:rPr>
              <a:t>LOCATION</a:t>
            </a:r>
            <a:endParaRPr lang="id-ID" sz="1600" b="1" dirty="0">
              <a:solidFill>
                <a:schemeClr val="tx2"/>
              </a:solidFill>
              <a:cs typeface="Lato Regular"/>
            </a:endParaRPr>
          </a:p>
        </p:txBody>
      </p:sp>
      <p:sp>
        <p:nvSpPr>
          <p:cNvPr id="107" name="TextBox 106"/>
          <p:cNvSpPr txBox="1"/>
          <p:nvPr/>
        </p:nvSpPr>
        <p:spPr>
          <a:xfrm>
            <a:off x="3475281" y="2929465"/>
            <a:ext cx="2774210" cy="724796"/>
          </a:xfrm>
          <a:prstGeom prst="rect">
            <a:avLst/>
          </a:prstGeom>
          <a:noFill/>
        </p:spPr>
        <p:txBody>
          <a:bodyPr wrap="square" lIns="91422" tIns="45711" rIns="91422" bIns="45711" rtlCol="0">
            <a:spAutoFit/>
          </a:bodyPr>
          <a:lstStyle/>
          <a:p>
            <a:pPr algn="ctr" defTabSz="323785">
              <a:lnSpc>
                <a:spcPct val="120000"/>
              </a:lnSpc>
              <a:spcBef>
                <a:spcPts val="850"/>
              </a:spcBef>
              <a:defRPr/>
            </a:pPr>
            <a:r>
              <a:rPr lang="es-ES" sz="1400" dirty="0">
                <a:cs typeface="Lato Light"/>
              </a:rPr>
              <a:t>4th </a:t>
            </a:r>
            <a:r>
              <a:rPr lang="es-ES" sz="1400" dirty="0" err="1">
                <a:cs typeface="Lato Light"/>
              </a:rPr>
              <a:t>Floor</a:t>
            </a:r>
            <a:r>
              <a:rPr lang="es-ES" sz="1400" dirty="0">
                <a:cs typeface="Lato Light"/>
              </a:rPr>
              <a:t>, O.G. </a:t>
            </a:r>
            <a:r>
              <a:rPr lang="es-ES" sz="1400" dirty="0" err="1">
                <a:cs typeface="Lato Light"/>
              </a:rPr>
              <a:t>Sanft</a:t>
            </a:r>
            <a:r>
              <a:rPr lang="es-ES" sz="1400" dirty="0">
                <a:cs typeface="Lato Light"/>
              </a:rPr>
              <a:t> </a:t>
            </a:r>
            <a:r>
              <a:rPr lang="es-ES" sz="1400" dirty="0" err="1">
                <a:cs typeface="Lato Light"/>
              </a:rPr>
              <a:t>Building</a:t>
            </a:r>
            <a:endParaRPr lang="es-ES" sz="1400" dirty="0">
              <a:cs typeface="Lato Light"/>
            </a:endParaRPr>
          </a:p>
          <a:p>
            <a:pPr algn="ctr" defTabSz="323785">
              <a:lnSpc>
                <a:spcPct val="120000"/>
              </a:lnSpc>
              <a:spcBef>
                <a:spcPts val="850"/>
              </a:spcBef>
              <a:defRPr/>
            </a:pPr>
            <a:r>
              <a:rPr lang="es-ES" sz="1400" dirty="0">
                <a:cs typeface="Lato Light"/>
              </a:rPr>
              <a:t>Nukualofa</a:t>
            </a:r>
          </a:p>
        </p:txBody>
      </p:sp>
      <p:sp>
        <p:nvSpPr>
          <p:cNvPr id="108" name="TextBox 107"/>
          <p:cNvSpPr txBox="1"/>
          <p:nvPr/>
        </p:nvSpPr>
        <p:spPr>
          <a:xfrm>
            <a:off x="6866331" y="2653215"/>
            <a:ext cx="958881" cy="338536"/>
          </a:xfrm>
          <a:prstGeom prst="rect">
            <a:avLst/>
          </a:prstGeom>
          <a:noFill/>
        </p:spPr>
        <p:txBody>
          <a:bodyPr wrap="none" lIns="91422" tIns="45711" rIns="91422" bIns="45711" rtlCol="0">
            <a:spAutoFit/>
          </a:bodyPr>
          <a:lstStyle/>
          <a:p>
            <a:pPr algn="ctr"/>
            <a:r>
              <a:rPr lang="en-US" sz="1600" b="1" dirty="0">
                <a:solidFill>
                  <a:schemeClr val="tx2"/>
                </a:solidFill>
                <a:cs typeface="Lato Regular"/>
              </a:rPr>
              <a:t>EMAILS</a:t>
            </a:r>
            <a:endParaRPr lang="id-ID" sz="1600" b="1" dirty="0">
              <a:solidFill>
                <a:schemeClr val="tx2"/>
              </a:solidFill>
              <a:cs typeface="Lato Regular"/>
            </a:endParaRPr>
          </a:p>
        </p:txBody>
      </p:sp>
      <p:sp>
        <p:nvSpPr>
          <p:cNvPr id="109" name="TextBox 108"/>
          <p:cNvSpPr txBox="1"/>
          <p:nvPr/>
        </p:nvSpPr>
        <p:spPr>
          <a:xfrm>
            <a:off x="6249491" y="2929465"/>
            <a:ext cx="2184536" cy="327059"/>
          </a:xfrm>
          <a:prstGeom prst="rect">
            <a:avLst/>
          </a:prstGeom>
          <a:noFill/>
        </p:spPr>
        <p:txBody>
          <a:bodyPr wrap="square" lIns="91422" tIns="45711" rIns="91422" bIns="45711" rtlCol="0">
            <a:spAutoFit/>
          </a:bodyPr>
          <a:lstStyle/>
          <a:p>
            <a:pPr algn="ctr" defTabSz="323785">
              <a:lnSpc>
                <a:spcPct val="120000"/>
              </a:lnSpc>
              <a:spcBef>
                <a:spcPts val="850"/>
              </a:spcBef>
              <a:defRPr/>
            </a:pPr>
            <a:r>
              <a:rPr lang="en-US" sz="1400" dirty="0">
                <a:cs typeface="Lato Light"/>
              </a:rPr>
              <a:t>info@pcreee.org</a:t>
            </a:r>
            <a:endParaRPr lang="es-ES" sz="1400" dirty="0">
              <a:cs typeface="Lato Light"/>
            </a:endParaRPr>
          </a:p>
        </p:txBody>
      </p:sp>
      <p:sp>
        <p:nvSpPr>
          <p:cNvPr id="110" name="TextBox 109"/>
          <p:cNvSpPr txBox="1"/>
          <p:nvPr/>
        </p:nvSpPr>
        <p:spPr>
          <a:xfrm>
            <a:off x="9293740" y="2663450"/>
            <a:ext cx="1117577" cy="338536"/>
          </a:xfrm>
          <a:prstGeom prst="rect">
            <a:avLst/>
          </a:prstGeom>
          <a:noFill/>
        </p:spPr>
        <p:txBody>
          <a:bodyPr wrap="none" lIns="91422" tIns="45711" rIns="91422" bIns="45711" rtlCol="0">
            <a:spAutoFit/>
          </a:bodyPr>
          <a:lstStyle/>
          <a:p>
            <a:pPr algn="ctr"/>
            <a:r>
              <a:rPr lang="en-US" sz="1600" b="1" dirty="0">
                <a:solidFill>
                  <a:schemeClr val="tx2"/>
                </a:solidFill>
                <a:cs typeface="Lato Regular"/>
              </a:rPr>
              <a:t>WEBSITE</a:t>
            </a:r>
            <a:endParaRPr lang="id-ID" sz="1600" b="1" dirty="0">
              <a:solidFill>
                <a:schemeClr val="tx2"/>
              </a:solidFill>
              <a:cs typeface="Lato Regular"/>
            </a:endParaRPr>
          </a:p>
        </p:txBody>
      </p:sp>
      <p:sp>
        <p:nvSpPr>
          <p:cNvPr id="111" name="TextBox 110"/>
          <p:cNvSpPr txBox="1"/>
          <p:nvPr/>
        </p:nvSpPr>
        <p:spPr>
          <a:xfrm>
            <a:off x="8756248" y="2939700"/>
            <a:ext cx="2184536" cy="327059"/>
          </a:xfrm>
          <a:prstGeom prst="rect">
            <a:avLst/>
          </a:prstGeom>
          <a:noFill/>
        </p:spPr>
        <p:txBody>
          <a:bodyPr wrap="square" lIns="91422" tIns="45711" rIns="91422" bIns="45711" rtlCol="0">
            <a:spAutoFit/>
          </a:bodyPr>
          <a:lstStyle/>
          <a:p>
            <a:pPr algn="ctr" defTabSz="323785">
              <a:lnSpc>
                <a:spcPct val="120000"/>
              </a:lnSpc>
              <a:spcBef>
                <a:spcPts val="850"/>
              </a:spcBef>
              <a:defRPr/>
            </a:pPr>
            <a:r>
              <a:rPr lang="es-ES" sz="1400">
                <a:cs typeface="Lato Light"/>
              </a:rPr>
              <a:t>https://www.pcreee.org/</a:t>
            </a:r>
            <a:endParaRPr lang="es-ES" sz="1400" dirty="0">
              <a:cs typeface="Lato Light"/>
            </a:endParaRPr>
          </a:p>
        </p:txBody>
      </p:sp>
      <p:sp>
        <p:nvSpPr>
          <p:cNvPr id="77" name="TextBox 76"/>
          <p:cNvSpPr txBox="1"/>
          <p:nvPr/>
        </p:nvSpPr>
        <p:spPr>
          <a:xfrm>
            <a:off x="3006075" y="610036"/>
            <a:ext cx="6179850" cy="661712"/>
          </a:xfrm>
          <a:prstGeom prst="rect">
            <a:avLst/>
          </a:prstGeom>
          <a:noFill/>
        </p:spPr>
        <p:txBody>
          <a:bodyPr wrap="square" lIns="45711" tIns="22856" rIns="45711" bIns="22856" rtlCol="0">
            <a:spAutoFit/>
          </a:bodyPr>
          <a:lstStyle/>
          <a:p>
            <a:pPr algn="ctr"/>
            <a:r>
              <a:rPr lang="en-GB" sz="4000" b="1" dirty="0">
                <a:latin typeface="Times New Roman" panose="02020603050405020304" pitchFamily="18" charset="0"/>
                <a:ea typeface="Open Sans Light" panose="020B0306030504020204" pitchFamily="34" charset="0"/>
                <a:cs typeface="Times New Roman" panose="02020603050405020304" pitchFamily="18" charset="0"/>
              </a:rPr>
              <a:t>PCREEE CONTACTS</a:t>
            </a:r>
            <a:endParaRPr lang="id-ID" sz="4000" b="1" dirty="0">
              <a:latin typeface="Times New Roman" panose="02020603050405020304" pitchFamily="18" charset="0"/>
              <a:ea typeface="Open Sans Light" panose="020B0306030504020204" pitchFamily="34" charset="0"/>
              <a:cs typeface="Times New Roman" panose="02020603050405020304" pitchFamily="18" charset="0"/>
            </a:endParaRPr>
          </a:p>
        </p:txBody>
      </p:sp>
      <p:sp>
        <p:nvSpPr>
          <p:cNvPr id="60" name="Freeform 22"/>
          <p:cNvSpPr>
            <a:spLocks noChangeArrowheads="1"/>
          </p:cNvSpPr>
          <p:nvPr/>
        </p:nvSpPr>
        <p:spPr bwMode="auto">
          <a:xfrm>
            <a:off x="7174413" y="1982382"/>
            <a:ext cx="373851" cy="373854"/>
          </a:xfrm>
          <a:custGeom>
            <a:avLst/>
            <a:gdLst>
              <a:gd name="T0" fmla="*/ 230 w 461"/>
              <a:gd name="T1" fmla="*/ 8 h 461"/>
              <a:gd name="T2" fmla="*/ 230 w 461"/>
              <a:gd name="T3" fmla="*/ 8 h 461"/>
              <a:gd name="T4" fmla="*/ 0 w 461"/>
              <a:gd name="T5" fmla="*/ 239 h 461"/>
              <a:gd name="T6" fmla="*/ 230 w 461"/>
              <a:gd name="T7" fmla="*/ 460 h 461"/>
              <a:gd name="T8" fmla="*/ 460 w 461"/>
              <a:gd name="T9" fmla="*/ 230 h 461"/>
              <a:gd name="T10" fmla="*/ 230 w 461"/>
              <a:gd name="T11" fmla="*/ 8 h 461"/>
              <a:gd name="T12" fmla="*/ 230 w 461"/>
              <a:gd name="T13" fmla="*/ 35 h 461"/>
              <a:gd name="T14" fmla="*/ 230 w 461"/>
              <a:gd name="T15" fmla="*/ 35 h 461"/>
              <a:gd name="T16" fmla="*/ 319 w 461"/>
              <a:gd name="T17" fmla="*/ 53 h 461"/>
              <a:gd name="T18" fmla="*/ 291 w 461"/>
              <a:gd name="T19" fmla="*/ 106 h 461"/>
              <a:gd name="T20" fmla="*/ 230 w 461"/>
              <a:gd name="T21" fmla="*/ 97 h 461"/>
              <a:gd name="T22" fmla="*/ 168 w 461"/>
              <a:gd name="T23" fmla="*/ 106 h 461"/>
              <a:gd name="T24" fmla="*/ 141 w 461"/>
              <a:gd name="T25" fmla="*/ 53 h 461"/>
              <a:gd name="T26" fmla="*/ 230 w 461"/>
              <a:gd name="T27" fmla="*/ 35 h 461"/>
              <a:gd name="T28" fmla="*/ 106 w 461"/>
              <a:gd name="T29" fmla="*/ 292 h 461"/>
              <a:gd name="T30" fmla="*/ 106 w 461"/>
              <a:gd name="T31" fmla="*/ 292 h 461"/>
              <a:gd name="T32" fmla="*/ 53 w 461"/>
              <a:gd name="T33" fmla="*/ 327 h 461"/>
              <a:gd name="T34" fmla="*/ 35 w 461"/>
              <a:gd name="T35" fmla="*/ 239 h 461"/>
              <a:gd name="T36" fmla="*/ 53 w 461"/>
              <a:gd name="T37" fmla="*/ 141 h 461"/>
              <a:gd name="T38" fmla="*/ 106 w 461"/>
              <a:gd name="T39" fmla="*/ 167 h 461"/>
              <a:gd name="T40" fmla="*/ 88 w 461"/>
              <a:gd name="T41" fmla="*/ 230 h 461"/>
              <a:gd name="T42" fmla="*/ 106 w 461"/>
              <a:gd name="T43" fmla="*/ 292 h 461"/>
              <a:gd name="T44" fmla="*/ 230 w 461"/>
              <a:gd name="T45" fmla="*/ 433 h 461"/>
              <a:gd name="T46" fmla="*/ 230 w 461"/>
              <a:gd name="T47" fmla="*/ 433 h 461"/>
              <a:gd name="T48" fmla="*/ 141 w 461"/>
              <a:gd name="T49" fmla="*/ 407 h 461"/>
              <a:gd name="T50" fmla="*/ 168 w 461"/>
              <a:gd name="T51" fmla="*/ 354 h 461"/>
              <a:gd name="T52" fmla="*/ 230 w 461"/>
              <a:gd name="T53" fmla="*/ 372 h 461"/>
              <a:gd name="T54" fmla="*/ 291 w 461"/>
              <a:gd name="T55" fmla="*/ 354 h 461"/>
              <a:gd name="T56" fmla="*/ 319 w 461"/>
              <a:gd name="T57" fmla="*/ 407 h 461"/>
              <a:gd name="T58" fmla="*/ 230 w 461"/>
              <a:gd name="T59" fmla="*/ 433 h 461"/>
              <a:gd name="T60" fmla="*/ 230 w 461"/>
              <a:gd name="T61" fmla="*/ 345 h 461"/>
              <a:gd name="T62" fmla="*/ 230 w 461"/>
              <a:gd name="T63" fmla="*/ 345 h 461"/>
              <a:gd name="T64" fmla="*/ 124 w 461"/>
              <a:gd name="T65" fmla="*/ 230 h 461"/>
              <a:gd name="T66" fmla="*/ 230 w 461"/>
              <a:gd name="T67" fmla="*/ 123 h 461"/>
              <a:gd name="T68" fmla="*/ 336 w 461"/>
              <a:gd name="T69" fmla="*/ 230 h 461"/>
              <a:gd name="T70" fmla="*/ 230 w 461"/>
              <a:gd name="T71" fmla="*/ 345 h 461"/>
              <a:gd name="T72" fmla="*/ 354 w 461"/>
              <a:gd name="T73" fmla="*/ 292 h 461"/>
              <a:gd name="T74" fmla="*/ 354 w 461"/>
              <a:gd name="T75" fmla="*/ 292 h 461"/>
              <a:gd name="T76" fmla="*/ 372 w 461"/>
              <a:gd name="T77" fmla="*/ 230 h 461"/>
              <a:gd name="T78" fmla="*/ 354 w 461"/>
              <a:gd name="T79" fmla="*/ 167 h 461"/>
              <a:gd name="T80" fmla="*/ 407 w 461"/>
              <a:gd name="T81" fmla="*/ 141 h 461"/>
              <a:gd name="T82" fmla="*/ 425 w 461"/>
              <a:gd name="T83" fmla="*/ 230 h 461"/>
              <a:gd name="T84" fmla="*/ 407 w 461"/>
              <a:gd name="T85" fmla="*/ 327 h 461"/>
              <a:gd name="T86" fmla="*/ 354 w 461"/>
              <a:gd name="T87" fmla="*/ 29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61" h="461">
                <a:moveTo>
                  <a:pt x="230" y="8"/>
                </a:moveTo>
                <a:lnTo>
                  <a:pt x="230" y="8"/>
                </a:lnTo>
                <a:cubicBezTo>
                  <a:pt x="97" y="8"/>
                  <a:pt x="0" y="106"/>
                  <a:pt x="0" y="239"/>
                </a:cubicBezTo>
                <a:cubicBezTo>
                  <a:pt x="0" y="363"/>
                  <a:pt x="106" y="460"/>
                  <a:pt x="230" y="460"/>
                </a:cubicBezTo>
                <a:cubicBezTo>
                  <a:pt x="363" y="460"/>
                  <a:pt x="460" y="354"/>
                  <a:pt x="460" y="230"/>
                </a:cubicBezTo>
                <a:cubicBezTo>
                  <a:pt x="460" y="106"/>
                  <a:pt x="354" y="0"/>
                  <a:pt x="230" y="8"/>
                </a:cubicBezTo>
                <a:close/>
                <a:moveTo>
                  <a:pt x="230" y="35"/>
                </a:moveTo>
                <a:lnTo>
                  <a:pt x="230" y="35"/>
                </a:lnTo>
                <a:cubicBezTo>
                  <a:pt x="256" y="35"/>
                  <a:pt x="291" y="44"/>
                  <a:pt x="319" y="53"/>
                </a:cubicBezTo>
                <a:cubicBezTo>
                  <a:pt x="291" y="106"/>
                  <a:pt x="291" y="106"/>
                  <a:pt x="291" y="106"/>
                </a:cubicBezTo>
                <a:cubicBezTo>
                  <a:pt x="275" y="97"/>
                  <a:pt x="247" y="97"/>
                  <a:pt x="230" y="97"/>
                </a:cubicBezTo>
                <a:cubicBezTo>
                  <a:pt x="203" y="97"/>
                  <a:pt x="185" y="97"/>
                  <a:pt x="168" y="106"/>
                </a:cubicBezTo>
                <a:cubicBezTo>
                  <a:pt x="141" y="53"/>
                  <a:pt x="141" y="53"/>
                  <a:pt x="141" y="53"/>
                </a:cubicBezTo>
                <a:cubicBezTo>
                  <a:pt x="168" y="44"/>
                  <a:pt x="194" y="35"/>
                  <a:pt x="230" y="35"/>
                </a:cubicBezTo>
                <a:close/>
                <a:moveTo>
                  <a:pt x="106" y="292"/>
                </a:moveTo>
                <a:lnTo>
                  <a:pt x="106" y="292"/>
                </a:lnTo>
                <a:cubicBezTo>
                  <a:pt x="53" y="327"/>
                  <a:pt x="53" y="327"/>
                  <a:pt x="53" y="327"/>
                </a:cubicBezTo>
                <a:cubicBezTo>
                  <a:pt x="35" y="301"/>
                  <a:pt x="35" y="265"/>
                  <a:pt x="35" y="239"/>
                </a:cubicBezTo>
                <a:cubicBezTo>
                  <a:pt x="26" y="204"/>
                  <a:pt x="35" y="167"/>
                  <a:pt x="53" y="141"/>
                </a:cubicBezTo>
                <a:cubicBezTo>
                  <a:pt x="106" y="167"/>
                  <a:pt x="106" y="167"/>
                  <a:pt x="106" y="167"/>
                </a:cubicBezTo>
                <a:cubicBezTo>
                  <a:pt x="97" y="185"/>
                  <a:pt x="88" y="212"/>
                  <a:pt x="88" y="230"/>
                </a:cubicBezTo>
                <a:cubicBezTo>
                  <a:pt x="88" y="257"/>
                  <a:pt x="97" y="274"/>
                  <a:pt x="106" y="292"/>
                </a:cubicBezTo>
                <a:close/>
                <a:moveTo>
                  <a:pt x="230" y="433"/>
                </a:moveTo>
                <a:lnTo>
                  <a:pt x="230" y="433"/>
                </a:lnTo>
                <a:cubicBezTo>
                  <a:pt x="194" y="433"/>
                  <a:pt x="168" y="425"/>
                  <a:pt x="141" y="407"/>
                </a:cubicBezTo>
                <a:cubicBezTo>
                  <a:pt x="168" y="354"/>
                  <a:pt x="168" y="354"/>
                  <a:pt x="168" y="354"/>
                </a:cubicBezTo>
                <a:cubicBezTo>
                  <a:pt x="185" y="363"/>
                  <a:pt x="203" y="372"/>
                  <a:pt x="230" y="372"/>
                </a:cubicBezTo>
                <a:cubicBezTo>
                  <a:pt x="247" y="372"/>
                  <a:pt x="275" y="363"/>
                  <a:pt x="291" y="354"/>
                </a:cubicBezTo>
                <a:cubicBezTo>
                  <a:pt x="319" y="407"/>
                  <a:pt x="319" y="407"/>
                  <a:pt x="319" y="407"/>
                </a:cubicBezTo>
                <a:cubicBezTo>
                  <a:pt x="291" y="425"/>
                  <a:pt x="266" y="433"/>
                  <a:pt x="230" y="433"/>
                </a:cubicBezTo>
                <a:close/>
                <a:moveTo>
                  <a:pt x="230" y="345"/>
                </a:moveTo>
                <a:lnTo>
                  <a:pt x="230" y="345"/>
                </a:lnTo>
                <a:cubicBezTo>
                  <a:pt x="168" y="345"/>
                  <a:pt x="124" y="292"/>
                  <a:pt x="124" y="230"/>
                </a:cubicBezTo>
                <a:cubicBezTo>
                  <a:pt x="124" y="167"/>
                  <a:pt x="168" y="123"/>
                  <a:pt x="230" y="123"/>
                </a:cubicBezTo>
                <a:cubicBezTo>
                  <a:pt x="291" y="123"/>
                  <a:pt x="336" y="167"/>
                  <a:pt x="336" y="230"/>
                </a:cubicBezTo>
                <a:cubicBezTo>
                  <a:pt x="336" y="292"/>
                  <a:pt x="291" y="345"/>
                  <a:pt x="230" y="345"/>
                </a:cubicBezTo>
                <a:close/>
                <a:moveTo>
                  <a:pt x="354" y="292"/>
                </a:moveTo>
                <a:lnTo>
                  <a:pt x="354" y="292"/>
                </a:lnTo>
                <a:cubicBezTo>
                  <a:pt x="363" y="274"/>
                  <a:pt x="372" y="257"/>
                  <a:pt x="372" y="230"/>
                </a:cubicBezTo>
                <a:cubicBezTo>
                  <a:pt x="372" y="212"/>
                  <a:pt x="363" y="185"/>
                  <a:pt x="354" y="167"/>
                </a:cubicBezTo>
                <a:cubicBezTo>
                  <a:pt x="407" y="141"/>
                  <a:pt x="407" y="141"/>
                  <a:pt x="407" y="141"/>
                </a:cubicBezTo>
                <a:cubicBezTo>
                  <a:pt x="416" y="167"/>
                  <a:pt x="425" y="195"/>
                  <a:pt x="425" y="230"/>
                </a:cubicBezTo>
                <a:cubicBezTo>
                  <a:pt x="425" y="265"/>
                  <a:pt x="416" y="292"/>
                  <a:pt x="407" y="327"/>
                </a:cubicBezTo>
                <a:lnTo>
                  <a:pt x="354" y="292"/>
                </a:lnTo>
                <a:close/>
              </a:path>
            </a:pathLst>
          </a:custGeom>
          <a:solidFill>
            <a:schemeClr val="bg1"/>
          </a:solidFill>
          <a:ln>
            <a:noFill/>
          </a:ln>
          <a:effectLst/>
        </p:spPr>
        <p:txBody>
          <a:bodyPr wrap="none" anchor="ctr"/>
          <a:lstStyle/>
          <a:p>
            <a:endParaRPr lang="en-US" sz="900" dirty="0"/>
          </a:p>
        </p:txBody>
      </p:sp>
      <p:sp>
        <p:nvSpPr>
          <p:cNvPr id="62" name="Freeform 97"/>
          <p:cNvSpPr>
            <a:spLocks noChangeArrowheads="1"/>
          </p:cNvSpPr>
          <p:nvPr/>
        </p:nvSpPr>
        <p:spPr bwMode="auto">
          <a:xfrm>
            <a:off x="4653282" y="1949395"/>
            <a:ext cx="402338" cy="345370"/>
          </a:xfrm>
          <a:custGeom>
            <a:avLst/>
            <a:gdLst>
              <a:gd name="T0" fmla="*/ 230 w 497"/>
              <a:gd name="T1" fmla="*/ 231 h 426"/>
              <a:gd name="T2" fmla="*/ 230 w 497"/>
              <a:gd name="T3" fmla="*/ 231 h 426"/>
              <a:gd name="T4" fmla="*/ 274 w 497"/>
              <a:gd name="T5" fmla="*/ 231 h 426"/>
              <a:gd name="T6" fmla="*/ 274 w 497"/>
              <a:gd name="T7" fmla="*/ 275 h 426"/>
              <a:gd name="T8" fmla="*/ 496 w 497"/>
              <a:gd name="T9" fmla="*/ 275 h 426"/>
              <a:gd name="T10" fmla="*/ 487 w 497"/>
              <a:gd name="T11" fmla="*/ 133 h 426"/>
              <a:gd name="T12" fmla="*/ 443 w 497"/>
              <a:gd name="T13" fmla="*/ 80 h 426"/>
              <a:gd name="T14" fmla="*/ 363 w 497"/>
              <a:gd name="T15" fmla="*/ 80 h 426"/>
              <a:gd name="T16" fmla="*/ 337 w 497"/>
              <a:gd name="T17" fmla="*/ 27 h 426"/>
              <a:gd name="T18" fmla="*/ 300 w 497"/>
              <a:gd name="T19" fmla="*/ 0 h 426"/>
              <a:gd name="T20" fmla="*/ 194 w 497"/>
              <a:gd name="T21" fmla="*/ 0 h 426"/>
              <a:gd name="T22" fmla="*/ 168 w 497"/>
              <a:gd name="T23" fmla="*/ 27 h 426"/>
              <a:gd name="T24" fmla="*/ 133 w 497"/>
              <a:gd name="T25" fmla="*/ 80 h 426"/>
              <a:gd name="T26" fmla="*/ 53 w 497"/>
              <a:gd name="T27" fmla="*/ 80 h 426"/>
              <a:gd name="T28" fmla="*/ 9 w 497"/>
              <a:gd name="T29" fmla="*/ 133 h 426"/>
              <a:gd name="T30" fmla="*/ 0 w 497"/>
              <a:gd name="T31" fmla="*/ 275 h 426"/>
              <a:gd name="T32" fmla="*/ 230 w 497"/>
              <a:gd name="T33" fmla="*/ 275 h 426"/>
              <a:gd name="T34" fmla="*/ 230 w 497"/>
              <a:gd name="T35" fmla="*/ 231 h 426"/>
              <a:gd name="T36" fmla="*/ 186 w 497"/>
              <a:gd name="T37" fmla="*/ 53 h 426"/>
              <a:gd name="T38" fmla="*/ 186 w 497"/>
              <a:gd name="T39" fmla="*/ 53 h 426"/>
              <a:gd name="T40" fmla="*/ 212 w 497"/>
              <a:gd name="T41" fmla="*/ 36 h 426"/>
              <a:gd name="T42" fmla="*/ 284 w 497"/>
              <a:gd name="T43" fmla="*/ 36 h 426"/>
              <a:gd name="T44" fmla="*/ 309 w 497"/>
              <a:gd name="T45" fmla="*/ 53 h 426"/>
              <a:gd name="T46" fmla="*/ 319 w 497"/>
              <a:gd name="T47" fmla="*/ 80 h 426"/>
              <a:gd name="T48" fmla="*/ 177 w 497"/>
              <a:gd name="T49" fmla="*/ 80 h 426"/>
              <a:gd name="T50" fmla="*/ 186 w 497"/>
              <a:gd name="T51" fmla="*/ 53 h 426"/>
              <a:gd name="T52" fmla="*/ 274 w 497"/>
              <a:gd name="T53" fmla="*/ 355 h 426"/>
              <a:gd name="T54" fmla="*/ 274 w 497"/>
              <a:gd name="T55" fmla="*/ 355 h 426"/>
              <a:gd name="T56" fmla="*/ 230 w 497"/>
              <a:gd name="T57" fmla="*/ 355 h 426"/>
              <a:gd name="T58" fmla="*/ 230 w 497"/>
              <a:gd name="T59" fmla="*/ 302 h 426"/>
              <a:gd name="T60" fmla="*/ 9 w 497"/>
              <a:gd name="T61" fmla="*/ 302 h 426"/>
              <a:gd name="T62" fmla="*/ 17 w 497"/>
              <a:gd name="T63" fmla="*/ 381 h 426"/>
              <a:gd name="T64" fmla="*/ 62 w 497"/>
              <a:gd name="T65" fmla="*/ 425 h 426"/>
              <a:gd name="T66" fmla="*/ 434 w 497"/>
              <a:gd name="T67" fmla="*/ 425 h 426"/>
              <a:gd name="T68" fmla="*/ 478 w 497"/>
              <a:gd name="T69" fmla="*/ 381 h 426"/>
              <a:gd name="T70" fmla="*/ 487 w 497"/>
              <a:gd name="T71" fmla="*/ 302 h 426"/>
              <a:gd name="T72" fmla="*/ 274 w 497"/>
              <a:gd name="T73" fmla="*/ 302 h 426"/>
              <a:gd name="T74" fmla="*/ 274 w 497"/>
              <a:gd name="T75" fmla="*/ 355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7" h="426">
                <a:moveTo>
                  <a:pt x="230" y="231"/>
                </a:moveTo>
                <a:lnTo>
                  <a:pt x="230" y="231"/>
                </a:lnTo>
                <a:cubicBezTo>
                  <a:pt x="274" y="231"/>
                  <a:pt x="274" y="231"/>
                  <a:pt x="274" y="231"/>
                </a:cubicBezTo>
                <a:cubicBezTo>
                  <a:pt x="274" y="275"/>
                  <a:pt x="274" y="275"/>
                  <a:pt x="274" y="275"/>
                </a:cubicBezTo>
                <a:cubicBezTo>
                  <a:pt x="496" y="275"/>
                  <a:pt x="496" y="275"/>
                  <a:pt x="496" y="275"/>
                </a:cubicBezTo>
                <a:cubicBezTo>
                  <a:pt x="496" y="275"/>
                  <a:pt x="496" y="168"/>
                  <a:pt x="487" y="133"/>
                </a:cubicBezTo>
                <a:cubicBezTo>
                  <a:pt x="487" y="97"/>
                  <a:pt x="478" y="80"/>
                  <a:pt x="443" y="80"/>
                </a:cubicBezTo>
                <a:cubicBezTo>
                  <a:pt x="363" y="80"/>
                  <a:pt x="363" y="80"/>
                  <a:pt x="363" y="80"/>
                </a:cubicBezTo>
                <a:cubicBezTo>
                  <a:pt x="345" y="53"/>
                  <a:pt x="337" y="27"/>
                  <a:pt x="337" y="27"/>
                </a:cubicBezTo>
                <a:cubicBezTo>
                  <a:pt x="328" y="9"/>
                  <a:pt x="319" y="0"/>
                  <a:pt x="300" y="0"/>
                </a:cubicBezTo>
                <a:cubicBezTo>
                  <a:pt x="194" y="0"/>
                  <a:pt x="194" y="0"/>
                  <a:pt x="194" y="0"/>
                </a:cubicBezTo>
                <a:cubicBezTo>
                  <a:pt x="177" y="0"/>
                  <a:pt x="168" y="9"/>
                  <a:pt x="168" y="27"/>
                </a:cubicBezTo>
                <a:cubicBezTo>
                  <a:pt x="159" y="27"/>
                  <a:pt x="150" y="53"/>
                  <a:pt x="133" y="80"/>
                </a:cubicBezTo>
                <a:cubicBezTo>
                  <a:pt x="53" y="80"/>
                  <a:pt x="53" y="80"/>
                  <a:pt x="53" y="80"/>
                </a:cubicBezTo>
                <a:cubicBezTo>
                  <a:pt x="17" y="80"/>
                  <a:pt x="9" y="97"/>
                  <a:pt x="9" y="133"/>
                </a:cubicBezTo>
                <a:cubicBezTo>
                  <a:pt x="0" y="168"/>
                  <a:pt x="0" y="275"/>
                  <a:pt x="0" y="275"/>
                </a:cubicBezTo>
                <a:cubicBezTo>
                  <a:pt x="230" y="275"/>
                  <a:pt x="230" y="275"/>
                  <a:pt x="230" y="275"/>
                </a:cubicBezTo>
                <a:lnTo>
                  <a:pt x="230" y="231"/>
                </a:lnTo>
                <a:close/>
                <a:moveTo>
                  <a:pt x="186" y="53"/>
                </a:moveTo>
                <a:lnTo>
                  <a:pt x="186" y="53"/>
                </a:lnTo>
                <a:cubicBezTo>
                  <a:pt x="194" y="44"/>
                  <a:pt x="194" y="36"/>
                  <a:pt x="212" y="36"/>
                </a:cubicBezTo>
                <a:cubicBezTo>
                  <a:pt x="284" y="36"/>
                  <a:pt x="284" y="36"/>
                  <a:pt x="284" y="36"/>
                </a:cubicBezTo>
                <a:cubicBezTo>
                  <a:pt x="300" y="36"/>
                  <a:pt x="300" y="44"/>
                  <a:pt x="309" y="53"/>
                </a:cubicBezTo>
                <a:cubicBezTo>
                  <a:pt x="309" y="53"/>
                  <a:pt x="319" y="71"/>
                  <a:pt x="319" y="80"/>
                </a:cubicBezTo>
                <a:cubicBezTo>
                  <a:pt x="177" y="80"/>
                  <a:pt x="177" y="80"/>
                  <a:pt x="177" y="80"/>
                </a:cubicBezTo>
                <a:cubicBezTo>
                  <a:pt x="186" y="71"/>
                  <a:pt x="186" y="53"/>
                  <a:pt x="186" y="53"/>
                </a:cubicBezTo>
                <a:close/>
                <a:moveTo>
                  <a:pt x="274" y="355"/>
                </a:moveTo>
                <a:lnTo>
                  <a:pt x="274" y="355"/>
                </a:lnTo>
                <a:cubicBezTo>
                  <a:pt x="230" y="355"/>
                  <a:pt x="230" y="355"/>
                  <a:pt x="230" y="355"/>
                </a:cubicBezTo>
                <a:cubicBezTo>
                  <a:pt x="230" y="302"/>
                  <a:pt x="230" y="302"/>
                  <a:pt x="230" y="302"/>
                </a:cubicBezTo>
                <a:cubicBezTo>
                  <a:pt x="9" y="302"/>
                  <a:pt x="9" y="302"/>
                  <a:pt x="9" y="302"/>
                </a:cubicBezTo>
                <a:cubicBezTo>
                  <a:pt x="9" y="302"/>
                  <a:pt x="17" y="346"/>
                  <a:pt x="17" y="381"/>
                </a:cubicBezTo>
                <a:cubicBezTo>
                  <a:pt x="17" y="399"/>
                  <a:pt x="26" y="425"/>
                  <a:pt x="62" y="425"/>
                </a:cubicBezTo>
                <a:cubicBezTo>
                  <a:pt x="434" y="425"/>
                  <a:pt x="434" y="425"/>
                  <a:pt x="434" y="425"/>
                </a:cubicBezTo>
                <a:cubicBezTo>
                  <a:pt x="469" y="425"/>
                  <a:pt x="478" y="399"/>
                  <a:pt x="478" y="381"/>
                </a:cubicBezTo>
                <a:cubicBezTo>
                  <a:pt x="478" y="346"/>
                  <a:pt x="487" y="302"/>
                  <a:pt x="487" y="302"/>
                </a:cubicBezTo>
                <a:cubicBezTo>
                  <a:pt x="274" y="302"/>
                  <a:pt x="274" y="302"/>
                  <a:pt x="274" y="302"/>
                </a:cubicBezTo>
                <a:lnTo>
                  <a:pt x="274" y="355"/>
                </a:lnTo>
                <a:close/>
              </a:path>
            </a:pathLst>
          </a:custGeom>
          <a:solidFill>
            <a:schemeClr val="bg1"/>
          </a:solidFill>
          <a:ln>
            <a:noFill/>
          </a:ln>
          <a:effectLst/>
        </p:spPr>
        <p:txBody>
          <a:bodyPr wrap="none" anchor="ctr"/>
          <a:lstStyle/>
          <a:p>
            <a:endParaRPr lang="en-US" sz="900" dirty="0"/>
          </a:p>
        </p:txBody>
      </p:sp>
      <p:sp>
        <p:nvSpPr>
          <p:cNvPr id="65" name="Freeform 102"/>
          <p:cNvSpPr>
            <a:spLocks noChangeArrowheads="1"/>
          </p:cNvSpPr>
          <p:nvPr/>
        </p:nvSpPr>
        <p:spPr bwMode="auto">
          <a:xfrm>
            <a:off x="9655253" y="1974677"/>
            <a:ext cx="402338" cy="359610"/>
          </a:xfrm>
          <a:custGeom>
            <a:avLst/>
            <a:gdLst>
              <a:gd name="T0" fmla="*/ 80 w 498"/>
              <a:gd name="T1" fmla="*/ 151 h 445"/>
              <a:gd name="T2" fmla="*/ 80 w 498"/>
              <a:gd name="T3" fmla="*/ 151 h 445"/>
              <a:gd name="T4" fmla="*/ 142 w 498"/>
              <a:gd name="T5" fmla="*/ 169 h 445"/>
              <a:gd name="T6" fmla="*/ 151 w 498"/>
              <a:gd name="T7" fmla="*/ 169 h 445"/>
              <a:gd name="T8" fmla="*/ 195 w 498"/>
              <a:gd name="T9" fmla="*/ 134 h 445"/>
              <a:gd name="T10" fmla="*/ 195 w 498"/>
              <a:gd name="T11" fmla="*/ 125 h 445"/>
              <a:gd name="T12" fmla="*/ 178 w 498"/>
              <a:gd name="T13" fmla="*/ 107 h 445"/>
              <a:gd name="T14" fmla="*/ 275 w 498"/>
              <a:gd name="T15" fmla="*/ 10 h 445"/>
              <a:gd name="T16" fmla="*/ 195 w 498"/>
              <a:gd name="T17" fmla="*/ 0 h 445"/>
              <a:gd name="T18" fmla="*/ 107 w 498"/>
              <a:gd name="T19" fmla="*/ 54 h 445"/>
              <a:gd name="T20" fmla="*/ 72 w 498"/>
              <a:gd name="T21" fmla="*/ 81 h 445"/>
              <a:gd name="T22" fmla="*/ 53 w 498"/>
              <a:gd name="T23" fmla="*/ 116 h 445"/>
              <a:gd name="T24" fmla="*/ 18 w 498"/>
              <a:gd name="T25" fmla="*/ 125 h 445"/>
              <a:gd name="T26" fmla="*/ 0 w 498"/>
              <a:gd name="T27" fmla="*/ 143 h 445"/>
              <a:gd name="T28" fmla="*/ 0 w 498"/>
              <a:gd name="T29" fmla="*/ 151 h 445"/>
              <a:gd name="T30" fmla="*/ 36 w 498"/>
              <a:gd name="T31" fmla="*/ 187 h 445"/>
              <a:gd name="T32" fmla="*/ 53 w 498"/>
              <a:gd name="T33" fmla="*/ 196 h 445"/>
              <a:gd name="T34" fmla="*/ 72 w 498"/>
              <a:gd name="T35" fmla="*/ 178 h 445"/>
              <a:gd name="T36" fmla="*/ 80 w 498"/>
              <a:gd name="T37" fmla="*/ 151 h 445"/>
              <a:gd name="T38" fmla="*/ 222 w 498"/>
              <a:gd name="T39" fmla="*/ 160 h 445"/>
              <a:gd name="T40" fmla="*/ 222 w 498"/>
              <a:gd name="T41" fmla="*/ 160 h 445"/>
              <a:gd name="T42" fmla="*/ 213 w 498"/>
              <a:gd name="T43" fmla="*/ 160 h 445"/>
              <a:gd name="T44" fmla="*/ 178 w 498"/>
              <a:gd name="T45" fmla="*/ 187 h 445"/>
              <a:gd name="T46" fmla="*/ 169 w 498"/>
              <a:gd name="T47" fmla="*/ 204 h 445"/>
              <a:gd name="T48" fmla="*/ 381 w 498"/>
              <a:gd name="T49" fmla="*/ 435 h 445"/>
              <a:gd name="T50" fmla="*/ 399 w 498"/>
              <a:gd name="T51" fmla="*/ 435 h 445"/>
              <a:gd name="T52" fmla="*/ 426 w 498"/>
              <a:gd name="T53" fmla="*/ 417 h 445"/>
              <a:gd name="T54" fmla="*/ 426 w 498"/>
              <a:gd name="T55" fmla="*/ 400 h 445"/>
              <a:gd name="T56" fmla="*/ 222 w 498"/>
              <a:gd name="T57" fmla="*/ 160 h 445"/>
              <a:gd name="T58" fmla="*/ 497 w 498"/>
              <a:gd name="T59" fmla="*/ 63 h 445"/>
              <a:gd name="T60" fmla="*/ 497 w 498"/>
              <a:gd name="T61" fmla="*/ 63 h 445"/>
              <a:gd name="T62" fmla="*/ 479 w 498"/>
              <a:gd name="T63" fmla="*/ 54 h 445"/>
              <a:gd name="T64" fmla="*/ 461 w 498"/>
              <a:gd name="T65" fmla="*/ 89 h 445"/>
              <a:gd name="T66" fmla="*/ 408 w 498"/>
              <a:gd name="T67" fmla="*/ 107 h 445"/>
              <a:gd name="T68" fmla="*/ 399 w 498"/>
              <a:gd name="T69" fmla="*/ 63 h 445"/>
              <a:gd name="T70" fmla="*/ 417 w 498"/>
              <a:gd name="T71" fmla="*/ 19 h 445"/>
              <a:gd name="T72" fmla="*/ 408 w 498"/>
              <a:gd name="T73" fmla="*/ 10 h 445"/>
              <a:gd name="T74" fmla="*/ 337 w 498"/>
              <a:gd name="T75" fmla="*/ 72 h 445"/>
              <a:gd name="T76" fmla="*/ 319 w 498"/>
              <a:gd name="T77" fmla="*/ 151 h 445"/>
              <a:gd name="T78" fmla="*/ 284 w 498"/>
              <a:gd name="T79" fmla="*/ 187 h 445"/>
              <a:gd name="T80" fmla="*/ 319 w 498"/>
              <a:gd name="T81" fmla="*/ 231 h 445"/>
              <a:gd name="T82" fmla="*/ 364 w 498"/>
              <a:gd name="T83" fmla="*/ 187 h 445"/>
              <a:gd name="T84" fmla="*/ 408 w 498"/>
              <a:gd name="T85" fmla="*/ 178 h 445"/>
              <a:gd name="T86" fmla="*/ 488 w 498"/>
              <a:gd name="T87" fmla="*/ 143 h 445"/>
              <a:gd name="T88" fmla="*/ 497 w 498"/>
              <a:gd name="T89" fmla="*/ 63 h 445"/>
              <a:gd name="T90" fmla="*/ 72 w 498"/>
              <a:gd name="T91" fmla="*/ 400 h 445"/>
              <a:gd name="T92" fmla="*/ 72 w 498"/>
              <a:gd name="T93" fmla="*/ 400 h 445"/>
              <a:gd name="T94" fmla="*/ 72 w 498"/>
              <a:gd name="T95" fmla="*/ 417 h 445"/>
              <a:gd name="T96" fmla="*/ 89 w 498"/>
              <a:gd name="T97" fmla="*/ 444 h 445"/>
              <a:gd name="T98" fmla="*/ 107 w 498"/>
              <a:gd name="T99" fmla="*/ 435 h 445"/>
              <a:gd name="T100" fmla="*/ 231 w 498"/>
              <a:gd name="T101" fmla="*/ 320 h 445"/>
              <a:gd name="T102" fmla="*/ 195 w 498"/>
              <a:gd name="T103" fmla="*/ 275 h 445"/>
              <a:gd name="T104" fmla="*/ 72 w 498"/>
              <a:gd name="T105" fmla="*/ 400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98" h="445">
                <a:moveTo>
                  <a:pt x="80" y="151"/>
                </a:moveTo>
                <a:lnTo>
                  <a:pt x="80" y="151"/>
                </a:lnTo>
                <a:cubicBezTo>
                  <a:pt x="97" y="134"/>
                  <a:pt x="116" y="143"/>
                  <a:pt x="142" y="169"/>
                </a:cubicBezTo>
                <a:cubicBezTo>
                  <a:pt x="151" y="178"/>
                  <a:pt x="151" y="169"/>
                  <a:pt x="151" y="169"/>
                </a:cubicBezTo>
                <a:cubicBezTo>
                  <a:pt x="160" y="169"/>
                  <a:pt x="186" y="134"/>
                  <a:pt x="195" y="134"/>
                </a:cubicBezTo>
                <a:cubicBezTo>
                  <a:pt x="195" y="134"/>
                  <a:pt x="195" y="134"/>
                  <a:pt x="195" y="125"/>
                </a:cubicBezTo>
                <a:cubicBezTo>
                  <a:pt x="186" y="125"/>
                  <a:pt x="178" y="116"/>
                  <a:pt x="178" y="107"/>
                </a:cubicBezTo>
                <a:cubicBezTo>
                  <a:pt x="133" y="45"/>
                  <a:pt x="301" y="10"/>
                  <a:pt x="275" y="10"/>
                </a:cubicBezTo>
                <a:cubicBezTo>
                  <a:pt x="257" y="0"/>
                  <a:pt x="204" y="0"/>
                  <a:pt x="195" y="0"/>
                </a:cubicBezTo>
                <a:cubicBezTo>
                  <a:pt x="169" y="10"/>
                  <a:pt x="125" y="36"/>
                  <a:pt x="107" y="54"/>
                </a:cubicBezTo>
                <a:cubicBezTo>
                  <a:pt x="80" y="72"/>
                  <a:pt x="72" y="81"/>
                  <a:pt x="72" y="81"/>
                </a:cubicBezTo>
                <a:cubicBezTo>
                  <a:pt x="62" y="89"/>
                  <a:pt x="72" y="107"/>
                  <a:pt x="53" y="116"/>
                </a:cubicBezTo>
                <a:cubicBezTo>
                  <a:pt x="36" y="125"/>
                  <a:pt x="27" y="116"/>
                  <a:pt x="18" y="125"/>
                </a:cubicBezTo>
                <a:cubicBezTo>
                  <a:pt x="18" y="134"/>
                  <a:pt x="9" y="134"/>
                  <a:pt x="0" y="143"/>
                </a:cubicBezTo>
                <a:lnTo>
                  <a:pt x="0" y="151"/>
                </a:lnTo>
                <a:lnTo>
                  <a:pt x="36" y="187"/>
                </a:lnTo>
                <a:cubicBezTo>
                  <a:pt x="36" y="196"/>
                  <a:pt x="44" y="196"/>
                  <a:pt x="53" y="196"/>
                </a:cubicBezTo>
                <a:cubicBezTo>
                  <a:pt x="53" y="187"/>
                  <a:pt x="62" y="178"/>
                  <a:pt x="72" y="178"/>
                </a:cubicBezTo>
                <a:cubicBezTo>
                  <a:pt x="72" y="178"/>
                  <a:pt x="72" y="151"/>
                  <a:pt x="80" y="151"/>
                </a:cubicBezTo>
                <a:close/>
                <a:moveTo>
                  <a:pt x="222" y="160"/>
                </a:moveTo>
                <a:lnTo>
                  <a:pt x="222" y="160"/>
                </a:lnTo>
                <a:cubicBezTo>
                  <a:pt x="213" y="160"/>
                  <a:pt x="213" y="160"/>
                  <a:pt x="213" y="160"/>
                </a:cubicBezTo>
                <a:cubicBezTo>
                  <a:pt x="178" y="187"/>
                  <a:pt x="178" y="187"/>
                  <a:pt x="178" y="187"/>
                </a:cubicBezTo>
                <a:cubicBezTo>
                  <a:pt x="169" y="196"/>
                  <a:pt x="169" y="196"/>
                  <a:pt x="169" y="204"/>
                </a:cubicBezTo>
                <a:cubicBezTo>
                  <a:pt x="381" y="435"/>
                  <a:pt x="381" y="435"/>
                  <a:pt x="381" y="435"/>
                </a:cubicBezTo>
                <a:cubicBezTo>
                  <a:pt x="381" y="444"/>
                  <a:pt x="391" y="444"/>
                  <a:pt x="399" y="435"/>
                </a:cubicBezTo>
                <a:cubicBezTo>
                  <a:pt x="426" y="417"/>
                  <a:pt x="426" y="417"/>
                  <a:pt x="426" y="417"/>
                </a:cubicBezTo>
                <a:cubicBezTo>
                  <a:pt x="426" y="408"/>
                  <a:pt x="426" y="400"/>
                  <a:pt x="426" y="400"/>
                </a:cubicBezTo>
                <a:lnTo>
                  <a:pt x="222" y="160"/>
                </a:lnTo>
                <a:close/>
                <a:moveTo>
                  <a:pt x="497" y="63"/>
                </a:moveTo>
                <a:lnTo>
                  <a:pt x="497" y="63"/>
                </a:lnTo>
                <a:cubicBezTo>
                  <a:pt x="488" y="45"/>
                  <a:pt x="488" y="54"/>
                  <a:pt x="479" y="54"/>
                </a:cubicBezTo>
                <a:cubicBezTo>
                  <a:pt x="479" y="63"/>
                  <a:pt x="461" y="81"/>
                  <a:pt x="461" y="89"/>
                </a:cubicBezTo>
                <a:cubicBezTo>
                  <a:pt x="452" y="107"/>
                  <a:pt x="435" y="125"/>
                  <a:pt x="408" y="107"/>
                </a:cubicBezTo>
                <a:cubicBezTo>
                  <a:pt x="381" y="81"/>
                  <a:pt x="391" y="72"/>
                  <a:pt x="399" y="63"/>
                </a:cubicBezTo>
                <a:cubicBezTo>
                  <a:pt x="399" y="54"/>
                  <a:pt x="417" y="28"/>
                  <a:pt x="417" y="19"/>
                </a:cubicBezTo>
                <a:cubicBezTo>
                  <a:pt x="426" y="19"/>
                  <a:pt x="417" y="10"/>
                  <a:pt x="408" y="10"/>
                </a:cubicBezTo>
                <a:cubicBezTo>
                  <a:pt x="399" y="19"/>
                  <a:pt x="346" y="36"/>
                  <a:pt x="337" y="72"/>
                </a:cubicBezTo>
                <a:cubicBezTo>
                  <a:pt x="328" y="98"/>
                  <a:pt x="346" y="125"/>
                  <a:pt x="319" y="151"/>
                </a:cubicBezTo>
                <a:cubicBezTo>
                  <a:pt x="284" y="187"/>
                  <a:pt x="284" y="187"/>
                  <a:pt x="284" y="187"/>
                </a:cubicBezTo>
                <a:cubicBezTo>
                  <a:pt x="319" y="231"/>
                  <a:pt x="319" y="231"/>
                  <a:pt x="319" y="231"/>
                </a:cubicBezTo>
                <a:cubicBezTo>
                  <a:pt x="364" y="187"/>
                  <a:pt x="364" y="187"/>
                  <a:pt x="364" y="187"/>
                </a:cubicBezTo>
                <a:cubicBezTo>
                  <a:pt x="372" y="178"/>
                  <a:pt x="391" y="169"/>
                  <a:pt x="408" y="178"/>
                </a:cubicBezTo>
                <a:cubicBezTo>
                  <a:pt x="452" y="187"/>
                  <a:pt x="470" y="169"/>
                  <a:pt x="488" y="143"/>
                </a:cubicBezTo>
                <a:cubicBezTo>
                  <a:pt x="497" y="116"/>
                  <a:pt x="497" y="72"/>
                  <a:pt x="497" y="63"/>
                </a:cubicBezTo>
                <a:close/>
                <a:moveTo>
                  <a:pt x="72" y="400"/>
                </a:moveTo>
                <a:lnTo>
                  <a:pt x="72" y="400"/>
                </a:lnTo>
                <a:cubicBezTo>
                  <a:pt x="62" y="408"/>
                  <a:pt x="62" y="417"/>
                  <a:pt x="72" y="417"/>
                </a:cubicBezTo>
                <a:cubicBezTo>
                  <a:pt x="89" y="444"/>
                  <a:pt x="89" y="444"/>
                  <a:pt x="89" y="444"/>
                </a:cubicBezTo>
                <a:cubicBezTo>
                  <a:pt x="97" y="444"/>
                  <a:pt x="107" y="444"/>
                  <a:pt x="107" y="435"/>
                </a:cubicBezTo>
                <a:cubicBezTo>
                  <a:pt x="231" y="320"/>
                  <a:pt x="231" y="320"/>
                  <a:pt x="231" y="320"/>
                </a:cubicBezTo>
                <a:cubicBezTo>
                  <a:pt x="195" y="275"/>
                  <a:pt x="195" y="275"/>
                  <a:pt x="195" y="275"/>
                </a:cubicBezTo>
                <a:lnTo>
                  <a:pt x="72" y="400"/>
                </a:lnTo>
                <a:close/>
              </a:path>
            </a:pathLst>
          </a:custGeom>
          <a:solidFill>
            <a:schemeClr val="bg1"/>
          </a:solidFill>
          <a:ln>
            <a:noFill/>
          </a:ln>
          <a:effectLst/>
        </p:spPr>
        <p:txBody>
          <a:bodyPr wrap="none" anchor="ctr"/>
          <a:lstStyle/>
          <a:p>
            <a:endParaRPr lang="en-US" sz="900" dirty="0"/>
          </a:p>
        </p:txBody>
      </p:sp>
      <p:sp>
        <p:nvSpPr>
          <p:cNvPr id="66" name="Freeform 104"/>
          <p:cNvSpPr>
            <a:spLocks noChangeArrowheads="1"/>
          </p:cNvSpPr>
          <p:nvPr/>
        </p:nvSpPr>
        <p:spPr bwMode="auto">
          <a:xfrm>
            <a:off x="2038636" y="1985817"/>
            <a:ext cx="402338" cy="270598"/>
          </a:xfrm>
          <a:custGeom>
            <a:avLst/>
            <a:gdLst>
              <a:gd name="T0" fmla="*/ 203 w 497"/>
              <a:gd name="T1" fmla="*/ 257 h 337"/>
              <a:gd name="T2" fmla="*/ 203 w 497"/>
              <a:gd name="T3" fmla="*/ 257 h 337"/>
              <a:gd name="T4" fmla="*/ 221 w 497"/>
              <a:gd name="T5" fmla="*/ 327 h 337"/>
              <a:gd name="T6" fmla="*/ 283 w 497"/>
              <a:gd name="T7" fmla="*/ 310 h 337"/>
              <a:gd name="T8" fmla="*/ 398 w 497"/>
              <a:gd name="T9" fmla="*/ 9 h 337"/>
              <a:gd name="T10" fmla="*/ 203 w 497"/>
              <a:gd name="T11" fmla="*/ 257 h 337"/>
              <a:gd name="T12" fmla="*/ 248 w 497"/>
              <a:gd name="T13" fmla="*/ 71 h 337"/>
              <a:gd name="T14" fmla="*/ 248 w 497"/>
              <a:gd name="T15" fmla="*/ 71 h 337"/>
              <a:gd name="T16" fmla="*/ 274 w 497"/>
              <a:gd name="T17" fmla="*/ 71 h 337"/>
              <a:gd name="T18" fmla="*/ 310 w 497"/>
              <a:gd name="T19" fmla="*/ 26 h 337"/>
              <a:gd name="T20" fmla="*/ 248 w 497"/>
              <a:gd name="T21" fmla="*/ 17 h 337"/>
              <a:gd name="T22" fmla="*/ 0 w 497"/>
              <a:gd name="T23" fmla="*/ 283 h 337"/>
              <a:gd name="T24" fmla="*/ 0 w 497"/>
              <a:gd name="T25" fmla="*/ 310 h 337"/>
              <a:gd name="T26" fmla="*/ 26 w 497"/>
              <a:gd name="T27" fmla="*/ 336 h 337"/>
              <a:gd name="T28" fmla="*/ 53 w 497"/>
              <a:gd name="T29" fmla="*/ 310 h 337"/>
              <a:gd name="T30" fmla="*/ 53 w 497"/>
              <a:gd name="T31" fmla="*/ 283 h 337"/>
              <a:gd name="T32" fmla="*/ 248 w 497"/>
              <a:gd name="T33" fmla="*/ 71 h 337"/>
              <a:gd name="T34" fmla="*/ 425 w 497"/>
              <a:gd name="T35" fmla="*/ 98 h 337"/>
              <a:gd name="T36" fmla="*/ 425 w 497"/>
              <a:gd name="T37" fmla="*/ 98 h 337"/>
              <a:gd name="T38" fmla="*/ 407 w 497"/>
              <a:gd name="T39" fmla="*/ 151 h 337"/>
              <a:gd name="T40" fmla="*/ 442 w 497"/>
              <a:gd name="T41" fmla="*/ 283 h 337"/>
              <a:gd name="T42" fmla="*/ 442 w 497"/>
              <a:gd name="T43" fmla="*/ 310 h 337"/>
              <a:gd name="T44" fmla="*/ 469 w 497"/>
              <a:gd name="T45" fmla="*/ 336 h 337"/>
              <a:gd name="T46" fmla="*/ 469 w 497"/>
              <a:gd name="T47" fmla="*/ 336 h 337"/>
              <a:gd name="T48" fmla="*/ 496 w 497"/>
              <a:gd name="T49" fmla="*/ 310 h 337"/>
              <a:gd name="T50" fmla="*/ 496 w 497"/>
              <a:gd name="T51" fmla="*/ 283 h 337"/>
              <a:gd name="T52" fmla="*/ 425 w 497"/>
              <a:gd name="T53" fmla="*/ 98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97" h="337">
                <a:moveTo>
                  <a:pt x="203" y="257"/>
                </a:moveTo>
                <a:lnTo>
                  <a:pt x="203" y="257"/>
                </a:lnTo>
                <a:cubicBezTo>
                  <a:pt x="186" y="283"/>
                  <a:pt x="194" y="310"/>
                  <a:pt x="221" y="327"/>
                </a:cubicBezTo>
                <a:cubicBezTo>
                  <a:pt x="239" y="336"/>
                  <a:pt x="266" y="336"/>
                  <a:pt x="283" y="310"/>
                </a:cubicBezTo>
                <a:cubicBezTo>
                  <a:pt x="301" y="274"/>
                  <a:pt x="407" y="9"/>
                  <a:pt x="398" y="9"/>
                </a:cubicBezTo>
                <a:cubicBezTo>
                  <a:pt x="389" y="0"/>
                  <a:pt x="221" y="230"/>
                  <a:pt x="203" y="257"/>
                </a:cubicBezTo>
                <a:close/>
                <a:moveTo>
                  <a:pt x="248" y="71"/>
                </a:moveTo>
                <a:lnTo>
                  <a:pt x="248" y="71"/>
                </a:lnTo>
                <a:cubicBezTo>
                  <a:pt x="257" y="71"/>
                  <a:pt x="266" y="71"/>
                  <a:pt x="274" y="71"/>
                </a:cubicBezTo>
                <a:cubicBezTo>
                  <a:pt x="292" y="53"/>
                  <a:pt x="301" y="44"/>
                  <a:pt x="310" y="26"/>
                </a:cubicBezTo>
                <a:cubicBezTo>
                  <a:pt x="292" y="17"/>
                  <a:pt x="274" y="17"/>
                  <a:pt x="248" y="17"/>
                </a:cubicBezTo>
                <a:cubicBezTo>
                  <a:pt x="106" y="17"/>
                  <a:pt x="0" y="133"/>
                  <a:pt x="0" y="283"/>
                </a:cubicBezTo>
                <a:cubicBezTo>
                  <a:pt x="0" y="292"/>
                  <a:pt x="0" y="301"/>
                  <a:pt x="0" y="310"/>
                </a:cubicBezTo>
                <a:cubicBezTo>
                  <a:pt x="0" y="327"/>
                  <a:pt x="17" y="336"/>
                  <a:pt x="26" y="336"/>
                </a:cubicBezTo>
                <a:cubicBezTo>
                  <a:pt x="44" y="336"/>
                  <a:pt x="53" y="319"/>
                  <a:pt x="53" y="310"/>
                </a:cubicBezTo>
                <a:cubicBezTo>
                  <a:pt x="53" y="301"/>
                  <a:pt x="53" y="292"/>
                  <a:pt x="53" y="283"/>
                </a:cubicBezTo>
                <a:cubicBezTo>
                  <a:pt x="53" y="160"/>
                  <a:pt x="132" y="71"/>
                  <a:pt x="248" y="71"/>
                </a:cubicBezTo>
                <a:close/>
                <a:moveTo>
                  <a:pt x="425" y="98"/>
                </a:moveTo>
                <a:lnTo>
                  <a:pt x="425" y="98"/>
                </a:lnTo>
                <a:cubicBezTo>
                  <a:pt x="416" y="115"/>
                  <a:pt x="416" y="133"/>
                  <a:pt x="407" y="151"/>
                </a:cubicBezTo>
                <a:cubicBezTo>
                  <a:pt x="433" y="186"/>
                  <a:pt x="442" y="239"/>
                  <a:pt x="442" y="283"/>
                </a:cubicBezTo>
                <a:cubicBezTo>
                  <a:pt x="442" y="292"/>
                  <a:pt x="442" y="301"/>
                  <a:pt x="442" y="310"/>
                </a:cubicBezTo>
                <a:cubicBezTo>
                  <a:pt x="442" y="319"/>
                  <a:pt x="451" y="336"/>
                  <a:pt x="469" y="336"/>
                </a:cubicBezTo>
                <a:lnTo>
                  <a:pt x="469" y="336"/>
                </a:lnTo>
                <a:cubicBezTo>
                  <a:pt x="478" y="336"/>
                  <a:pt x="496" y="327"/>
                  <a:pt x="496" y="310"/>
                </a:cubicBezTo>
                <a:cubicBezTo>
                  <a:pt x="496" y="301"/>
                  <a:pt x="496" y="292"/>
                  <a:pt x="496" y="283"/>
                </a:cubicBezTo>
                <a:cubicBezTo>
                  <a:pt x="496" y="213"/>
                  <a:pt x="469" y="151"/>
                  <a:pt x="425" y="98"/>
                </a:cubicBezTo>
                <a:close/>
              </a:path>
            </a:pathLst>
          </a:custGeom>
          <a:solidFill>
            <a:schemeClr val="bg1"/>
          </a:solidFill>
          <a:ln>
            <a:noFill/>
          </a:ln>
          <a:effectLst/>
        </p:spPr>
        <p:txBody>
          <a:bodyPr wrap="none" anchor="ctr"/>
          <a:lstStyle/>
          <a:p>
            <a:endParaRPr lang="en-US" sz="900" dirty="0"/>
          </a:p>
        </p:txBody>
      </p:sp>
      <p:pic>
        <p:nvPicPr>
          <p:cNvPr id="41" name="Picture 40"/>
          <p:cNvPicPr>
            <a:picLocks noChangeAspect="1"/>
          </p:cNvPicPr>
          <p:nvPr/>
        </p:nvPicPr>
        <p:blipFill>
          <a:blip r:embed="rId3"/>
          <a:stretch>
            <a:fillRect/>
          </a:stretch>
        </p:blipFill>
        <p:spPr>
          <a:xfrm>
            <a:off x="9498666" y="5875727"/>
            <a:ext cx="2493480" cy="725487"/>
          </a:xfrm>
          <a:prstGeom prst="rect">
            <a:avLst/>
          </a:prstGeom>
        </p:spPr>
      </p:pic>
    </p:spTree>
    <p:extLst>
      <p:ext uri="{BB962C8B-B14F-4D97-AF65-F5344CB8AC3E}">
        <p14:creationId xmlns:p14="http://schemas.microsoft.com/office/powerpoint/2010/main" val="42372659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3A941-DC32-4709-AF88-9E0553A56550}"/>
              </a:ext>
            </a:extLst>
          </p:cNvPr>
          <p:cNvSpPr>
            <a:spLocks noGrp="1"/>
          </p:cNvSpPr>
          <p:nvPr>
            <p:ph type="title"/>
          </p:nvPr>
        </p:nvSpPr>
        <p:spPr>
          <a:xfrm>
            <a:off x="349482" y="298542"/>
            <a:ext cx="9603275" cy="1049235"/>
          </a:xfrm>
        </p:spPr>
        <p:txBody>
          <a:bodyPr>
            <a:normAutofit/>
          </a:bodyPr>
          <a:lstStyle/>
          <a:p>
            <a:pPr algn="just"/>
            <a:r>
              <a:rPr lang="en-AU" sz="2800" b="1" dirty="0"/>
              <a:t>ABOUT PCREEE –Pacific Centre for Renewable Energy and Energy Efficiency </a:t>
            </a:r>
          </a:p>
        </p:txBody>
      </p:sp>
      <p:sp>
        <p:nvSpPr>
          <p:cNvPr id="3" name="Content Placeholder 2">
            <a:extLst>
              <a:ext uri="{FF2B5EF4-FFF2-40B4-BE49-F238E27FC236}">
                <a16:creationId xmlns:a16="http://schemas.microsoft.com/office/drawing/2014/main" id="{3FD9A0CC-831D-4C25-97D5-910FC5DB4993}"/>
              </a:ext>
            </a:extLst>
          </p:cNvPr>
          <p:cNvSpPr>
            <a:spLocks noGrp="1"/>
          </p:cNvSpPr>
          <p:nvPr>
            <p:ph idx="1"/>
          </p:nvPr>
        </p:nvSpPr>
        <p:spPr>
          <a:xfrm>
            <a:off x="495300" y="1347777"/>
            <a:ext cx="11201400" cy="3514407"/>
          </a:xfrm>
        </p:spPr>
        <p:txBody>
          <a:bodyPr>
            <a:normAutofit fontScale="92500" lnSpcReduction="20000"/>
          </a:bodyPr>
          <a:lstStyle/>
          <a:p>
            <a:pPr algn="just"/>
            <a:r>
              <a:rPr lang="en-AU" dirty="0"/>
              <a:t>Part of the Pacific Community (SPC), located in Nukualofa, Tonga </a:t>
            </a:r>
          </a:p>
          <a:p>
            <a:pPr algn="just"/>
            <a:r>
              <a:rPr lang="en-AU" dirty="0"/>
              <a:t>A SE4ALL Centre of Excellence to Promote Sustainable Energy Markets, Industries and Innovation</a:t>
            </a:r>
          </a:p>
          <a:p>
            <a:pPr algn="just"/>
            <a:r>
              <a:rPr lang="en-AU" dirty="0"/>
              <a:t>Part of the regional network of sustainable energy centres for SIDS in Africa, Caribbean, Pacific and Indian Ocean (</a:t>
            </a:r>
            <a:r>
              <a:rPr lang="en-AU" dirty="0" err="1"/>
              <a:t>eg.</a:t>
            </a:r>
            <a:r>
              <a:rPr lang="en-AU" dirty="0"/>
              <a:t> CCREEE, ECREE, etc)</a:t>
            </a:r>
          </a:p>
          <a:p>
            <a:pPr algn="just"/>
            <a:r>
              <a:rPr lang="en-AU" dirty="0"/>
              <a:t>Inauguration in April 2017, just over 2 years in operation</a:t>
            </a:r>
          </a:p>
          <a:p>
            <a:pPr algn="just"/>
            <a:r>
              <a:rPr lang="en-AU" dirty="0"/>
              <a:t>Goal: </a:t>
            </a:r>
            <a:r>
              <a:rPr lang="en-CA" dirty="0"/>
              <a:t>Accelerate the deployment of feasible RE and EE technologies in the Pacific Islands by supporting the private sector to lead and to invest. </a:t>
            </a:r>
            <a:endParaRPr lang="en-US" dirty="0"/>
          </a:p>
          <a:p>
            <a:pPr algn="just"/>
            <a:endParaRPr lang="en-AU" dirty="0"/>
          </a:p>
          <a:p>
            <a:pPr algn="just"/>
            <a:r>
              <a:rPr lang="en-AU" dirty="0"/>
              <a:t>Intervention Logic of the Centre : </a:t>
            </a:r>
          </a:p>
          <a:p>
            <a:endParaRPr lang="en-AU" dirty="0"/>
          </a:p>
          <a:p>
            <a:endParaRPr lang="en-AU" dirty="0"/>
          </a:p>
        </p:txBody>
      </p:sp>
      <p:pic>
        <p:nvPicPr>
          <p:cNvPr id="4" name="Picture 3">
            <a:extLst>
              <a:ext uri="{FF2B5EF4-FFF2-40B4-BE49-F238E27FC236}">
                <a16:creationId xmlns:a16="http://schemas.microsoft.com/office/drawing/2014/main" id="{59C2FB74-3B30-47CF-8153-5DED4BA4B2D7}"/>
              </a:ext>
            </a:extLst>
          </p:cNvPr>
          <p:cNvPicPr>
            <a:picLocks noChangeAspect="1"/>
          </p:cNvPicPr>
          <p:nvPr/>
        </p:nvPicPr>
        <p:blipFill>
          <a:blip r:embed="rId2"/>
          <a:stretch>
            <a:fillRect/>
          </a:stretch>
        </p:blipFill>
        <p:spPr>
          <a:xfrm>
            <a:off x="1893570" y="4815839"/>
            <a:ext cx="6515100" cy="1834515"/>
          </a:xfrm>
          <a:prstGeom prst="rect">
            <a:avLst/>
          </a:prstGeom>
        </p:spPr>
      </p:pic>
      <p:pic>
        <p:nvPicPr>
          <p:cNvPr id="5" name="Picture 4">
            <a:extLst>
              <a:ext uri="{FF2B5EF4-FFF2-40B4-BE49-F238E27FC236}">
                <a16:creationId xmlns:a16="http://schemas.microsoft.com/office/drawing/2014/main" id="{717E8234-D142-4D30-A91C-020DB64CC945}"/>
              </a:ext>
            </a:extLst>
          </p:cNvPr>
          <p:cNvPicPr>
            <a:picLocks noChangeAspect="1"/>
          </p:cNvPicPr>
          <p:nvPr/>
        </p:nvPicPr>
        <p:blipFill>
          <a:blip r:embed="rId3"/>
          <a:stretch>
            <a:fillRect/>
          </a:stretch>
        </p:blipFill>
        <p:spPr>
          <a:xfrm>
            <a:off x="9632294" y="6000707"/>
            <a:ext cx="2493480" cy="725487"/>
          </a:xfrm>
          <a:prstGeom prst="rect">
            <a:avLst/>
          </a:prstGeom>
        </p:spPr>
      </p:pic>
    </p:spTree>
    <p:extLst>
      <p:ext uri="{BB962C8B-B14F-4D97-AF65-F5344CB8AC3E}">
        <p14:creationId xmlns:p14="http://schemas.microsoft.com/office/powerpoint/2010/main" val="3947822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2542D72-9CA1-45C0-8BCC-CCCF896403ED}"/>
              </a:ext>
            </a:extLst>
          </p:cNvPr>
          <p:cNvSpPr txBox="1">
            <a:spLocks/>
          </p:cNvSpPr>
          <p:nvPr/>
        </p:nvSpPr>
        <p:spPr>
          <a:xfrm>
            <a:off x="835269" y="4160013"/>
            <a:ext cx="3605610" cy="723900"/>
          </a:xfrm>
          <a:prstGeom prst="rect">
            <a:avLst/>
          </a:prstGeom>
        </p:spPr>
        <p:txBody>
          <a:bodyPr/>
          <a:lstStyle/>
          <a:p>
            <a:pPr marL="342900" indent="-342900" algn="ctr" eaLnBrk="1" hangingPunct="1">
              <a:spcBef>
                <a:spcPct val="20000"/>
              </a:spcBef>
              <a:buFont typeface="Wingdings" pitchFamily="2" charset="2"/>
              <a:buChar char="§"/>
              <a:defRPr/>
            </a:pPr>
            <a:endParaRPr lang="en-GB" sz="500" dirty="0">
              <a:solidFill>
                <a:prstClr val="black"/>
              </a:solidFill>
              <a:latin typeface="Arial"/>
              <a:cs typeface="Arial"/>
            </a:endParaRPr>
          </a:p>
          <a:p>
            <a:pPr algn="ctr" eaLnBrk="1" hangingPunct="1">
              <a:spcBef>
                <a:spcPct val="20000"/>
              </a:spcBef>
              <a:defRPr/>
            </a:pPr>
            <a:r>
              <a:rPr lang="en-AU" b="1" dirty="0">
                <a:solidFill>
                  <a:prstClr val="black"/>
                </a:solidFill>
              </a:rPr>
              <a:t>April 2019</a:t>
            </a:r>
          </a:p>
          <a:p>
            <a:pPr algn="ctr" eaLnBrk="1" hangingPunct="1">
              <a:spcBef>
                <a:spcPct val="20000"/>
              </a:spcBef>
              <a:defRPr/>
            </a:pPr>
            <a:r>
              <a:rPr lang="en-GB" sz="1500" dirty="0"/>
              <a:t>SUSTAINABLE ENERGY ENTREPNEURSHIP WORKSHOP</a:t>
            </a:r>
          </a:p>
          <a:p>
            <a:pPr algn="ctr" eaLnBrk="1" hangingPunct="1">
              <a:spcBef>
                <a:spcPct val="20000"/>
              </a:spcBef>
              <a:defRPr/>
            </a:pPr>
            <a:endParaRPr lang="en-GB" sz="500" dirty="0">
              <a:solidFill>
                <a:prstClr val="black"/>
              </a:solidFill>
              <a:latin typeface="Arial"/>
              <a:cs typeface="Arial"/>
            </a:endParaRPr>
          </a:p>
          <a:p>
            <a:pPr marL="342900" indent="-342900" algn="ctr" eaLnBrk="1" hangingPunct="1">
              <a:spcBef>
                <a:spcPct val="20000"/>
              </a:spcBef>
              <a:buFont typeface="Wingdings" pitchFamily="2" charset="2"/>
              <a:buChar char="§"/>
              <a:defRPr/>
            </a:pPr>
            <a:endParaRPr lang="en-GB" sz="500" dirty="0">
              <a:solidFill>
                <a:prstClr val="black"/>
              </a:solidFill>
              <a:latin typeface="Arial"/>
              <a:cs typeface="Arial"/>
            </a:endParaRPr>
          </a:p>
          <a:p>
            <a:pPr marL="342900" indent="-342900" algn="ctr" eaLnBrk="1" hangingPunct="1">
              <a:spcBef>
                <a:spcPct val="20000"/>
              </a:spcBef>
              <a:buFont typeface="Wingdings" pitchFamily="2" charset="2"/>
              <a:buChar char="§"/>
              <a:defRPr/>
            </a:pPr>
            <a:endParaRPr lang="en-GB" sz="500" dirty="0">
              <a:solidFill>
                <a:prstClr val="black"/>
              </a:solidFill>
              <a:latin typeface="Arial"/>
              <a:cs typeface="Arial"/>
            </a:endParaRPr>
          </a:p>
          <a:p>
            <a:pPr algn="ctr" eaLnBrk="1" hangingPunct="1">
              <a:spcBef>
                <a:spcPct val="20000"/>
              </a:spcBef>
              <a:defRPr/>
            </a:pPr>
            <a:endParaRPr lang="en-GB" sz="500" dirty="0">
              <a:solidFill>
                <a:prstClr val="black"/>
              </a:solidFill>
              <a:latin typeface="Arial"/>
              <a:cs typeface="Arial"/>
            </a:endParaRPr>
          </a:p>
          <a:p>
            <a:pPr marL="342900" indent="-342900" algn="ctr" eaLnBrk="1" hangingPunct="1">
              <a:spcBef>
                <a:spcPct val="20000"/>
              </a:spcBef>
              <a:buFont typeface="Wingdings" pitchFamily="2" charset="2"/>
              <a:buChar char="§"/>
              <a:defRPr/>
            </a:pPr>
            <a:endParaRPr lang="en-GB" sz="500" dirty="0">
              <a:solidFill>
                <a:prstClr val="black"/>
              </a:solidFill>
              <a:latin typeface="Arial"/>
              <a:cs typeface="Arial"/>
            </a:endParaRPr>
          </a:p>
          <a:p>
            <a:pPr marL="342900" indent="-342900" algn="ctr" eaLnBrk="1" hangingPunct="1">
              <a:spcBef>
                <a:spcPct val="20000"/>
              </a:spcBef>
              <a:buFont typeface="Wingdings" pitchFamily="2" charset="2"/>
              <a:buChar char="§"/>
              <a:defRPr/>
            </a:pPr>
            <a:endParaRPr lang="en-GB" sz="2000" dirty="0">
              <a:solidFill>
                <a:prstClr val="black"/>
              </a:solidFill>
              <a:latin typeface="Arial"/>
              <a:cs typeface="Arial"/>
            </a:endParaRPr>
          </a:p>
          <a:p>
            <a:pPr marL="342900" indent="-342900" algn="ctr" eaLnBrk="1" hangingPunct="1">
              <a:spcBef>
                <a:spcPct val="20000"/>
              </a:spcBef>
              <a:buFontTx/>
              <a:buChar char="-"/>
              <a:defRPr/>
            </a:pPr>
            <a:endParaRPr lang="en-GB" dirty="0">
              <a:solidFill>
                <a:prstClr val="black"/>
              </a:solidFill>
              <a:latin typeface="Arial"/>
              <a:ea typeface="+mn-ea"/>
              <a:cs typeface="Arial"/>
            </a:endParaRPr>
          </a:p>
          <a:p>
            <a:pPr marL="342900" indent="-342900" algn="ctr" eaLnBrk="1" hangingPunct="1">
              <a:spcBef>
                <a:spcPct val="20000"/>
              </a:spcBef>
              <a:buFontTx/>
              <a:buChar char="-"/>
              <a:defRPr/>
            </a:pPr>
            <a:endParaRPr lang="en-GB" dirty="0">
              <a:solidFill>
                <a:prstClr val="black"/>
              </a:solidFill>
              <a:latin typeface="Arial"/>
              <a:ea typeface="+mn-ea"/>
              <a:cs typeface="Arial"/>
            </a:endParaRPr>
          </a:p>
          <a:p>
            <a:pPr marL="342900" indent="-342900" algn="ctr" eaLnBrk="1" hangingPunct="1">
              <a:spcBef>
                <a:spcPct val="20000"/>
              </a:spcBef>
              <a:buFontTx/>
              <a:buChar char="-"/>
              <a:defRPr/>
            </a:pPr>
            <a:endParaRPr lang="en-GB" dirty="0">
              <a:solidFill>
                <a:prstClr val="black"/>
              </a:solidFill>
              <a:latin typeface="Arial"/>
              <a:ea typeface="+mn-ea"/>
              <a:cs typeface="Arial"/>
            </a:endParaRPr>
          </a:p>
        </p:txBody>
      </p:sp>
      <p:pic>
        <p:nvPicPr>
          <p:cNvPr id="18435" name="Picture 2">
            <a:extLst>
              <a:ext uri="{FF2B5EF4-FFF2-40B4-BE49-F238E27FC236}">
                <a16:creationId xmlns:a16="http://schemas.microsoft.com/office/drawing/2014/main" id="{5646E3CC-35E0-4D3D-90E2-087DEC50ACB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98037" y="5686425"/>
            <a:ext cx="2493963"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6ECBB649-6492-40F2-9573-FE13C6D40E8C}"/>
              </a:ext>
            </a:extLst>
          </p:cNvPr>
          <p:cNvSpPr txBox="1"/>
          <p:nvPr/>
        </p:nvSpPr>
        <p:spPr>
          <a:xfrm>
            <a:off x="835268" y="1178367"/>
            <a:ext cx="10032023" cy="369332"/>
          </a:xfrm>
          <a:prstGeom prst="rect">
            <a:avLst/>
          </a:prstGeom>
          <a:noFill/>
        </p:spPr>
        <p:txBody>
          <a:bodyPr wrap="square" rtlCol="0">
            <a:spAutoFit/>
          </a:bodyPr>
          <a:lstStyle/>
          <a:p>
            <a:pPr algn="ctr"/>
            <a:r>
              <a:rPr lang="en-AU" b="1" dirty="0"/>
              <a:t>NATIONAL ENERGY DIALOGUES AND ENTREPNEURSHIP WORKSHOPS</a:t>
            </a:r>
          </a:p>
        </p:txBody>
      </p:sp>
      <p:sp>
        <p:nvSpPr>
          <p:cNvPr id="4" name="TextBox 3">
            <a:extLst>
              <a:ext uri="{FF2B5EF4-FFF2-40B4-BE49-F238E27FC236}">
                <a16:creationId xmlns:a16="http://schemas.microsoft.com/office/drawing/2014/main" id="{26980A97-D10D-4121-91DA-D957E0C2AC2B}"/>
              </a:ext>
            </a:extLst>
          </p:cNvPr>
          <p:cNvSpPr txBox="1"/>
          <p:nvPr/>
        </p:nvSpPr>
        <p:spPr>
          <a:xfrm>
            <a:off x="2206869" y="1995854"/>
            <a:ext cx="1468316" cy="369332"/>
          </a:xfrm>
          <a:prstGeom prst="rect">
            <a:avLst/>
          </a:prstGeom>
          <a:noFill/>
        </p:spPr>
        <p:txBody>
          <a:bodyPr wrap="square" rtlCol="0">
            <a:spAutoFit/>
          </a:bodyPr>
          <a:lstStyle/>
          <a:p>
            <a:r>
              <a:rPr lang="en-AU" b="1" dirty="0">
                <a:solidFill>
                  <a:srgbClr val="FF0000"/>
                </a:solidFill>
              </a:rPr>
              <a:t>TONGA</a:t>
            </a:r>
          </a:p>
        </p:txBody>
      </p:sp>
      <p:pic>
        <p:nvPicPr>
          <p:cNvPr id="15" name="Content Placeholder 5">
            <a:extLst>
              <a:ext uri="{FF2B5EF4-FFF2-40B4-BE49-F238E27FC236}">
                <a16:creationId xmlns:a16="http://schemas.microsoft.com/office/drawing/2014/main" id="{9A5E902C-CE76-4162-A1D2-96D2D86513B1}"/>
              </a:ext>
            </a:extLst>
          </p:cNvPr>
          <p:cNvPicPr>
            <a:picLocks noChangeAspect="1"/>
          </p:cNvPicPr>
          <p:nvPr/>
        </p:nvPicPr>
        <p:blipFill>
          <a:blip r:embed="rId3"/>
          <a:stretch>
            <a:fillRect/>
          </a:stretch>
        </p:blipFill>
        <p:spPr>
          <a:xfrm>
            <a:off x="8085993" y="1823824"/>
            <a:ext cx="3715715" cy="2232389"/>
          </a:xfrm>
          <a:prstGeom prst="rect">
            <a:avLst/>
          </a:prstGeom>
        </p:spPr>
      </p:pic>
      <p:pic>
        <p:nvPicPr>
          <p:cNvPr id="16" name="Picture 15">
            <a:extLst>
              <a:ext uri="{FF2B5EF4-FFF2-40B4-BE49-F238E27FC236}">
                <a16:creationId xmlns:a16="http://schemas.microsoft.com/office/drawing/2014/main" id="{5FC7F7B9-59CD-45C2-8268-EA637A13E93F}"/>
              </a:ext>
            </a:extLst>
          </p:cNvPr>
          <p:cNvPicPr>
            <a:picLocks noChangeAspect="1"/>
          </p:cNvPicPr>
          <p:nvPr/>
        </p:nvPicPr>
        <p:blipFill>
          <a:blip r:embed="rId4"/>
          <a:stretch>
            <a:fillRect/>
          </a:stretch>
        </p:blipFill>
        <p:spPr>
          <a:xfrm>
            <a:off x="5851279" y="4256729"/>
            <a:ext cx="2493963" cy="1870472"/>
          </a:xfrm>
          <a:prstGeom prst="rect">
            <a:avLst/>
          </a:prstGeom>
        </p:spPr>
      </p:pic>
      <p:sp>
        <p:nvSpPr>
          <p:cNvPr id="5" name="Oval 4">
            <a:extLst>
              <a:ext uri="{FF2B5EF4-FFF2-40B4-BE49-F238E27FC236}">
                <a16:creationId xmlns:a16="http://schemas.microsoft.com/office/drawing/2014/main" id="{CDCBC676-6A77-44AD-97F6-9B2CD006FC5B}"/>
              </a:ext>
            </a:extLst>
          </p:cNvPr>
          <p:cNvSpPr/>
          <p:nvPr/>
        </p:nvSpPr>
        <p:spPr>
          <a:xfrm>
            <a:off x="722565" y="4256729"/>
            <a:ext cx="3508130" cy="1009863"/>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8194" name="Picture 2" descr="Image result for tonga energy entrepreneurship workshop&quot;">
            <a:extLst>
              <a:ext uri="{FF2B5EF4-FFF2-40B4-BE49-F238E27FC236}">
                <a16:creationId xmlns:a16="http://schemas.microsoft.com/office/drawing/2014/main" id="{C3B8DA36-CEB0-41DE-8DDE-BB367FC4D0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2565" y="2365186"/>
            <a:ext cx="5128714" cy="18704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649A0-2BCE-4E7B-AFA1-D93BB7652C4A}"/>
              </a:ext>
            </a:extLst>
          </p:cNvPr>
          <p:cNvSpPr>
            <a:spLocks noGrp="1"/>
          </p:cNvSpPr>
          <p:nvPr>
            <p:ph type="title"/>
          </p:nvPr>
        </p:nvSpPr>
        <p:spPr>
          <a:xfrm>
            <a:off x="870439" y="347548"/>
            <a:ext cx="9620578" cy="645983"/>
          </a:xfrm>
        </p:spPr>
        <p:txBody>
          <a:bodyPr/>
          <a:lstStyle/>
          <a:p>
            <a:r>
              <a:rPr lang="en-AU" dirty="0"/>
              <a:t>Capacity building</a:t>
            </a:r>
          </a:p>
        </p:txBody>
      </p:sp>
      <p:sp>
        <p:nvSpPr>
          <p:cNvPr id="3" name="Content Placeholder 2">
            <a:extLst>
              <a:ext uri="{FF2B5EF4-FFF2-40B4-BE49-F238E27FC236}">
                <a16:creationId xmlns:a16="http://schemas.microsoft.com/office/drawing/2014/main" id="{93386AF8-CABA-4028-873C-A6FB1DD33577}"/>
              </a:ext>
            </a:extLst>
          </p:cNvPr>
          <p:cNvSpPr>
            <a:spLocks noGrp="1"/>
          </p:cNvSpPr>
          <p:nvPr>
            <p:ph idx="1"/>
          </p:nvPr>
        </p:nvSpPr>
        <p:spPr>
          <a:xfrm>
            <a:off x="1292188" y="1090246"/>
            <a:ext cx="9603275" cy="5334690"/>
          </a:xfrm>
        </p:spPr>
        <p:txBody>
          <a:bodyPr/>
          <a:lstStyle/>
          <a:p>
            <a:r>
              <a:rPr lang="en-US" altLang="en-US" dirty="0"/>
              <a:t>Revival of the </a:t>
            </a:r>
            <a:r>
              <a:rPr lang="en-US" altLang="en-US" dirty="0" err="1"/>
              <a:t>PacTVET</a:t>
            </a:r>
            <a:r>
              <a:rPr lang="en-US" altLang="en-US" dirty="0"/>
              <a:t> Project in Tonga – October 2019</a:t>
            </a:r>
            <a:endParaRPr lang="en-AU" dirty="0"/>
          </a:p>
          <a:p>
            <a:r>
              <a:rPr lang="en-AU" b="1" dirty="0"/>
              <a:t>EU </a:t>
            </a:r>
            <a:r>
              <a:rPr lang="en-AU" b="1" dirty="0" err="1"/>
              <a:t>PacTVET</a:t>
            </a:r>
            <a:r>
              <a:rPr lang="en-AU" b="1" dirty="0"/>
              <a:t> PROJECT </a:t>
            </a:r>
            <a:r>
              <a:rPr lang="en-AU" dirty="0"/>
              <a:t>- To build the regional and national capacity and technical expertise to respond to climate change adaptation(CCA) and </a:t>
            </a:r>
            <a:r>
              <a:rPr lang="en-AU" i="1" dirty="0">
                <a:solidFill>
                  <a:srgbClr val="FF0000"/>
                </a:solidFill>
              </a:rPr>
              <a:t>sustainable energy(SE) challenges.</a:t>
            </a:r>
          </a:p>
          <a:p>
            <a:endParaRPr lang="en-AU" dirty="0"/>
          </a:p>
        </p:txBody>
      </p:sp>
      <p:pic>
        <p:nvPicPr>
          <p:cNvPr id="4" name="Picture 2">
            <a:extLst>
              <a:ext uri="{FF2B5EF4-FFF2-40B4-BE49-F238E27FC236}">
                <a16:creationId xmlns:a16="http://schemas.microsoft.com/office/drawing/2014/main" id="{A5710993-E6C0-4FD1-9F94-EA92AE9655C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07806" y="2732558"/>
            <a:ext cx="6138863"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53B9B9B3-10D9-4991-B42A-496B48D58397}"/>
              </a:ext>
            </a:extLst>
          </p:cNvPr>
          <p:cNvSpPr txBox="1"/>
          <p:nvPr/>
        </p:nvSpPr>
        <p:spPr>
          <a:xfrm>
            <a:off x="7814763" y="2977540"/>
            <a:ext cx="3990109" cy="1323439"/>
          </a:xfrm>
          <a:prstGeom prst="rect">
            <a:avLst/>
          </a:prstGeom>
          <a:noFill/>
        </p:spPr>
        <p:txBody>
          <a:bodyPr wrap="square" rtlCol="0">
            <a:spAutoFit/>
          </a:bodyPr>
          <a:lstStyle/>
          <a:p>
            <a:r>
              <a:rPr lang="en-AU" sz="2000" dirty="0"/>
              <a:t>PCREEE housed the Tonga In-country coordinator and provided technical back-stopping support to the project</a:t>
            </a:r>
          </a:p>
        </p:txBody>
      </p:sp>
      <p:sp>
        <p:nvSpPr>
          <p:cNvPr id="6" name="TextBox 5">
            <a:extLst>
              <a:ext uri="{FF2B5EF4-FFF2-40B4-BE49-F238E27FC236}">
                <a16:creationId xmlns:a16="http://schemas.microsoft.com/office/drawing/2014/main" id="{DDB6A0BA-41D4-4F52-A966-7162130F439D}"/>
              </a:ext>
            </a:extLst>
          </p:cNvPr>
          <p:cNvSpPr txBox="1"/>
          <p:nvPr/>
        </p:nvSpPr>
        <p:spPr>
          <a:xfrm>
            <a:off x="1292188" y="5193333"/>
            <a:ext cx="10054685" cy="1200329"/>
          </a:xfrm>
          <a:prstGeom prst="rect">
            <a:avLst/>
          </a:prstGeom>
          <a:noFill/>
        </p:spPr>
        <p:txBody>
          <a:bodyPr wrap="square" rtlCol="0">
            <a:spAutoFit/>
          </a:bodyPr>
          <a:lstStyle/>
          <a:p>
            <a:pPr marL="342900" indent="-342900">
              <a:buAutoNum type="arabicPeriod"/>
            </a:pPr>
            <a:r>
              <a:rPr lang="en-AU" altLang="en-US" b="1" i="1" dirty="0">
                <a:latin typeface="Calibri" panose="020F0502020204030204" pitchFamily="34" charset="0"/>
                <a:cs typeface="Calibri" panose="020F0502020204030204" pitchFamily="34" charset="0"/>
              </a:rPr>
              <a:t>Develop Tonga’s own National Qualification in SE Cert 1-4 and registered by TNQAB</a:t>
            </a:r>
          </a:p>
          <a:p>
            <a:r>
              <a:rPr lang="en-AU" altLang="en-US" b="1" i="1" dirty="0">
                <a:latin typeface="Calibri" panose="020F0502020204030204" pitchFamily="34" charset="0"/>
                <a:cs typeface="Calibri" panose="020F0502020204030204" pitchFamily="34" charset="0"/>
              </a:rPr>
              <a:t>2. Strengthen TIST to be accredited by TNQAB as a registered Technical Institution to Offer SE Cert Level 3 or 4. </a:t>
            </a:r>
          </a:p>
          <a:p>
            <a:pPr marL="285750" indent="-285750">
              <a:buFont typeface="Arial" panose="020B0604020202020204" pitchFamily="34" charset="0"/>
              <a:buChar char="•"/>
            </a:pPr>
            <a:r>
              <a:rPr lang="en-AU" dirty="0">
                <a:solidFill>
                  <a:srgbClr val="FF0000"/>
                </a:solidFill>
              </a:rPr>
              <a:t>Project ends in September 2020 and needs additional funding to continue</a:t>
            </a:r>
          </a:p>
        </p:txBody>
      </p:sp>
      <p:pic>
        <p:nvPicPr>
          <p:cNvPr id="7" name="Picture 6">
            <a:extLst>
              <a:ext uri="{FF2B5EF4-FFF2-40B4-BE49-F238E27FC236}">
                <a16:creationId xmlns:a16="http://schemas.microsoft.com/office/drawing/2014/main" id="{741C3793-626B-47D7-A257-5A699B978041}"/>
              </a:ext>
            </a:extLst>
          </p:cNvPr>
          <p:cNvPicPr>
            <a:picLocks noChangeAspect="1"/>
          </p:cNvPicPr>
          <p:nvPr/>
        </p:nvPicPr>
        <p:blipFill>
          <a:blip r:embed="rId3"/>
          <a:stretch>
            <a:fillRect/>
          </a:stretch>
        </p:blipFill>
        <p:spPr>
          <a:xfrm>
            <a:off x="9632294" y="6000707"/>
            <a:ext cx="2493480" cy="725487"/>
          </a:xfrm>
          <a:prstGeom prst="rect">
            <a:avLst/>
          </a:prstGeom>
        </p:spPr>
      </p:pic>
    </p:spTree>
    <p:extLst>
      <p:ext uri="{BB962C8B-B14F-4D97-AF65-F5344CB8AC3E}">
        <p14:creationId xmlns:p14="http://schemas.microsoft.com/office/powerpoint/2010/main" val="25271642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98038" y="6134100"/>
            <a:ext cx="2493962"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339995" y="2250609"/>
            <a:ext cx="5932743" cy="3693319"/>
          </a:xfrm>
          <a:prstGeom prst="rect">
            <a:avLst/>
          </a:prstGeom>
          <a:noFill/>
        </p:spPr>
        <p:txBody>
          <a:bodyPr wrap="square" rtlCol="0">
            <a:spAutoFit/>
          </a:bodyPr>
          <a:lstStyle/>
          <a:p>
            <a:r>
              <a:rPr lang="en-US" sz="2400" b="1" dirty="0"/>
              <a:t>Ms. </a:t>
            </a:r>
            <a:r>
              <a:rPr lang="en-US" sz="2400" b="1" dirty="0" err="1"/>
              <a:t>Tiueti</a:t>
            </a:r>
            <a:r>
              <a:rPr lang="en-US" sz="2400" b="1" dirty="0"/>
              <a:t> </a:t>
            </a:r>
            <a:r>
              <a:rPr lang="en-US" sz="2400" b="1" dirty="0" err="1"/>
              <a:t>Fangupo</a:t>
            </a:r>
            <a:endParaRPr lang="en-US" sz="2400" b="1" dirty="0"/>
          </a:p>
          <a:p>
            <a:br>
              <a:rPr lang="en-US" dirty="0"/>
            </a:br>
            <a:r>
              <a:rPr lang="en-US" b="1" dirty="0"/>
              <a:t>Nationality</a:t>
            </a:r>
            <a:r>
              <a:rPr lang="en-US" dirty="0"/>
              <a:t>: Tongan</a:t>
            </a:r>
          </a:p>
          <a:p>
            <a:r>
              <a:rPr lang="en-US" b="1" dirty="0"/>
              <a:t>Internship Duration</a:t>
            </a:r>
            <a:r>
              <a:rPr lang="en-US" dirty="0"/>
              <a:t>: December 2018 – February 2019</a:t>
            </a:r>
          </a:p>
          <a:p>
            <a:endParaRPr lang="en-US" dirty="0"/>
          </a:p>
          <a:p>
            <a:r>
              <a:rPr lang="en-US" sz="2000" dirty="0"/>
              <a:t>“This is a great experience for me as I learnt more about Tonga’s Renewable Energy and Energy Efficiency developments and their economic and environmental impacts. I was particularly interested in the structural integrity of the renewable energy installation and their resilience to extreme weather events,” </a:t>
            </a:r>
            <a:r>
              <a:rPr lang="en-US" sz="2000" dirty="0" err="1"/>
              <a:t>Tiueti</a:t>
            </a:r>
            <a:r>
              <a:rPr lang="en-US" sz="2000" dirty="0"/>
              <a:t>.</a:t>
            </a:r>
          </a:p>
          <a:p>
            <a:endParaRPr lang="en-US" dirty="0"/>
          </a:p>
        </p:txBody>
      </p:sp>
      <p:sp>
        <p:nvSpPr>
          <p:cNvPr id="2" name="TextBox 1"/>
          <p:cNvSpPr txBox="1"/>
          <p:nvPr/>
        </p:nvSpPr>
        <p:spPr>
          <a:xfrm>
            <a:off x="438163" y="1118435"/>
            <a:ext cx="3818674" cy="769441"/>
          </a:xfrm>
          <a:prstGeom prst="rect">
            <a:avLst/>
          </a:prstGeom>
          <a:noFill/>
        </p:spPr>
        <p:txBody>
          <a:bodyPr wrap="none" rtlCol="0">
            <a:spAutoFit/>
          </a:bodyPr>
          <a:lstStyle/>
          <a:p>
            <a:r>
              <a:rPr lang="en-US" sz="4400" dirty="0"/>
              <a:t>PCREEE Interns</a:t>
            </a:r>
          </a:p>
        </p:txBody>
      </p:sp>
      <p:pic>
        <p:nvPicPr>
          <p:cNvPr id="4" name="Picture 3"/>
          <p:cNvPicPr>
            <a:picLocks noChangeAspect="1"/>
          </p:cNvPicPr>
          <p:nvPr/>
        </p:nvPicPr>
        <p:blipFill>
          <a:blip r:embed="rId3"/>
          <a:stretch>
            <a:fillRect/>
          </a:stretch>
        </p:blipFill>
        <p:spPr>
          <a:xfrm>
            <a:off x="6433995" y="1504771"/>
            <a:ext cx="3995563" cy="4060306"/>
          </a:xfrm>
          <a:prstGeom prst="rect">
            <a:avLst/>
          </a:prstGeom>
        </p:spPr>
      </p:pic>
      <p:sp>
        <p:nvSpPr>
          <p:cNvPr id="6" name="Title 1">
            <a:extLst>
              <a:ext uri="{FF2B5EF4-FFF2-40B4-BE49-F238E27FC236}">
                <a16:creationId xmlns:a16="http://schemas.microsoft.com/office/drawing/2014/main" id="{7EF5B114-DA30-4402-8B4B-5F67C431078C}"/>
              </a:ext>
            </a:extLst>
          </p:cNvPr>
          <p:cNvSpPr txBox="1">
            <a:spLocks/>
          </p:cNvSpPr>
          <p:nvPr/>
        </p:nvSpPr>
        <p:spPr>
          <a:xfrm>
            <a:off x="870439" y="347548"/>
            <a:ext cx="9620578" cy="645983"/>
          </a:xfrm>
          <a:prstGeom prst="rect">
            <a:avLst/>
          </a:prstGeom>
        </p:spPr>
        <p:txBody>
          <a:bodyPr vert="horz" lIns="91440" tIns="45720" rIns="91440" bIns="0" rtlCol="0" anchor="b">
            <a:normAutofit fontScale="85000" lnSpcReduction="20000"/>
          </a:bodyPr>
          <a:lstStyle>
            <a:lvl1pPr algn="l" rtl="0" eaLnBrk="1" fontAlgn="base" hangingPunct="1">
              <a:lnSpc>
                <a:spcPct val="90000"/>
              </a:lnSpc>
              <a:spcBef>
                <a:spcPct val="0"/>
              </a:spcBef>
              <a:spcAft>
                <a:spcPct val="0"/>
              </a:spcAft>
              <a:defRPr sz="6000" kern="1200" cap="all">
                <a:solidFill>
                  <a:schemeClr val="tx1"/>
                </a:solidFill>
                <a:latin typeface="Calibri" charset="0"/>
                <a:ea typeface="Calibri" charset="0"/>
                <a:cs typeface="Calibri" charset="0"/>
              </a:defRPr>
            </a:lvl1pPr>
            <a:lvl2pPr algn="l" rtl="0" eaLnBrk="1" fontAlgn="base" hangingPunct="1">
              <a:lnSpc>
                <a:spcPct val="90000"/>
              </a:lnSpc>
              <a:spcBef>
                <a:spcPct val="0"/>
              </a:spcBef>
              <a:spcAft>
                <a:spcPct val="0"/>
              </a:spcAft>
              <a:defRPr sz="3200">
                <a:solidFill>
                  <a:schemeClr val="tx1"/>
                </a:solidFill>
                <a:latin typeface="Calibri" charset="0"/>
                <a:ea typeface="Calibri" charset="0"/>
                <a:cs typeface="Calibri" charset="0"/>
              </a:defRPr>
            </a:lvl2pPr>
            <a:lvl3pPr algn="l" rtl="0" eaLnBrk="1" fontAlgn="base" hangingPunct="1">
              <a:lnSpc>
                <a:spcPct val="90000"/>
              </a:lnSpc>
              <a:spcBef>
                <a:spcPct val="0"/>
              </a:spcBef>
              <a:spcAft>
                <a:spcPct val="0"/>
              </a:spcAft>
              <a:defRPr sz="3200">
                <a:solidFill>
                  <a:schemeClr val="tx1"/>
                </a:solidFill>
                <a:latin typeface="Calibri" charset="0"/>
                <a:ea typeface="Calibri" charset="0"/>
                <a:cs typeface="Calibri" charset="0"/>
              </a:defRPr>
            </a:lvl3pPr>
            <a:lvl4pPr algn="l" rtl="0" eaLnBrk="1" fontAlgn="base" hangingPunct="1">
              <a:lnSpc>
                <a:spcPct val="90000"/>
              </a:lnSpc>
              <a:spcBef>
                <a:spcPct val="0"/>
              </a:spcBef>
              <a:spcAft>
                <a:spcPct val="0"/>
              </a:spcAft>
              <a:defRPr sz="3200">
                <a:solidFill>
                  <a:schemeClr val="tx1"/>
                </a:solidFill>
                <a:latin typeface="Calibri" charset="0"/>
                <a:ea typeface="Calibri" charset="0"/>
                <a:cs typeface="Calibri" charset="0"/>
              </a:defRPr>
            </a:lvl4pPr>
            <a:lvl5pPr algn="l" rtl="0" eaLnBrk="1" fontAlgn="base" hangingPunct="1">
              <a:lnSpc>
                <a:spcPct val="90000"/>
              </a:lnSpc>
              <a:spcBef>
                <a:spcPct val="0"/>
              </a:spcBef>
              <a:spcAft>
                <a:spcPct val="0"/>
              </a:spcAft>
              <a:defRPr sz="3200">
                <a:solidFill>
                  <a:schemeClr val="tx1"/>
                </a:solidFill>
                <a:latin typeface="Calibri" charset="0"/>
                <a:ea typeface="Calibri" charset="0"/>
                <a:cs typeface="Calibri" charset="0"/>
              </a:defRPr>
            </a:lvl5pPr>
            <a:lvl6pPr marL="457200" algn="l" rtl="0" eaLnBrk="1" fontAlgn="base" hangingPunct="1">
              <a:lnSpc>
                <a:spcPct val="90000"/>
              </a:lnSpc>
              <a:spcBef>
                <a:spcPct val="0"/>
              </a:spcBef>
              <a:spcAft>
                <a:spcPct val="0"/>
              </a:spcAft>
              <a:defRPr sz="3200">
                <a:solidFill>
                  <a:schemeClr val="tx1"/>
                </a:solidFill>
                <a:latin typeface="Gill Sans MT" charset="0"/>
              </a:defRPr>
            </a:lvl6pPr>
            <a:lvl7pPr marL="914400" algn="l" rtl="0" eaLnBrk="1" fontAlgn="base" hangingPunct="1">
              <a:lnSpc>
                <a:spcPct val="90000"/>
              </a:lnSpc>
              <a:spcBef>
                <a:spcPct val="0"/>
              </a:spcBef>
              <a:spcAft>
                <a:spcPct val="0"/>
              </a:spcAft>
              <a:defRPr sz="3200">
                <a:solidFill>
                  <a:schemeClr val="tx1"/>
                </a:solidFill>
                <a:latin typeface="Gill Sans MT" charset="0"/>
              </a:defRPr>
            </a:lvl7pPr>
            <a:lvl8pPr marL="1371600" algn="l" rtl="0" eaLnBrk="1" fontAlgn="base" hangingPunct="1">
              <a:lnSpc>
                <a:spcPct val="90000"/>
              </a:lnSpc>
              <a:spcBef>
                <a:spcPct val="0"/>
              </a:spcBef>
              <a:spcAft>
                <a:spcPct val="0"/>
              </a:spcAft>
              <a:defRPr sz="3200">
                <a:solidFill>
                  <a:schemeClr val="tx1"/>
                </a:solidFill>
                <a:latin typeface="Gill Sans MT" charset="0"/>
              </a:defRPr>
            </a:lvl8pPr>
            <a:lvl9pPr marL="1828800" algn="l" rtl="0" eaLnBrk="1" fontAlgn="base" hangingPunct="1">
              <a:lnSpc>
                <a:spcPct val="90000"/>
              </a:lnSpc>
              <a:spcBef>
                <a:spcPct val="0"/>
              </a:spcBef>
              <a:spcAft>
                <a:spcPct val="0"/>
              </a:spcAft>
              <a:defRPr sz="3200">
                <a:solidFill>
                  <a:schemeClr val="tx1"/>
                </a:solidFill>
                <a:latin typeface="Gill Sans MT" charset="0"/>
              </a:defRPr>
            </a:lvl9pPr>
          </a:lstStyle>
          <a:p>
            <a:r>
              <a:rPr lang="en-AU"/>
              <a:t>Capacity building</a:t>
            </a:r>
            <a:endParaRPr lang="en-AU" dirty="0"/>
          </a:p>
        </p:txBody>
      </p:sp>
    </p:spTree>
    <p:extLst>
      <p:ext uri="{BB962C8B-B14F-4D97-AF65-F5344CB8AC3E}">
        <p14:creationId xmlns:p14="http://schemas.microsoft.com/office/powerpoint/2010/main" val="12337842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p:cNvSpPr/>
          <p:nvPr/>
        </p:nvSpPr>
        <p:spPr>
          <a:xfrm>
            <a:off x="954784" y="3761661"/>
            <a:ext cx="3219891" cy="2370852"/>
          </a:xfrm>
          <a:custGeom>
            <a:avLst/>
            <a:gdLst>
              <a:gd name="connsiteX0" fmla="*/ 0 w 6408712"/>
              <a:gd name="connsiteY0" fmla="*/ 0 h 1728192"/>
              <a:gd name="connsiteX1" fmla="*/ 6408712 w 6408712"/>
              <a:gd name="connsiteY1" fmla="*/ 0 h 1728192"/>
              <a:gd name="connsiteX2" fmla="*/ 6408712 w 6408712"/>
              <a:gd name="connsiteY2" fmla="*/ 1574447 h 1728192"/>
              <a:gd name="connsiteX3" fmla="*/ 6254967 w 6408712"/>
              <a:gd name="connsiteY3" fmla="*/ 1728192 h 1728192"/>
              <a:gd name="connsiteX4" fmla="*/ 153745 w 6408712"/>
              <a:gd name="connsiteY4" fmla="*/ 1728192 h 1728192"/>
              <a:gd name="connsiteX5" fmla="*/ 0 w 6408712"/>
              <a:gd name="connsiteY5" fmla="*/ 1574447 h 1728192"/>
              <a:gd name="connsiteX6" fmla="*/ 0 w 6408712"/>
              <a:gd name="connsiteY6" fmla="*/ 0 h 172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8712" h="1728192">
                <a:moveTo>
                  <a:pt x="0" y="0"/>
                </a:moveTo>
                <a:lnTo>
                  <a:pt x="6408712" y="0"/>
                </a:lnTo>
                <a:lnTo>
                  <a:pt x="6408712" y="1574447"/>
                </a:lnTo>
                <a:cubicBezTo>
                  <a:pt x="6408712" y="1659358"/>
                  <a:pt x="6339878" y="1728192"/>
                  <a:pt x="6254967" y="1728192"/>
                </a:cubicBezTo>
                <a:lnTo>
                  <a:pt x="153745" y="1728192"/>
                </a:lnTo>
                <a:cubicBezTo>
                  <a:pt x="68834" y="1728192"/>
                  <a:pt x="0" y="1659358"/>
                  <a:pt x="0" y="1574447"/>
                </a:cubicBezTo>
                <a:lnTo>
                  <a:pt x="0" y="0"/>
                </a:lnTo>
                <a:close/>
              </a:path>
            </a:pathLst>
          </a:cu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US" sz="900" dirty="0">
              <a:solidFill>
                <a:prstClr val="white"/>
              </a:solidFill>
              <a:latin typeface="Raleway Medium"/>
            </a:endParaRPr>
          </a:p>
        </p:txBody>
      </p:sp>
      <p:sp>
        <p:nvSpPr>
          <p:cNvPr id="8" name="Freeform 7"/>
          <p:cNvSpPr/>
          <p:nvPr/>
        </p:nvSpPr>
        <p:spPr>
          <a:xfrm>
            <a:off x="4439363" y="4511495"/>
            <a:ext cx="3927727" cy="1621018"/>
          </a:xfrm>
          <a:custGeom>
            <a:avLst/>
            <a:gdLst>
              <a:gd name="connsiteX0" fmla="*/ 0 w 6408712"/>
              <a:gd name="connsiteY0" fmla="*/ 0 h 1728192"/>
              <a:gd name="connsiteX1" fmla="*/ 6408712 w 6408712"/>
              <a:gd name="connsiteY1" fmla="*/ 0 h 1728192"/>
              <a:gd name="connsiteX2" fmla="*/ 6408712 w 6408712"/>
              <a:gd name="connsiteY2" fmla="*/ 1574447 h 1728192"/>
              <a:gd name="connsiteX3" fmla="*/ 6254967 w 6408712"/>
              <a:gd name="connsiteY3" fmla="*/ 1728192 h 1728192"/>
              <a:gd name="connsiteX4" fmla="*/ 153745 w 6408712"/>
              <a:gd name="connsiteY4" fmla="*/ 1728192 h 1728192"/>
              <a:gd name="connsiteX5" fmla="*/ 0 w 6408712"/>
              <a:gd name="connsiteY5" fmla="*/ 1574447 h 1728192"/>
              <a:gd name="connsiteX6" fmla="*/ 0 w 6408712"/>
              <a:gd name="connsiteY6" fmla="*/ 0 h 172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8712" h="1728192">
                <a:moveTo>
                  <a:pt x="0" y="0"/>
                </a:moveTo>
                <a:lnTo>
                  <a:pt x="6408712" y="0"/>
                </a:lnTo>
                <a:lnTo>
                  <a:pt x="6408712" y="1574447"/>
                </a:lnTo>
                <a:cubicBezTo>
                  <a:pt x="6408712" y="1659358"/>
                  <a:pt x="6339878" y="1728192"/>
                  <a:pt x="6254967" y="1728192"/>
                </a:cubicBezTo>
                <a:lnTo>
                  <a:pt x="153745" y="1728192"/>
                </a:lnTo>
                <a:cubicBezTo>
                  <a:pt x="68834" y="1728192"/>
                  <a:pt x="0" y="1659358"/>
                  <a:pt x="0" y="1574447"/>
                </a:cubicBezTo>
                <a:lnTo>
                  <a:pt x="0" y="0"/>
                </a:lnTo>
                <a:close/>
              </a:path>
            </a:pathLst>
          </a:cu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US" sz="900" dirty="0">
              <a:solidFill>
                <a:prstClr val="white"/>
              </a:solidFill>
              <a:latin typeface="Raleway Medium"/>
            </a:endParaRPr>
          </a:p>
        </p:txBody>
      </p:sp>
      <p:sp>
        <p:nvSpPr>
          <p:cNvPr id="9" name="Freeform 8"/>
          <p:cNvSpPr/>
          <p:nvPr/>
        </p:nvSpPr>
        <p:spPr>
          <a:xfrm>
            <a:off x="8467851" y="4113076"/>
            <a:ext cx="3204357" cy="1893276"/>
          </a:xfrm>
          <a:custGeom>
            <a:avLst/>
            <a:gdLst>
              <a:gd name="connsiteX0" fmla="*/ 0 w 6408712"/>
              <a:gd name="connsiteY0" fmla="*/ 0 h 1728192"/>
              <a:gd name="connsiteX1" fmla="*/ 6408712 w 6408712"/>
              <a:gd name="connsiteY1" fmla="*/ 0 h 1728192"/>
              <a:gd name="connsiteX2" fmla="*/ 6408712 w 6408712"/>
              <a:gd name="connsiteY2" fmla="*/ 1574447 h 1728192"/>
              <a:gd name="connsiteX3" fmla="*/ 6254967 w 6408712"/>
              <a:gd name="connsiteY3" fmla="*/ 1728192 h 1728192"/>
              <a:gd name="connsiteX4" fmla="*/ 153745 w 6408712"/>
              <a:gd name="connsiteY4" fmla="*/ 1728192 h 1728192"/>
              <a:gd name="connsiteX5" fmla="*/ 0 w 6408712"/>
              <a:gd name="connsiteY5" fmla="*/ 1574447 h 1728192"/>
              <a:gd name="connsiteX6" fmla="*/ 0 w 6408712"/>
              <a:gd name="connsiteY6" fmla="*/ 0 h 172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8712" h="1728192">
                <a:moveTo>
                  <a:pt x="0" y="0"/>
                </a:moveTo>
                <a:lnTo>
                  <a:pt x="6408712" y="0"/>
                </a:lnTo>
                <a:lnTo>
                  <a:pt x="6408712" y="1574447"/>
                </a:lnTo>
                <a:cubicBezTo>
                  <a:pt x="6408712" y="1659358"/>
                  <a:pt x="6339878" y="1728192"/>
                  <a:pt x="6254967" y="1728192"/>
                </a:cubicBezTo>
                <a:lnTo>
                  <a:pt x="153745" y="1728192"/>
                </a:lnTo>
                <a:cubicBezTo>
                  <a:pt x="68834" y="1728192"/>
                  <a:pt x="0" y="1659358"/>
                  <a:pt x="0" y="1574447"/>
                </a:cubicBezTo>
                <a:lnTo>
                  <a:pt x="0" y="0"/>
                </a:lnTo>
                <a:close/>
              </a:path>
            </a:pathLst>
          </a:cu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US" sz="900" dirty="0">
              <a:solidFill>
                <a:prstClr val="white"/>
              </a:solidFill>
              <a:latin typeface="Raleway Medium"/>
            </a:endParaRPr>
          </a:p>
        </p:txBody>
      </p:sp>
      <p:sp>
        <p:nvSpPr>
          <p:cNvPr id="13" name="TextBox 12"/>
          <p:cNvSpPr txBox="1"/>
          <p:nvPr/>
        </p:nvSpPr>
        <p:spPr>
          <a:xfrm>
            <a:off x="1209768" y="1844824"/>
            <a:ext cx="1456128" cy="415480"/>
          </a:xfrm>
          <a:prstGeom prst="rect">
            <a:avLst/>
          </a:prstGeom>
          <a:noFill/>
        </p:spPr>
        <p:txBody>
          <a:bodyPr wrap="square" lIns="91422" tIns="45711" rIns="91422" bIns="45711" rtlCol="0">
            <a:spAutoFit/>
          </a:bodyPr>
          <a:lstStyle/>
          <a:p>
            <a:pPr defTabSz="228600"/>
            <a:r>
              <a:rPr lang="en-US" sz="2100" dirty="0">
                <a:solidFill>
                  <a:prstClr val="white"/>
                </a:solidFill>
                <a:latin typeface="Raleway Medium"/>
                <a:cs typeface="Lato Regular"/>
              </a:rPr>
              <a:t>+First</a:t>
            </a:r>
          </a:p>
        </p:txBody>
      </p:sp>
      <p:sp>
        <p:nvSpPr>
          <p:cNvPr id="14" name="Text Placeholder 3"/>
          <p:cNvSpPr txBox="1">
            <a:spLocks/>
          </p:cNvSpPr>
          <p:nvPr/>
        </p:nvSpPr>
        <p:spPr>
          <a:xfrm>
            <a:off x="1189748" y="4198689"/>
            <a:ext cx="2935740" cy="1682157"/>
          </a:xfrm>
          <a:prstGeom prst="rect">
            <a:avLst/>
          </a:prstGeom>
        </p:spPr>
        <p:txBody>
          <a:bodyPr>
            <a:noAutofit/>
          </a:bodyPr>
          <a:lst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228543" indent="-228543" defTabSz="914172">
              <a:lnSpc>
                <a:spcPct val="100000"/>
              </a:lnSpc>
              <a:spcBef>
                <a:spcPts val="1000"/>
              </a:spcBef>
            </a:pPr>
            <a:r>
              <a:rPr lang="en-GB" sz="1000" dirty="0">
                <a:latin typeface="Raleway Medium"/>
              </a:rPr>
              <a:t>Mr. </a:t>
            </a:r>
            <a:r>
              <a:rPr lang="en-GB" sz="1000" dirty="0" err="1">
                <a:latin typeface="Raleway Medium"/>
              </a:rPr>
              <a:t>Vinal</a:t>
            </a:r>
            <a:r>
              <a:rPr lang="en-GB" sz="1000" dirty="0">
                <a:latin typeface="Raleway Medium"/>
              </a:rPr>
              <a:t> Vishal Prakash</a:t>
            </a:r>
          </a:p>
          <a:p>
            <a:pPr marL="228543" indent="-228543" defTabSz="914172">
              <a:lnSpc>
                <a:spcPct val="100000"/>
              </a:lnSpc>
              <a:spcBef>
                <a:spcPts val="1000"/>
              </a:spcBef>
            </a:pPr>
            <a:r>
              <a:rPr lang="en-GB" sz="1000" dirty="0">
                <a:latin typeface="Raleway Medium"/>
              </a:rPr>
              <a:t>Master student at the Faculty of Science, Technology and Environment, USP</a:t>
            </a:r>
          </a:p>
          <a:p>
            <a:pPr marL="228543" indent="-228543" defTabSz="914172">
              <a:lnSpc>
                <a:spcPct val="100000"/>
              </a:lnSpc>
              <a:spcBef>
                <a:spcPts val="1000"/>
              </a:spcBef>
            </a:pPr>
            <a:r>
              <a:rPr lang="en-GB" sz="1000" dirty="0">
                <a:latin typeface="Raleway Medium"/>
              </a:rPr>
              <a:t>Topic- Sustainable Island Community and role of Renewable Energy in providing access to Energy services in a remote island.</a:t>
            </a:r>
          </a:p>
          <a:p>
            <a:pPr marL="228543" indent="-228543" defTabSz="914172">
              <a:lnSpc>
                <a:spcPct val="100000"/>
              </a:lnSpc>
              <a:spcBef>
                <a:spcPts val="1000"/>
              </a:spcBef>
            </a:pPr>
            <a:r>
              <a:rPr lang="en-GB" sz="1000" dirty="0">
                <a:latin typeface="Raleway Medium"/>
              </a:rPr>
              <a:t>Research Paper has submitted, done defence , correction is done and submitted for printing, The paper will soon be out for public before graduation.</a:t>
            </a:r>
          </a:p>
        </p:txBody>
      </p:sp>
      <p:sp>
        <p:nvSpPr>
          <p:cNvPr id="15" name="TextBox 14"/>
          <p:cNvSpPr txBox="1"/>
          <p:nvPr/>
        </p:nvSpPr>
        <p:spPr>
          <a:xfrm>
            <a:off x="4583832" y="1629390"/>
            <a:ext cx="1456128" cy="415480"/>
          </a:xfrm>
          <a:prstGeom prst="rect">
            <a:avLst/>
          </a:prstGeom>
          <a:noFill/>
        </p:spPr>
        <p:txBody>
          <a:bodyPr wrap="square" lIns="91422" tIns="45711" rIns="91422" bIns="45711" rtlCol="0">
            <a:spAutoFit/>
          </a:bodyPr>
          <a:lstStyle/>
          <a:p>
            <a:pPr defTabSz="228600"/>
            <a:r>
              <a:rPr lang="en-US" sz="2100" dirty="0">
                <a:solidFill>
                  <a:prstClr val="white"/>
                </a:solidFill>
                <a:latin typeface="Raleway Medium"/>
                <a:cs typeface="Lato Regular"/>
              </a:rPr>
              <a:t>+Second</a:t>
            </a:r>
          </a:p>
        </p:txBody>
      </p:sp>
      <p:sp>
        <p:nvSpPr>
          <p:cNvPr id="16" name="TextBox 15"/>
          <p:cNvSpPr txBox="1"/>
          <p:nvPr/>
        </p:nvSpPr>
        <p:spPr>
          <a:xfrm>
            <a:off x="8613901" y="1847683"/>
            <a:ext cx="1456128" cy="415480"/>
          </a:xfrm>
          <a:prstGeom prst="rect">
            <a:avLst/>
          </a:prstGeom>
          <a:noFill/>
        </p:spPr>
        <p:txBody>
          <a:bodyPr wrap="square" lIns="91422" tIns="45711" rIns="91422" bIns="45711" rtlCol="0">
            <a:spAutoFit/>
          </a:bodyPr>
          <a:lstStyle/>
          <a:p>
            <a:pPr defTabSz="228600"/>
            <a:r>
              <a:rPr lang="en-US" sz="2100" dirty="0">
                <a:solidFill>
                  <a:prstClr val="white"/>
                </a:solidFill>
                <a:latin typeface="Raleway Medium"/>
                <a:cs typeface="Lato Regular"/>
              </a:rPr>
              <a:t>+Third</a:t>
            </a:r>
          </a:p>
        </p:txBody>
      </p:sp>
      <p:sp>
        <p:nvSpPr>
          <p:cNvPr id="17" name="Text Placeholder 3"/>
          <p:cNvSpPr txBox="1">
            <a:spLocks/>
          </p:cNvSpPr>
          <p:nvPr/>
        </p:nvSpPr>
        <p:spPr>
          <a:xfrm>
            <a:off x="4505830" y="4449997"/>
            <a:ext cx="3648146" cy="1430849"/>
          </a:xfrm>
          <a:prstGeom prst="rect">
            <a:avLst/>
          </a:prstGeom>
        </p:spPr>
        <p:txBody>
          <a:bodyPr>
            <a:normAutofit/>
          </a:bodyPr>
          <a:lst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defTabSz="914172">
              <a:lnSpc>
                <a:spcPct val="100000"/>
              </a:lnSpc>
              <a:spcBef>
                <a:spcPts val="1000"/>
              </a:spcBef>
            </a:pPr>
            <a:r>
              <a:rPr lang="en-GB" sz="1000" dirty="0">
                <a:latin typeface="Raleway Medium"/>
              </a:rPr>
              <a:t>Mr. Kakau Moe Loa Foliaki</a:t>
            </a:r>
          </a:p>
          <a:p>
            <a:pPr defTabSz="914172">
              <a:lnSpc>
                <a:spcPct val="100000"/>
              </a:lnSpc>
              <a:spcBef>
                <a:spcPts val="1000"/>
              </a:spcBef>
            </a:pPr>
            <a:r>
              <a:rPr lang="en-GB" sz="1000" dirty="0">
                <a:latin typeface="Raleway Medium"/>
              </a:rPr>
              <a:t>PhD student at the Centre for Sustainability, University of Otago</a:t>
            </a:r>
          </a:p>
          <a:p>
            <a:pPr defTabSz="914172">
              <a:lnSpc>
                <a:spcPct val="100000"/>
              </a:lnSpc>
              <a:spcBef>
                <a:spcPts val="1000"/>
              </a:spcBef>
            </a:pPr>
            <a:r>
              <a:rPr lang="en-GB" sz="1000" dirty="0">
                <a:latin typeface="Raleway Medium"/>
              </a:rPr>
              <a:t>Topic – “Understanding the Energy Cultures profile for the residential sector of Tonga and how to inform effective energy efficiency policy.</a:t>
            </a:r>
          </a:p>
          <a:p>
            <a:pPr marL="0" indent="0" defTabSz="914172">
              <a:lnSpc>
                <a:spcPct val="100000"/>
              </a:lnSpc>
              <a:spcBef>
                <a:spcPts val="1000"/>
              </a:spcBef>
              <a:buNone/>
            </a:pPr>
            <a:endParaRPr lang="en-GB" sz="1000" dirty="0">
              <a:solidFill>
                <a:srgbClr val="444955">
                  <a:lumMod val="60000"/>
                  <a:lumOff val="40000"/>
                </a:srgbClr>
              </a:solidFill>
              <a:latin typeface="Raleway Medium"/>
            </a:endParaRPr>
          </a:p>
        </p:txBody>
      </p:sp>
      <p:sp>
        <p:nvSpPr>
          <p:cNvPr id="19" name="Text Placeholder 3"/>
          <p:cNvSpPr txBox="1">
            <a:spLocks/>
          </p:cNvSpPr>
          <p:nvPr/>
        </p:nvSpPr>
        <p:spPr>
          <a:xfrm>
            <a:off x="8599589" y="4198690"/>
            <a:ext cx="2935740" cy="1807662"/>
          </a:xfrm>
          <a:prstGeom prst="rect">
            <a:avLst/>
          </a:prstGeom>
        </p:spPr>
        <p:txBody>
          <a:bodyPr>
            <a:normAutofit/>
          </a:bodyPr>
          <a:lst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228543" indent="-228543" defTabSz="914172">
              <a:lnSpc>
                <a:spcPct val="100000"/>
              </a:lnSpc>
              <a:spcBef>
                <a:spcPts val="1000"/>
              </a:spcBef>
            </a:pPr>
            <a:r>
              <a:rPr lang="en-GB" sz="1000" dirty="0">
                <a:latin typeface="Raleway Medium"/>
              </a:rPr>
              <a:t>Mr. </a:t>
            </a:r>
            <a:r>
              <a:rPr lang="en-GB" sz="1000" dirty="0" err="1">
                <a:latin typeface="Raleway Medium"/>
              </a:rPr>
              <a:t>Sione</a:t>
            </a:r>
            <a:r>
              <a:rPr lang="en-GB" sz="1000" dirty="0">
                <a:latin typeface="Raleway Medium"/>
              </a:rPr>
              <a:t> </a:t>
            </a:r>
            <a:r>
              <a:rPr lang="en-GB" sz="1000" dirty="0" err="1">
                <a:latin typeface="Raleway Medium"/>
              </a:rPr>
              <a:t>Folau</a:t>
            </a:r>
            <a:endParaRPr lang="en-GB" sz="1000" dirty="0">
              <a:latin typeface="Raleway Medium"/>
            </a:endParaRPr>
          </a:p>
          <a:p>
            <a:pPr marL="228543" indent="-228543" defTabSz="914172">
              <a:lnSpc>
                <a:spcPct val="100000"/>
              </a:lnSpc>
              <a:spcBef>
                <a:spcPts val="1000"/>
              </a:spcBef>
            </a:pPr>
            <a:r>
              <a:rPr lang="en-GB" sz="1000" dirty="0">
                <a:latin typeface="Raleway Medium"/>
              </a:rPr>
              <a:t>Master in Climate Change at the Faculty of Science, Technology and Environment, USP</a:t>
            </a:r>
          </a:p>
          <a:p>
            <a:pPr marL="228543" indent="-228543" defTabSz="914172">
              <a:lnSpc>
                <a:spcPct val="100000"/>
              </a:lnSpc>
              <a:spcBef>
                <a:spcPts val="1000"/>
              </a:spcBef>
            </a:pPr>
            <a:r>
              <a:rPr lang="en-GB" sz="1000" dirty="0">
                <a:latin typeface="Raleway Medium"/>
              </a:rPr>
              <a:t>Topic- Carbon Footprint mitigation strategies for the Kingdom of Tonga</a:t>
            </a:r>
          </a:p>
          <a:p>
            <a:pPr marL="228543" indent="-228543" defTabSz="914172">
              <a:lnSpc>
                <a:spcPct val="100000"/>
              </a:lnSpc>
              <a:spcBef>
                <a:spcPts val="1000"/>
              </a:spcBef>
            </a:pPr>
            <a:r>
              <a:rPr lang="en-GB" sz="1000" dirty="0">
                <a:latin typeface="Raleway Medium"/>
              </a:rPr>
              <a:t>Research Paper: Final write up paper has Submitted for printing before </a:t>
            </a:r>
            <a:r>
              <a:rPr lang="en-GB" sz="1000" dirty="0" err="1">
                <a:latin typeface="Raleway Medium"/>
              </a:rPr>
              <a:t>i</a:t>
            </a:r>
            <a:endParaRPr lang="en-GB" sz="1000" dirty="0">
              <a:latin typeface="Raleway Medium"/>
            </a:endParaRPr>
          </a:p>
        </p:txBody>
      </p:sp>
      <p:sp>
        <p:nvSpPr>
          <p:cNvPr id="21" name="TextBox 20"/>
          <p:cNvSpPr txBox="1"/>
          <p:nvPr/>
        </p:nvSpPr>
        <p:spPr>
          <a:xfrm>
            <a:off x="853739" y="346407"/>
            <a:ext cx="10136990" cy="600156"/>
          </a:xfrm>
          <a:prstGeom prst="rect">
            <a:avLst/>
          </a:prstGeom>
          <a:noFill/>
        </p:spPr>
        <p:txBody>
          <a:bodyPr wrap="square" lIns="45711" tIns="22856" rIns="45711" bIns="22856" rtlCol="0">
            <a:spAutoFit/>
          </a:bodyPr>
          <a:lstStyle/>
          <a:p>
            <a:pPr defTabSz="228600"/>
            <a:r>
              <a:rPr lang="en-US" sz="3600" b="1" dirty="0">
                <a:solidFill>
                  <a:srgbClr val="444955"/>
                </a:solidFill>
                <a:latin typeface="Raleway SemiBold"/>
                <a:ea typeface="Open Sans Extrabold" panose="020B0906030804020204" pitchFamily="34" charset="0"/>
                <a:cs typeface="Open Sans Extrabold" panose="020B0906030804020204" pitchFamily="34" charset="0"/>
              </a:rPr>
              <a:t>PCREEE Support Research Fund Awardees  </a:t>
            </a:r>
            <a:endParaRPr lang="id-ID" sz="3600" dirty="0">
              <a:solidFill>
                <a:srgbClr val="444955"/>
              </a:solidFill>
              <a:latin typeface="Raleway SemiBold"/>
              <a:ea typeface="Open Sans Extrabold" panose="020B0906030804020204" pitchFamily="34" charset="0"/>
              <a:cs typeface="Open Sans Extrabold" panose="020B0906030804020204" pitchFamily="34" charset="0"/>
            </a:endParaRPr>
          </a:p>
        </p:txBody>
      </p:sp>
      <p:pic>
        <p:nvPicPr>
          <p:cNvPr id="26" name="Picture Placeholder 25"/>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28869" b="28869"/>
          <a:stretch>
            <a:fillRect/>
          </a:stretch>
        </p:blipFill>
        <p:spPr>
          <a:xfrm>
            <a:off x="8499414" y="1428751"/>
            <a:ext cx="3204943" cy="2510905"/>
          </a:xfrm>
        </p:spPr>
      </p:pic>
      <p:pic>
        <p:nvPicPr>
          <p:cNvPr id="28" name="Picture Placeholder 27"/>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2461" b="12461"/>
          <a:stretch>
            <a:fillRect/>
          </a:stretch>
        </p:blipFill>
        <p:spPr>
          <a:xfrm>
            <a:off x="920545" y="1459913"/>
            <a:ext cx="3204943" cy="2412070"/>
          </a:xfrm>
        </p:spPr>
      </p:pic>
      <p:pic>
        <p:nvPicPr>
          <p:cNvPr id="30" name="Picture Placeholder 29"/>
          <p:cNvPicPr>
            <a:picLocks noGrp="1" noChangeAspect="1"/>
          </p:cNvPicPr>
          <p:nvPr>
            <p:ph type="pic" sz="quarter" idx="11"/>
          </p:nvPr>
        </p:nvPicPr>
        <p:blipFill>
          <a:blip r:embed="rId4" cstate="print">
            <a:extLst>
              <a:ext uri="{28A0092B-C50C-407E-A947-70E740481C1C}">
                <a14:useLocalDpi xmlns:a14="http://schemas.microsoft.com/office/drawing/2010/main" val="0"/>
              </a:ext>
            </a:extLst>
          </a:blip>
          <a:srcRect l="12616" r="12616"/>
          <a:stretch>
            <a:fillRect/>
          </a:stretch>
        </p:blipFill>
        <p:spPr/>
      </p:pic>
      <p:pic>
        <p:nvPicPr>
          <p:cNvPr id="18" name="Picture 17"/>
          <p:cNvPicPr>
            <a:picLocks noChangeAspect="1"/>
          </p:cNvPicPr>
          <p:nvPr/>
        </p:nvPicPr>
        <p:blipFill>
          <a:blip r:embed="rId5"/>
          <a:stretch>
            <a:fillRect/>
          </a:stretch>
        </p:blipFill>
        <p:spPr>
          <a:xfrm>
            <a:off x="9788813" y="6132513"/>
            <a:ext cx="2493480" cy="725487"/>
          </a:xfrm>
          <a:prstGeom prst="rect">
            <a:avLst/>
          </a:prstGeom>
        </p:spPr>
      </p:pic>
    </p:spTree>
    <p:extLst>
      <p:ext uri="{BB962C8B-B14F-4D97-AF65-F5344CB8AC3E}">
        <p14:creationId xmlns:p14="http://schemas.microsoft.com/office/powerpoint/2010/main" val="5775860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11916752-F7E4-493D-97F6-EFB2906A2075}"/>
              </a:ext>
            </a:extLst>
          </p:cNvPr>
          <p:cNvSpPr txBox="1">
            <a:spLocks/>
          </p:cNvSpPr>
          <p:nvPr/>
        </p:nvSpPr>
        <p:spPr>
          <a:xfrm>
            <a:off x="2024064" y="1485901"/>
            <a:ext cx="8370887" cy="4886324"/>
          </a:xfrm>
          <a:prstGeom prst="rect">
            <a:avLst/>
          </a:prstGeom>
        </p:spPr>
        <p:txBody>
          <a:bodyPr/>
          <a:lstStyle/>
          <a:p>
            <a:pPr marL="342900" indent="-342900" eaLnBrk="1" hangingPunct="1">
              <a:spcBef>
                <a:spcPct val="20000"/>
              </a:spcBef>
              <a:buFont typeface="Wingdings" pitchFamily="2" charset="2"/>
              <a:buChar char="§"/>
              <a:defRPr/>
            </a:pPr>
            <a:endParaRPr lang="en-GB" sz="500" dirty="0">
              <a:solidFill>
                <a:prstClr val="black"/>
              </a:solidFill>
              <a:latin typeface="Arial"/>
              <a:cs typeface="Arial"/>
            </a:endParaRPr>
          </a:p>
          <a:p>
            <a:pPr eaLnBrk="1" hangingPunct="1">
              <a:spcBef>
                <a:spcPct val="20000"/>
              </a:spcBef>
              <a:defRPr/>
            </a:pPr>
            <a:r>
              <a:rPr lang="en-AU" b="1" dirty="0">
                <a:solidFill>
                  <a:prstClr val="black"/>
                </a:solidFill>
              </a:rPr>
              <a:t>June 2019</a:t>
            </a:r>
          </a:p>
          <a:p>
            <a:pPr eaLnBrk="1" hangingPunct="1">
              <a:spcBef>
                <a:spcPct val="20000"/>
              </a:spcBef>
              <a:defRPr/>
            </a:pPr>
            <a:endParaRPr lang="en-AU" b="1" dirty="0">
              <a:solidFill>
                <a:prstClr val="black"/>
              </a:solidFill>
            </a:endParaRPr>
          </a:p>
          <a:p>
            <a:pPr eaLnBrk="1" hangingPunct="1">
              <a:spcBef>
                <a:spcPct val="20000"/>
              </a:spcBef>
              <a:defRPr/>
            </a:pPr>
            <a:endParaRPr lang="en-GB" sz="2000" dirty="0"/>
          </a:p>
          <a:p>
            <a:pPr eaLnBrk="1" hangingPunct="1">
              <a:spcBef>
                <a:spcPct val="20000"/>
              </a:spcBef>
              <a:defRPr/>
            </a:pPr>
            <a:endParaRPr lang="en-GB" sz="500" dirty="0">
              <a:solidFill>
                <a:prstClr val="black"/>
              </a:solidFill>
              <a:latin typeface="Arial"/>
              <a:cs typeface="Arial"/>
            </a:endParaRPr>
          </a:p>
          <a:p>
            <a:pPr marL="342900" indent="-342900" eaLnBrk="1" hangingPunct="1">
              <a:spcBef>
                <a:spcPct val="20000"/>
              </a:spcBef>
              <a:buFont typeface="Wingdings" pitchFamily="2" charset="2"/>
              <a:buChar char="§"/>
              <a:defRPr/>
            </a:pPr>
            <a:endParaRPr lang="en-GB" sz="500" dirty="0">
              <a:solidFill>
                <a:prstClr val="black"/>
              </a:solidFill>
              <a:latin typeface="Arial"/>
              <a:cs typeface="Arial"/>
            </a:endParaRPr>
          </a:p>
          <a:p>
            <a:pPr marL="342900" indent="-342900" eaLnBrk="1" hangingPunct="1">
              <a:spcBef>
                <a:spcPct val="20000"/>
              </a:spcBef>
              <a:buFont typeface="Wingdings" pitchFamily="2" charset="2"/>
              <a:buChar char="§"/>
              <a:defRPr/>
            </a:pPr>
            <a:endParaRPr lang="en-GB" sz="500" dirty="0">
              <a:solidFill>
                <a:prstClr val="black"/>
              </a:solidFill>
              <a:latin typeface="Arial"/>
              <a:cs typeface="Arial"/>
            </a:endParaRPr>
          </a:p>
          <a:p>
            <a:pPr eaLnBrk="1" hangingPunct="1">
              <a:spcBef>
                <a:spcPct val="20000"/>
              </a:spcBef>
              <a:defRPr/>
            </a:pPr>
            <a:endParaRPr lang="en-GB" sz="500" dirty="0">
              <a:solidFill>
                <a:prstClr val="black"/>
              </a:solidFill>
              <a:latin typeface="Arial"/>
              <a:cs typeface="Arial"/>
            </a:endParaRPr>
          </a:p>
          <a:p>
            <a:pPr marL="342900" indent="-342900" eaLnBrk="1" hangingPunct="1">
              <a:spcBef>
                <a:spcPct val="20000"/>
              </a:spcBef>
              <a:buFont typeface="Wingdings" pitchFamily="2" charset="2"/>
              <a:buChar char="§"/>
              <a:defRPr/>
            </a:pPr>
            <a:endParaRPr lang="en-GB" sz="500" dirty="0">
              <a:solidFill>
                <a:prstClr val="black"/>
              </a:solidFill>
              <a:latin typeface="Arial"/>
              <a:cs typeface="Arial"/>
            </a:endParaRPr>
          </a:p>
          <a:p>
            <a:pPr marL="342900" indent="-342900" eaLnBrk="1" hangingPunct="1">
              <a:spcBef>
                <a:spcPct val="20000"/>
              </a:spcBef>
              <a:buFont typeface="Wingdings" pitchFamily="2" charset="2"/>
              <a:buChar char="§"/>
              <a:defRPr/>
            </a:pPr>
            <a:endParaRPr lang="en-GB" sz="2000" dirty="0">
              <a:solidFill>
                <a:prstClr val="black"/>
              </a:solidFill>
              <a:latin typeface="Arial"/>
              <a:cs typeface="Arial"/>
            </a:endParaRPr>
          </a:p>
          <a:p>
            <a:pPr marL="342900" indent="-342900" eaLnBrk="1" hangingPunct="1">
              <a:spcBef>
                <a:spcPct val="20000"/>
              </a:spcBef>
              <a:buFontTx/>
              <a:buChar char="-"/>
              <a:defRPr/>
            </a:pPr>
            <a:endParaRPr lang="en-GB" dirty="0">
              <a:solidFill>
                <a:prstClr val="black"/>
              </a:solidFill>
              <a:latin typeface="Arial"/>
              <a:ea typeface="+mn-ea"/>
              <a:cs typeface="Arial"/>
            </a:endParaRPr>
          </a:p>
          <a:p>
            <a:pPr marL="342900" indent="-342900" eaLnBrk="1" hangingPunct="1">
              <a:spcBef>
                <a:spcPct val="20000"/>
              </a:spcBef>
              <a:buFontTx/>
              <a:buChar char="-"/>
              <a:defRPr/>
            </a:pPr>
            <a:endParaRPr lang="en-GB" dirty="0">
              <a:solidFill>
                <a:prstClr val="black"/>
              </a:solidFill>
              <a:latin typeface="Arial"/>
              <a:ea typeface="+mn-ea"/>
              <a:cs typeface="Arial"/>
            </a:endParaRPr>
          </a:p>
          <a:p>
            <a:pPr marL="342900" indent="-342900" eaLnBrk="1" hangingPunct="1">
              <a:spcBef>
                <a:spcPct val="20000"/>
              </a:spcBef>
              <a:buFontTx/>
              <a:buChar char="-"/>
              <a:defRPr/>
            </a:pPr>
            <a:endParaRPr lang="en-GB" dirty="0">
              <a:solidFill>
                <a:prstClr val="black"/>
              </a:solidFill>
              <a:latin typeface="Arial"/>
              <a:ea typeface="+mn-ea"/>
              <a:cs typeface="Arial"/>
            </a:endParaRPr>
          </a:p>
        </p:txBody>
      </p:sp>
      <p:pic>
        <p:nvPicPr>
          <p:cNvPr id="20484" name="Picture 2">
            <a:extLst>
              <a:ext uri="{FF2B5EF4-FFF2-40B4-BE49-F238E27FC236}">
                <a16:creationId xmlns:a16="http://schemas.microsoft.com/office/drawing/2014/main" id="{8146500D-6E9E-461C-8E7D-C45EDF38A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47875" y="1952625"/>
            <a:ext cx="809625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Box 3">
            <a:extLst>
              <a:ext uri="{FF2B5EF4-FFF2-40B4-BE49-F238E27FC236}">
                <a16:creationId xmlns:a16="http://schemas.microsoft.com/office/drawing/2014/main" id="{36EC2381-97A8-4D9B-BEC7-34F8FA611CD5}"/>
              </a:ext>
            </a:extLst>
          </p:cNvPr>
          <p:cNvSpPr txBox="1">
            <a:spLocks noChangeArrowheads="1"/>
          </p:cNvSpPr>
          <p:nvPr/>
        </p:nvSpPr>
        <p:spPr bwMode="auto">
          <a:xfrm>
            <a:off x="2047875" y="5164138"/>
            <a:ext cx="80962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Geneva"/>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Geneva"/>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Geneva"/>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Geneva"/>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Geneva"/>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Geneva"/>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Geneva"/>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Geneva"/>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Geneva"/>
                <a:cs typeface="Arial" panose="020B0604020202020204" pitchFamily="34" charset="0"/>
              </a:defRPr>
            </a:lvl9pPr>
          </a:lstStyle>
          <a:p>
            <a:pPr algn="ctr">
              <a:spcBef>
                <a:spcPct val="0"/>
              </a:spcBef>
              <a:buFontTx/>
              <a:buNone/>
            </a:pPr>
            <a:r>
              <a:rPr lang="en-AU" altLang="en-US" sz="2400">
                <a:cs typeface="Geneva"/>
              </a:rPr>
              <a:t>Demonstrating the productive uses of energy during the Royal Agricultural Show  </a:t>
            </a:r>
          </a:p>
        </p:txBody>
      </p:sp>
      <p:sp>
        <p:nvSpPr>
          <p:cNvPr id="3" name="Rectangle 2">
            <a:extLst>
              <a:ext uri="{FF2B5EF4-FFF2-40B4-BE49-F238E27FC236}">
                <a16:creationId xmlns:a16="http://schemas.microsoft.com/office/drawing/2014/main" id="{A537B4A6-E5EF-47A1-BA5D-E9F86CD6CC33}"/>
              </a:ext>
            </a:extLst>
          </p:cNvPr>
          <p:cNvSpPr/>
          <p:nvPr/>
        </p:nvSpPr>
        <p:spPr>
          <a:xfrm>
            <a:off x="1881554" y="898742"/>
            <a:ext cx="3001728" cy="523220"/>
          </a:xfrm>
          <a:prstGeom prst="rect">
            <a:avLst/>
          </a:prstGeom>
        </p:spPr>
        <p:txBody>
          <a:bodyPr wrap="square">
            <a:spAutoFit/>
          </a:bodyPr>
          <a:lstStyle/>
          <a:p>
            <a:r>
              <a:rPr lang="en-AU" sz="2800" b="1" dirty="0"/>
              <a:t>Awareness</a:t>
            </a:r>
          </a:p>
        </p:txBody>
      </p:sp>
      <p:pic>
        <p:nvPicPr>
          <p:cNvPr id="7" name="Picture 6">
            <a:extLst>
              <a:ext uri="{FF2B5EF4-FFF2-40B4-BE49-F238E27FC236}">
                <a16:creationId xmlns:a16="http://schemas.microsoft.com/office/drawing/2014/main" id="{B4F50D13-B3C1-48A9-B581-DF427F0AFB0B}"/>
              </a:ext>
            </a:extLst>
          </p:cNvPr>
          <p:cNvPicPr>
            <a:picLocks noChangeAspect="1"/>
          </p:cNvPicPr>
          <p:nvPr/>
        </p:nvPicPr>
        <p:blipFill>
          <a:blip r:embed="rId3"/>
          <a:stretch>
            <a:fillRect/>
          </a:stretch>
        </p:blipFill>
        <p:spPr>
          <a:xfrm>
            <a:off x="9517994" y="6073420"/>
            <a:ext cx="2493480" cy="725487"/>
          </a:xfrm>
          <a:prstGeom prst="rect">
            <a:avLst/>
          </a:prstGeom>
        </p:spPr>
      </p:pic>
    </p:spTree>
    <p:extLst>
      <p:ext uri="{BB962C8B-B14F-4D97-AF65-F5344CB8AC3E}">
        <p14:creationId xmlns:p14="http://schemas.microsoft.com/office/powerpoint/2010/main" val="18529002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a:extLst>
              <a:ext uri="{FF2B5EF4-FFF2-40B4-BE49-F238E27FC236}">
                <a16:creationId xmlns:a16="http://schemas.microsoft.com/office/drawing/2014/main" id="{E5529DAB-6F27-4A2C-9A88-66B3975432A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21716" y="5954835"/>
            <a:ext cx="2493963"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2">
            <a:extLst>
              <a:ext uri="{FF2B5EF4-FFF2-40B4-BE49-F238E27FC236}">
                <a16:creationId xmlns:a16="http://schemas.microsoft.com/office/drawing/2014/main" id="{3C2A8ACB-E24B-476F-A345-743B2F47202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70063" y="1892301"/>
            <a:ext cx="5008562"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3">
            <a:extLst>
              <a:ext uri="{FF2B5EF4-FFF2-40B4-BE49-F238E27FC236}">
                <a16:creationId xmlns:a16="http://schemas.microsoft.com/office/drawing/2014/main" id="{88F07CEF-C115-4619-B88F-4A5188391EF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00551" y="4538056"/>
            <a:ext cx="2330450" cy="174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4">
            <a:extLst>
              <a:ext uri="{FF2B5EF4-FFF2-40B4-BE49-F238E27FC236}">
                <a16:creationId xmlns:a16="http://schemas.microsoft.com/office/drawing/2014/main" id="{14D4F4DC-A39C-4D5F-87E4-5C933E4B3A2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58001" y="1892301"/>
            <a:ext cx="3687763" cy="261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TextBox 2">
            <a:extLst>
              <a:ext uri="{FF2B5EF4-FFF2-40B4-BE49-F238E27FC236}">
                <a16:creationId xmlns:a16="http://schemas.microsoft.com/office/drawing/2014/main" id="{BCAA54F0-2BB1-4267-9466-DA8AD0025D32}"/>
              </a:ext>
            </a:extLst>
          </p:cNvPr>
          <p:cNvSpPr txBox="1">
            <a:spLocks noChangeArrowheads="1"/>
          </p:cNvSpPr>
          <p:nvPr/>
        </p:nvSpPr>
        <p:spPr bwMode="auto">
          <a:xfrm>
            <a:off x="1770064" y="3935414"/>
            <a:ext cx="48339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Geneva"/>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Geneva"/>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Geneva"/>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Geneva"/>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Geneva"/>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Geneva"/>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Geneva"/>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Geneva"/>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Geneva"/>
                <a:cs typeface="Arial" panose="020B0604020202020204" pitchFamily="34" charset="0"/>
              </a:defRPr>
            </a:lvl9pPr>
          </a:lstStyle>
          <a:p>
            <a:pPr>
              <a:spcBef>
                <a:spcPct val="0"/>
              </a:spcBef>
              <a:buFontTx/>
              <a:buNone/>
            </a:pPr>
            <a:r>
              <a:rPr lang="en-AU" altLang="en-US" sz="2000" b="1">
                <a:cs typeface="Geneva"/>
              </a:rPr>
              <a:t>Vava’u Agricultural Show &amp; Vava’u High School lecture</a:t>
            </a:r>
          </a:p>
        </p:txBody>
      </p:sp>
      <p:sp>
        <p:nvSpPr>
          <p:cNvPr id="21512" name="TextBox 4">
            <a:extLst>
              <a:ext uri="{FF2B5EF4-FFF2-40B4-BE49-F238E27FC236}">
                <a16:creationId xmlns:a16="http://schemas.microsoft.com/office/drawing/2014/main" id="{F1467DE8-3A2A-47AA-A71B-1314E4D307E8}"/>
              </a:ext>
            </a:extLst>
          </p:cNvPr>
          <p:cNvSpPr txBox="1">
            <a:spLocks noChangeArrowheads="1"/>
          </p:cNvSpPr>
          <p:nvPr/>
        </p:nvSpPr>
        <p:spPr bwMode="auto">
          <a:xfrm>
            <a:off x="1860551" y="935038"/>
            <a:ext cx="39274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Geneva"/>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Geneva"/>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Geneva"/>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Geneva"/>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Geneva"/>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Geneva"/>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Geneva"/>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Geneva"/>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Geneva"/>
                <a:cs typeface="Arial" panose="020B0604020202020204" pitchFamily="34" charset="0"/>
              </a:defRPr>
            </a:lvl9pPr>
          </a:lstStyle>
          <a:p>
            <a:pPr>
              <a:spcBef>
                <a:spcPct val="0"/>
              </a:spcBef>
              <a:buFontTx/>
              <a:buNone/>
            </a:pPr>
            <a:r>
              <a:rPr lang="en-AU" altLang="en-US" b="1">
                <a:cs typeface="Geneva"/>
              </a:rPr>
              <a:t>July 2019</a:t>
            </a:r>
          </a:p>
        </p:txBody>
      </p:sp>
    </p:spTree>
    <p:extLst>
      <p:ext uri="{BB962C8B-B14F-4D97-AF65-F5344CB8AC3E}">
        <p14:creationId xmlns:p14="http://schemas.microsoft.com/office/powerpoint/2010/main" val="14927246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12B1DA08-8A0F-48E2-874E-9A7469A99D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04132" y="5835650"/>
            <a:ext cx="2493963"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Box 7">
            <a:extLst>
              <a:ext uri="{FF2B5EF4-FFF2-40B4-BE49-F238E27FC236}">
                <a16:creationId xmlns:a16="http://schemas.microsoft.com/office/drawing/2014/main" id="{6510EF34-3CE0-4DAF-AFC3-1F2BC7C3B9E6}"/>
              </a:ext>
            </a:extLst>
          </p:cNvPr>
          <p:cNvSpPr txBox="1">
            <a:spLocks noChangeArrowheads="1"/>
          </p:cNvSpPr>
          <p:nvPr/>
        </p:nvSpPr>
        <p:spPr bwMode="auto">
          <a:xfrm>
            <a:off x="4036951" y="3600071"/>
            <a:ext cx="318611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Geneva"/>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Geneva"/>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Geneva"/>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Geneva"/>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Geneva"/>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Geneva"/>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Geneva"/>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Geneva"/>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Geneva"/>
                <a:cs typeface="Arial" panose="020B0604020202020204" pitchFamily="34" charset="0"/>
              </a:defRPr>
            </a:lvl9pPr>
          </a:lstStyle>
          <a:p>
            <a:pPr>
              <a:spcBef>
                <a:spcPct val="0"/>
              </a:spcBef>
              <a:buFontTx/>
              <a:buNone/>
            </a:pPr>
            <a:r>
              <a:rPr lang="en-AU" altLang="en-US" sz="2400" dirty="0">
                <a:cs typeface="Geneva"/>
              </a:rPr>
              <a:t>PCREEE-PPA-IRENA &amp; IFC Joint workshop on Power Purchase Agreements (PPAs)</a:t>
            </a:r>
          </a:p>
        </p:txBody>
      </p:sp>
      <p:sp>
        <p:nvSpPr>
          <p:cNvPr id="25608" name="TextBox 1">
            <a:extLst>
              <a:ext uri="{FF2B5EF4-FFF2-40B4-BE49-F238E27FC236}">
                <a16:creationId xmlns:a16="http://schemas.microsoft.com/office/drawing/2014/main" id="{9315EFEA-FF12-4279-B3BD-0A1175CC8A51}"/>
              </a:ext>
            </a:extLst>
          </p:cNvPr>
          <p:cNvSpPr txBox="1">
            <a:spLocks noChangeArrowheads="1"/>
          </p:cNvSpPr>
          <p:nvPr/>
        </p:nvSpPr>
        <p:spPr bwMode="auto">
          <a:xfrm>
            <a:off x="208085" y="1202238"/>
            <a:ext cx="11529645" cy="2200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Geneva"/>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Geneva"/>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Geneva"/>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Geneva"/>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Geneva"/>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Geneva"/>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Geneva"/>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Geneva"/>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Geneva"/>
                <a:cs typeface="Arial" panose="020B0604020202020204" pitchFamily="34" charset="0"/>
              </a:defRPr>
            </a:lvl9pPr>
          </a:lstStyle>
          <a:p>
            <a:pPr>
              <a:spcBef>
                <a:spcPct val="0"/>
              </a:spcBef>
              <a:buFontTx/>
              <a:buNone/>
            </a:pPr>
            <a:r>
              <a:rPr lang="en-AU" altLang="en-US" sz="2500" b="1" dirty="0">
                <a:cs typeface="Geneva"/>
              </a:rPr>
              <a:t>Sign 81k Euro TA to the TEC </a:t>
            </a:r>
          </a:p>
          <a:p>
            <a:pPr>
              <a:spcBef>
                <a:spcPct val="0"/>
              </a:spcBef>
              <a:buNone/>
            </a:pPr>
            <a:r>
              <a:rPr lang="en-AU" sz="2000" b="1" i="1" dirty="0"/>
              <a:t>The objective of the TA is to strengthen the capacity of the TEC in negotiating and setting the tariff parameters and baselines for the power tariff in Tonga and in effect promote investments in renewable energy and energy efficiency while maintaining affordability, safety and reliability. </a:t>
            </a:r>
          </a:p>
          <a:p>
            <a:pPr>
              <a:spcBef>
                <a:spcPct val="0"/>
              </a:spcBef>
              <a:buFontTx/>
              <a:buNone/>
            </a:pPr>
            <a:endParaRPr lang="en-AU" altLang="en-US" b="1" dirty="0">
              <a:cs typeface="Geneva"/>
            </a:endParaRPr>
          </a:p>
        </p:txBody>
      </p:sp>
      <p:pic>
        <p:nvPicPr>
          <p:cNvPr id="25610" name="Picture 3">
            <a:extLst>
              <a:ext uri="{FF2B5EF4-FFF2-40B4-BE49-F238E27FC236}">
                <a16:creationId xmlns:a16="http://schemas.microsoft.com/office/drawing/2014/main" id="{09564734-F44F-429C-BD6E-A0610430FCD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2562" y="3402841"/>
            <a:ext cx="3345961" cy="2794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D445FA8C-FDE4-48F5-91FC-59480CE4D3A6}"/>
              </a:ext>
            </a:extLst>
          </p:cNvPr>
          <p:cNvSpPr/>
          <p:nvPr/>
        </p:nvSpPr>
        <p:spPr>
          <a:xfrm>
            <a:off x="369277" y="620053"/>
            <a:ext cx="5726723" cy="523220"/>
          </a:xfrm>
          <a:prstGeom prst="rect">
            <a:avLst/>
          </a:prstGeom>
        </p:spPr>
        <p:txBody>
          <a:bodyPr wrap="square">
            <a:spAutoFit/>
          </a:bodyPr>
          <a:lstStyle/>
          <a:p>
            <a:r>
              <a:rPr lang="en-AU" sz="2800" b="1" dirty="0"/>
              <a:t>Electricity Regulation</a:t>
            </a:r>
          </a:p>
        </p:txBody>
      </p:sp>
    </p:spTree>
    <p:extLst>
      <p:ext uri="{BB962C8B-B14F-4D97-AF65-F5344CB8AC3E}">
        <p14:creationId xmlns:p14="http://schemas.microsoft.com/office/powerpoint/2010/main" val="1213346668"/>
      </p:ext>
    </p:extLst>
  </p:cSld>
  <p:clrMapOvr>
    <a:masterClrMapping/>
  </p:clrMapOvr>
</p:sld>
</file>

<file path=ppt/theme/theme1.xml><?xml version="1.0" encoding="utf-8"?>
<a:theme xmlns:a="http://schemas.openxmlformats.org/drawingml/2006/main" name="SPC 2018">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acific Community Presentation-2018" id="{C26FFF6D-B7EA-7E46-916E-DF9CCBDB6BF6}" vid="{D80715EB-9921-7740-B974-77B3F223813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LongProperties xmlns="http://schemas.microsoft.com/office/2006/metadata/long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F94EEE2F12E474590CE858051B1AE70" ma:contentTypeVersion="11" ma:contentTypeDescription="Create a new document." ma:contentTypeScope="" ma:versionID="7ba524be380d54a2236579dfc1871350">
  <xsd:schema xmlns:xsd="http://www.w3.org/2001/XMLSchema" xmlns:xs="http://www.w3.org/2001/XMLSchema" xmlns:p="http://schemas.microsoft.com/office/2006/metadata/properties" xmlns:ns3="39261355-0095-47f4-8cd2-09b08e9eac6b" xmlns:ns4="7802689c-b3c3-4a3d-9d9b-ce77b26b68ce" targetNamespace="http://schemas.microsoft.com/office/2006/metadata/properties" ma:root="true" ma:fieldsID="428b0e988d2a9939d3273bb3990597ed" ns3:_="" ns4:_="">
    <xsd:import namespace="39261355-0095-47f4-8cd2-09b08e9eac6b"/>
    <xsd:import namespace="7802689c-b3c3-4a3d-9d9b-ce77b26b68c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261355-0095-47f4-8cd2-09b08e9eac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802689c-b3c3-4a3d-9d9b-ce77b26b68ce"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AFE3AE9-AB20-4378-98C6-6122CBC288A2}">
  <ds:schemaRefs>
    <ds:schemaRef ds:uri="http://schemas.microsoft.com/office/2006/metadata/longProperties"/>
  </ds:schemaRefs>
</ds:datastoreItem>
</file>

<file path=customXml/itemProps2.xml><?xml version="1.0" encoding="utf-8"?>
<ds:datastoreItem xmlns:ds="http://schemas.openxmlformats.org/officeDocument/2006/customXml" ds:itemID="{877EBE81-FB28-4F1A-9B5A-E9206120D5EA}">
  <ds:schemaRefs>
    <ds:schemaRef ds:uri="http://schemas.microsoft.com/sharepoint/v3/contenttype/forms"/>
  </ds:schemaRefs>
</ds:datastoreItem>
</file>

<file path=customXml/itemProps3.xml><?xml version="1.0" encoding="utf-8"?>
<ds:datastoreItem xmlns:ds="http://schemas.openxmlformats.org/officeDocument/2006/customXml" ds:itemID="{E7CF9349-54BA-458F-BF06-F043796FF5D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9261355-0095-47f4-8cd2-09b08e9eac6b"/>
    <ds:schemaRef ds:uri="7802689c-b3c3-4a3d-9d9b-ce77b26b68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C4271438-58CD-4DB5-B3D3-85F9653DBFD8}">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Pacific Community Presentation-2018</Template>
  <TotalTime>961</TotalTime>
  <Words>673</Words>
  <Application>Microsoft Office PowerPoint</Application>
  <PresentationFormat>Widescreen</PresentationFormat>
  <Paragraphs>92</Paragraphs>
  <Slides>11</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Arial</vt:lpstr>
      <vt:lpstr>Calibri</vt:lpstr>
      <vt:lpstr>Gill Sans MT</vt:lpstr>
      <vt:lpstr>Lato Light</vt:lpstr>
      <vt:lpstr>Raleway Medium</vt:lpstr>
      <vt:lpstr>Raleway SemiBold</vt:lpstr>
      <vt:lpstr>Times New Roman</vt:lpstr>
      <vt:lpstr>Wingdings</vt:lpstr>
      <vt:lpstr>SPC 2018</vt:lpstr>
      <vt:lpstr>Pcreee supported initiatives towards term progress</vt:lpstr>
      <vt:lpstr>ABOUT PCREEE –Pacific Centre for Renewable Energy and Energy Efficiency </vt:lpstr>
      <vt:lpstr>PowerPoint Presentation</vt:lpstr>
      <vt:lpstr>Capacity building</vt:lpstr>
      <vt:lpstr>PowerPoint Presentation</vt:lpstr>
      <vt:lpstr>PowerPoint Presentation</vt:lpstr>
      <vt:lpstr>PowerPoint Presentation</vt:lpstr>
      <vt:lpstr>PowerPoint Presentation</vt:lpstr>
      <vt:lpstr>PowerPoint Presentation</vt:lpstr>
      <vt:lpstr>Project development support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Text</dc:title>
  <dc:creator>Jesse Benjaman</dc:creator>
  <cp:lastModifiedBy>Jesse Benjaman</cp:lastModifiedBy>
  <cp:revision>14</cp:revision>
  <dcterms:created xsi:type="dcterms:W3CDTF">2019-07-28T19:55:31Z</dcterms:created>
  <dcterms:modified xsi:type="dcterms:W3CDTF">2019-12-04T20:11:26Z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wic_System_Copyright">
    <vt:lpwstr/>
  </property>
  <property fmtid="{D5CDD505-2E9C-101B-9397-08002B2CF9AE}" pid="3" name="ContentTypeId">
    <vt:lpwstr>0x010100CF94EEE2F12E474590CE858051B1AE70</vt:lpwstr>
  </property>
</Properties>
</file>