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6" r:id="rId2"/>
    <p:sldId id="903" r:id="rId3"/>
    <p:sldId id="382" r:id="rId4"/>
    <p:sldId id="952" r:id="rId5"/>
    <p:sldId id="953" r:id="rId6"/>
    <p:sldId id="925" r:id="rId7"/>
    <p:sldId id="938" r:id="rId8"/>
    <p:sldId id="947" r:id="rId9"/>
    <p:sldId id="945" r:id="rId10"/>
    <p:sldId id="946" r:id="rId11"/>
    <p:sldId id="950" r:id="rId12"/>
    <p:sldId id="951" r:id="rId13"/>
    <p:sldId id="954" r:id="rId14"/>
    <p:sldId id="919" r:id="rId15"/>
    <p:sldId id="911" r:id="rId16"/>
    <p:sldId id="912" r:id="rId17"/>
    <p:sldId id="914" r:id="rId18"/>
    <p:sldId id="913" r:id="rId19"/>
    <p:sldId id="941" r:id="rId20"/>
    <p:sldId id="944" r:id="rId21"/>
    <p:sldId id="262" r:id="rId22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>
      <p:cViewPr varScale="1">
        <p:scale>
          <a:sx n="64" d="100"/>
          <a:sy n="64" d="100"/>
        </p:scale>
        <p:origin x="429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ACC85-A68C-4501-B003-180E0F38844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1310A6F-BF92-4CE0-86C9-2D71D998C205}">
      <dgm:prSet phldrT="[Text]" custT="1"/>
      <dgm:spPr/>
      <dgm:t>
        <a:bodyPr/>
        <a:lstStyle/>
        <a:p>
          <a:r>
            <a:rPr lang="de-AT" sz="1900" b="1" dirty="0"/>
            <a:t>Global </a:t>
          </a:r>
          <a:r>
            <a:rPr lang="de-AT" sz="1900" b="1" baseline="0" dirty="0"/>
            <a:t> </a:t>
          </a:r>
          <a:endParaRPr lang="en-US" sz="1900" b="1" dirty="0"/>
        </a:p>
      </dgm:t>
    </dgm:pt>
    <dgm:pt modelId="{BDEA81CC-BAD4-46B3-BD1E-10B27A854934}" type="parTrans" cxnId="{5A070083-AAD1-4CEC-BAE5-9A3EA3781BAC}">
      <dgm:prSet/>
      <dgm:spPr/>
      <dgm:t>
        <a:bodyPr/>
        <a:lstStyle/>
        <a:p>
          <a:endParaRPr lang="en-US"/>
        </a:p>
      </dgm:t>
    </dgm:pt>
    <dgm:pt modelId="{D3009E61-2A78-4E3D-A59D-96C967E0C971}" type="sibTrans" cxnId="{5A070083-AAD1-4CEC-BAE5-9A3EA3781BAC}">
      <dgm:prSet/>
      <dgm:spPr/>
      <dgm:t>
        <a:bodyPr/>
        <a:lstStyle/>
        <a:p>
          <a:endParaRPr lang="en-US"/>
        </a:p>
      </dgm:t>
    </dgm:pt>
    <dgm:pt modelId="{EDB09AFF-D51A-4A71-B502-15B3E2D8537E}">
      <dgm:prSet phldrT="[Text]" custT="1"/>
      <dgm:spPr/>
      <dgm:t>
        <a:bodyPr/>
        <a:lstStyle/>
        <a:p>
          <a:r>
            <a:rPr lang="de-AT" sz="1400" b="1" dirty="0"/>
            <a:t>Regional</a:t>
          </a:r>
          <a:endParaRPr lang="en-US" sz="1400" b="1" dirty="0"/>
        </a:p>
      </dgm:t>
    </dgm:pt>
    <dgm:pt modelId="{D6042A6A-74AE-4F0D-A5E5-32E4E9FB0A94}" type="parTrans" cxnId="{CB5CAD36-0B15-4956-822C-46F94CDB9236}">
      <dgm:prSet/>
      <dgm:spPr/>
      <dgm:t>
        <a:bodyPr/>
        <a:lstStyle/>
        <a:p>
          <a:endParaRPr lang="en-US"/>
        </a:p>
      </dgm:t>
    </dgm:pt>
    <dgm:pt modelId="{67A9C945-DAD2-49AA-A228-4A7E3AF161AE}" type="sibTrans" cxnId="{CB5CAD36-0B15-4956-822C-46F94CDB9236}">
      <dgm:prSet/>
      <dgm:spPr/>
      <dgm:t>
        <a:bodyPr/>
        <a:lstStyle/>
        <a:p>
          <a:endParaRPr lang="en-US"/>
        </a:p>
      </dgm:t>
    </dgm:pt>
    <dgm:pt modelId="{4D9104F8-BD53-4BB6-B916-3A66FFAC399D}">
      <dgm:prSet phldrT="[Text]" custT="1"/>
      <dgm:spPr/>
      <dgm:t>
        <a:bodyPr/>
        <a:lstStyle/>
        <a:p>
          <a:r>
            <a:rPr lang="en-US" sz="1600" b="1" dirty="0"/>
            <a:t>National </a:t>
          </a:r>
        </a:p>
      </dgm:t>
    </dgm:pt>
    <dgm:pt modelId="{664F090F-6688-45F4-B825-C665A58525E3}" type="parTrans" cxnId="{FFF2F65A-B0AE-49B6-9DDF-91FF72B83C3C}">
      <dgm:prSet/>
      <dgm:spPr/>
      <dgm:t>
        <a:bodyPr/>
        <a:lstStyle/>
        <a:p>
          <a:endParaRPr lang="en-US"/>
        </a:p>
      </dgm:t>
    </dgm:pt>
    <dgm:pt modelId="{F29AF592-B880-4AD3-B65A-B7767371592A}" type="sibTrans" cxnId="{FFF2F65A-B0AE-49B6-9DDF-91FF72B83C3C}">
      <dgm:prSet/>
      <dgm:spPr/>
      <dgm:t>
        <a:bodyPr/>
        <a:lstStyle/>
        <a:p>
          <a:endParaRPr lang="en-US"/>
        </a:p>
      </dgm:t>
    </dgm:pt>
    <dgm:pt modelId="{C3CB9A0B-AF05-41A3-AB32-585F3869A6BE}" type="pres">
      <dgm:prSet presAssocID="{55DACC85-A68C-4501-B003-180E0F3884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1498FF0-EF97-4253-B429-ADEDF7F0CCA8}" type="pres">
      <dgm:prSet presAssocID="{A1310A6F-BF92-4CE0-86C9-2D71D998C20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4ABF3C-0ACE-4584-92B9-881694048216}" type="pres">
      <dgm:prSet presAssocID="{A1310A6F-BF92-4CE0-86C9-2D71D998C205}" presName="gear1srcNode" presStyleLbl="node1" presStyleIdx="0" presStyleCnt="3"/>
      <dgm:spPr/>
      <dgm:t>
        <a:bodyPr/>
        <a:lstStyle/>
        <a:p>
          <a:endParaRPr lang="pt-PT"/>
        </a:p>
      </dgm:t>
    </dgm:pt>
    <dgm:pt modelId="{DF2E3C9C-06CA-4559-A8DA-789E8F4343B5}" type="pres">
      <dgm:prSet presAssocID="{A1310A6F-BF92-4CE0-86C9-2D71D998C205}" presName="gear1dstNode" presStyleLbl="node1" presStyleIdx="0" presStyleCnt="3"/>
      <dgm:spPr/>
      <dgm:t>
        <a:bodyPr/>
        <a:lstStyle/>
        <a:p>
          <a:endParaRPr lang="pt-PT"/>
        </a:p>
      </dgm:t>
    </dgm:pt>
    <dgm:pt modelId="{A09C990A-2A8D-41DA-962E-BA58E569A22B}" type="pres">
      <dgm:prSet presAssocID="{EDB09AFF-D51A-4A71-B502-15B3E2D8537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3AEB40-7D6F-442A-BBC2-C0E46B8EEEDA}" type="pres">
      <dgm:prSet presAssocID="{EDB09AFF-D51A-4A71-B502-15B3E2D8537E}" presName="gear2srcNode" presStyleLbl="node1" presStyleIdx="1" presStyleCnt="3"/>
      <dgm:spPr/>
      <dgm:t>
        <a:bodyPr/>
        <a:lstStyle/>
        <a:p>
          <a:endParaRPr lang="pt-PT"/>
        </a:p>
      </dgm:t>
    </dgm:pt>
    <dgm:pt modelId="{5BADDB13-5591-4ACE-847B-A16CA30BCEE6}" type="pres">
      <dgm:prSet presAssocID="{EDB09AFF-D51A-4A71-B502-15B3E2D8537E}" presName="gear2dstNode" presStyleLbl="node1" presStyleIdx="1" presStyleCnt="3"/>
      <dgm:spPr/>
      <dgm:t>
        <a:bodyPr/>
        <a:lstStyle/>
        <a:p>
          <a:endParaRPr lang="pt-PT"/>
        </a:p>
      </dgm:t>
    </dgm:pt>
    <dgm:pt modelId="{C5CE0FF1-1313-47FD-A543-D65DA6D5BBFE}" type="pres">
      <dgm:prSet presAssocID="{4D9104F8-BD53-4BB6-B916-3A66FFAC399D}" presName="gear3" presStyleLbl="node1" presStyleIdx="2" presStyleCnt="3" custLinFactNeighborX="9083" custLinFactNeighborY="-4496"/>
      <dgm:spPr/>
      <dgm:t>
        <a:bodyPr/>
        <a:lstStyle/>
        <a:p>
          <a:endParaRPr lang="pt-PT"/>
        </a:p>
      </dgm:t>
    </dgm:pt>
    <dgm:pt modelId="{CD09BF5D-074A-461D-BB2D-BD5A160DCF8C}" type="pres">
      <dgm:prSet presAssocID="{4D9104F8-BD53-4BB6-B916-3A66FFAC399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5FDA5C-E10B-4793-8917-5D00AD4EB707}" type="pres">
      <dgm:prSet presAssocID="{4D9104F8-BD53-4BB6-B916-3A66FFAC399D}" presName="gear3srcNode" presStyleLbl="node1" presStyleIdx="2" presStyleCnt="3"/>
      <dgm:spPr/>
      <dgm:t>
        <a:bodyPr/>
        <a:lstStyle/>
        <a:p>
          <a:endParaRPr lang="pt-PT"/>
        </a:p>
      </dgm:t>
    </dgm:pt>
    <dgm:pt modelId="{2ED929D3-AC99-48B8-B264-6576610B496F}" type="pres">
      <dgm:prSet presAssocID="{4D9104F8-BD53-4BB6-B916-3A66FFAC399D}" presName="gear3dstNode" presStyleLbl="node1" presStyleIdx="2" presStyleCnt="3"/>
      <dgm:spPr/>
      <dgm:t>
        <a:bodyPr/>
        <a:lstStyle/>
        <a:p>
          <a:endParaRPr lang="pt-PT"/>
        </a:p>
      </dgm:t>
    </dgm:pt>
    <dgm:pt modelId="{992D73AB-4D9C-452A-ACD7-F77388418BF9}" type="pres">
      <dgm:prSet presAssocID="{D3009E61-2A78-4E3D-A59D-96C967E0C971}" presName="connector1" presStyleLbl="sibTrans2D1" presStyleIdx="0" presStyleCnt="3" custLinFactNeighborX="-5959"/>
      <dgm:spPr/>
      <dgm:t>
        <a:bodyPr/>
        <a:lstStyle/>
        <a:p>
          <a:endParaRPr lang="pt-PT"/>
        </a:p>
      </dgm:t>
    </dgm:pt>
    <dgm:pt modelId="{D12E0E04-AAAB-46F5-8CC8-B2B324D37738}" type="pres">
      <dgm:prSet presAssocID="{67A9C945-DAD2-49AA-A228-4A7E3AF161AE}" presName="connector2" presStyleLbl="sibTrans2D1" presStyleIdx="1" presStyleCnt="3"/>
      <dgm:spPr/>
      <dgm:t>
        <a:bodyPr/>
        <a:lstStyle/>
        <a:p>
          <a:endParaRPr lang="pt-PT"/>
        </a:p>
      </dgm:t>
    </dgm:pt>
    <dgm:pt modelId="{12528FA8-1E18-48A4-8066-7E64E97C455A}" type="pres">
      <dgm:prSet presAssocID="{F29AF592-B880-4AD3-B65A-B7767371592A}" presName="connector3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CB5CAD36-0B15-4956-822C-46F94CDB9236}" srcId="{55DACC85-A68C-4501-B003-180E0F388449}" destId="{EDB09AFF-D51A-4A71-B502-15B3E2D8537E}" srcOrd="1" destOrd="0" parTransId="{D6042A6A-74AE-4F0D-A5E5-32E4E9FB0A94}" sibTransId="{67A9C945-DAD2-49AA-A228-4A7E3AF161AE}"/>
    <dgm:cxn modelId="{9606935F-EBF2-402E-9431-D5DCE4F99971}" type="presOf" srcId="{D3009E61-2A78-4E3D-A59D-96C967E0C971}" destId="{992D73AB-4D9C-452A-ACD7-F77388418BF9}" srcOrd="0" destOrd="0" presId="urn:microsoft.com/office/officeart/2005/8/layout/gear1"/>
    <dgm:cxn modelId="{F85EB6D6-7D43-4016-BA31-08E7BBA67F6E}" type="presOf" srcId="{4D9104F8-BD53-4BB6-B916-3A66FFAC399D}" destId="{C5CE0FF1-1313-47FD-A543-D65DA6D5BBFE}" srcOrd="0" destOrd="0" presId="urn:microsoft.com/office/officeart/2005/8/layout/gear1"/>
    <dgm:cxn modelId="{0D352437-E4A1-4013-9BCD-BA2D5DD51AA7}" type="presOf" srcId="{F29AF592-B880-4AD3-B65A-B7767371592A}" destId="{12528FA8-1E18-48A4-8066-7E64E97C455A}" srcOrd="0" destOrd="0" presId="urn:microsoft.com/office/officeart/2005/8/layout/gear1"/>
    <dgm:cxn modelId="{5E51F66E-B3B1-46FA-A98C-86A574B6B15F}" type="presOf" srcId="{A1310A6F-BF92-4CE0-86C9-2D71D998C205}" destId="{8A4ABF3C-0ACE-4584-92B9-881694048216}" srcOrd="1" destOrd="0" presId="urn:microsoft.com/office/officeart/2005/8/layout/gear1"/>
    <dgm:cxn modelId="{5EB221C9-4E7E-4F09-BA84-0EE91C3FED00}" type="presOf" srcId="{EDB09AFF-D51A-4A71-B502-15B3E2D8537E}" destId="{5A3AEB40-7D6F-442A-BBC2-C0E46B8EEEDA}" srcOrd="1" destOrd="0" presId="urn:microsoft.com/office/officeart/2005/8/layout/gear1"/>
    <dgm:cxn modelId="{E64D05DC-EA26-492D-9032-4460DD324D41}" type="presOf" srcId="{4D9104F8-BD53-4BB6-B916-3A66FFAC399D}" destId="{A95FDA5C-E10B-4793-8917-5D00AD4EB707}" srcOrd="2" destOrd="0" presId="urn:microsoft.com/office/officeart/2005/8/layout/gear1"/>
    <dgm:cxn modelId="{67712040-3D01-44C5-AE64-C6BD937C8AD0}" type="presOf" srcId="{4D9104F8-BD53-4BB6-B916-3A66FFAC399D}" destId="{CD09BF5D-074A-461D-BB2D-BD5A160DCF8C}" srcOrd="1" destOrd="0" presId="urn:microsoft.com/office/officeart/2005/8/layout/gear1"/>
    <dgm:cxn modelId="{1B9DBC97-0565-442F-9ABE-1A3BC07397B1}" type="presOf" srcId="{55DACC85-A68C-4501-B003-180E0F388449}" destId="{C3CB9A0B-AF05-41A3-AB32-585F3869A6BE}" srcOrd="0" destOrd="0" presId="urn:microsoft.com/office/officeart/2005/8/layout/gear1"/>
    <dgm:cxn modelId="{570627FA-447A-476E-BC61-B320494E7059}" type="presOf" srcId="{A1310A6F-BF92-4CE0-86C9-2D71D998C205}" destId="{DF2E3C9C-06CA-4559-A8DA-789E8F4343B5}" srcOrd="2" destOrd="0" presId="urn:microsoft.com/office/officeart/2005/8/layout/gear1"/>
    <dgm:cxn modelId="{8D1A580F-5E41-4FA3-84B7-DD0268034FD0}" type="presOf" srcId="{A1310A6F-BF92-4CE0-86C9-2D71D998C205}" destId="{C1498FF0-EF97-4253-B429-ADEDF7F0CCA8}" srcOrd="0" destOrd="0" presId="urn:microsoft.com/office/officeart/2005/8/layout/gear1"/>
    <dgm:cxn modelId="{FFF2F65A-B0AE-49B6-9DDF-91FF72B83C3C}" srcId="{55DACC85-A68C-4501-B003-180E0F388449}" destId="{4D9104F8-BD53-4BB6-B916-3A66FFAC399D}" srcOrd="2" destOrd="0" parTransId="{664F090F-6688-45F4-B825-C665A58525E3}" sibTransId="{F29AF592-B880-4AD3-B65A-B7767371592A}"/>
    <dgm:cxn modelId="{001E8357-0FDF-47CD-B8E5-C470C0878F0B}" type="presOf" srcId="{EDB09AFF-D51A-4A71-B502-15B3E2D8537E}" destId="{A09C990A-2A8D-41DA-962E-BA58E569A22B}" srcOrd="0" destOrd="0" presId="urn:microsoft.com/office/officeart/2005/8/layout/gear1"/>
    <dgm:cxn modelId="{97246DC4-B411-4ABA-8E72-89850C8D2AA2}" type="presOf" srcId="{EDB09AFF-D51A-4A71-B502-15B3E2D8537E}" destId="{5BADDB13-5591-4ACE-847B-A16CA30BCEE6}" srcOrd="2" destOrd="0" presId="urn:microsoft.com/office/officeart/2005/8/layout/gear1"/>
    <dgm:cxn modelId="{B6078056-B5CC-4DC2-BDFC-0E96AB822071}" type="presOf" srcId="{4D9104F8-BD53-4BB6-B916-3A66FFAC399D}" destId="{2ED929D3-AC99-48B8-B264-6576610B496F}" srcOrd="3" destOrd="0" presId="urn:microsoft.com/office/officeart/2005/8/layout/gear1"/>
    <dgm:cxn modelId="{41EE7409-C076-46B8-A8EC-E779B89E7FDE}" type="presOf" srcId="{67A9C945-DAD2-49AA-A228-4A7E3AF161AE}" destId="{D12E0E04-AAAB-46F5-8CC8-B2B324D37738}" srcOrd="0" destOrd="0" presId="urn:microsoft.com/office/officeart/2005/8/layout/gear1"/>
    <dgm:cxn modelId="{5A070083-AAD1-4CEC-BAE5-9A3EA3781BAC}" srcId="{55DACC85-A68C-4501-B003-180E0F388449}" destId="{A1310A6F-BF92-4CE0-86C9-2D71D998C205}" srcOrd="0" destOrd="0" parTransId="{BDEA81CC-BAD4-46B3-BD1E-10B27A854934}" sibTransId="{D3009E61-2A78-4E3D-A59D-96C967E0C971}"/>
    <dgm:cxn modelId="{21B2DDD7-7EE6-45C6-BEC6-0343AB49F082}" type="presParOf" srcId="{C3CB9A0B-AF05-41A3-AB32-585F3869A6BE}" destId="{C1498FF0-EF97-4253-B429-ADEDF7F0CCA8}" srcOrd="0" destOrd="0" presId="urn:microsoft.com/office/officeart/2005/8/layout/gear1"/>
    <dgm:cxn modelId="{968768BC-6748-4A08-A888-F1FEFFB113EE}" type="presParOf" srcId="{C3CB9A0B-AF05-41A3-AB32-585F3869A6BE}" destId="{8A4ABF3C-0ACE-4584-92B9-881694048216}" srcOrd="1" destOrd="0" presId="urn:microsoft.com/office/officeart/2005/8/layout/gear1"/>
    <dgm:cxn modelId="{4B3E3BFB-59D9-4147-9B57-046E684BAE28}" type="presParOf" srcId="{C3CB9A0B-AF05-41A3-AB32-585F3869A6BE}" destId="{DF2E3C9C-06CA-4559-A8DA-789E8F4343B5}" srcOrd="2" destOrd="0" presId="urn:microsoft.com/office/officeart/2005/8/layout/gear1"/>
    <dgm:cxn modelId="{11ED8BEC-7854-4149-B97B-C35C8F56076B}" type="presParOf" srcId="{C3CB9A0B-AF05-41A3-AB32-585F3869A6BE}" destId="{A09C990A-2A8D-41DA-962E-BA58E569A22B}" srcOrd="3" destOrd="0" presId="urn:microsoft.com/office/officeart/2005/8/layout/gear1"/>
    <dgm:cxn modelId="{B9CD9EF9-1F05-41D7-8E6C-D67B6AF5C074}" type="presParOf" srcId="{C3CB9A0B-AF05-41A3-AB32-585F3869A6BE}" destId="{5A3AEB40-7D6F-442A-BBC2-C0E46B8EEEDA}" srcOrd="4" destOrd="0" presId="urn:microsoft.com/office/officeart/2005/8/layout/gear1"/>
    <dgm:cxn modelId="{13AAF0BE-6A38-4829-A280-692A2AE334DF}" type="presParOf" srcId="{C3CB9A0B-AF05-41A3-AB32-585F3869A6BE}" destId="{5BADDB13-5591-4ACE-847B-A16CA30BCEE6}" srcOrd="5" destOrd="0" presId="urn:microsoft.com/office/officeart/2005/8/layout/gear1"/>
    <dgm:cxn modelId="{610D68D0-BE05-4B0E-A398-17C4252B83DE}" type="presParOf" srcId="{C3CB9A0B-AF05-41A3-AB32-585F3869A6BE}" destId="{C5CE0FF1-1313-47FD-A543-D65DA6D5BBFE}" srcOrd="6" destOrd="0" presId="urn:microsoft.com/office/officeart/2005/8/layout/gear1"/>
    <dgm:cxn modelId="{EE6D5863-1292-4CD1-9313-0AAE414C0677}" type="presParOf" srcId="{C3CB9A0B-AF05-41A3-AB32-585F3869A6BE}" destId="{CD09BF5D-074A-461D-BB2D-BD5A160DCF8C}" srcOrd="7" destOrd="0" presId="urn:microsoft.com/office/officeart/2005/8/layout/gear1"/>
    <dgm:cxn modelId="{F8D6CDE6-81D0-417B-A989-8A35A0C097AD}" type="presParOf" srcId="{C3CB9A0B-AF05-41A3-AB32-585F3869A6BE}" destId="{A95FDA5C-E10B-4793-8917-5D00AD4EB707}" srcOrd="8" destOrd="0" presId="urn:microsoft.com/office/officeart/2005/8/layout/gear1"/>
    <dgm:cxn modelId="{8795BB5D-146C-489B-8650-1467F9E29709}" type="presParOf" srcId="{C3CB9A0B-AF05-41A3-AB32-585F3869A6BE}" destId="{2ED929D3-AC99-48B8-B264-6576610B496F}" srcOrd="9" destOrd="0" presId="urn:microsoft.com/office/officeart/2005/8/layout/gear1"/>
    <dgm:cxn modelId="{6832887A-C7E6-4CC2-B51A-C8D5CB6BE182}" type="presParOf" srcId="{C3CB9A0B-AF05-41A3-AB32-585F3869A6BE}" destId="{992D73AB-4D9C-452A-ACD7-F77388418BF9}" srcOrd="10" destOrd="0" presId="urn:microsoft.com/office/officeart/2005/8/layout/gear1"/>
    <dgm:cxn modelId="{EC4EAB33-8255-44D4-9C5E-739304C46860}" type="presParOf" srcId="{C3CB9A0B-AF05-41A3-AB32-585F3869A6BE}" destId="{D12E0E04-AAAB-46F5-8CC8-B2B324D37738}" srcOrd="11" destOrd="0" presId="urn:microsoft.com/office/officeart/2005/8/layout/gear1"/>
    <dgm:cxn modelId="{93144C6D-C3BB-464D-AFC2-AA65F3FFA268}" type="presParOf" srcId="{C3CB9A0B-AF05-41A3-AB32-585F3869A6BE}" destId="{12528FA8-1E18-48A4-8066-7E64E97C45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ACC85-A68C-4501-B003-180E0F38844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1310A6F-BF92-4CE0-86C9-2D71D998C205}">
      <dgm:prSet phldrT="[Text]" custT="1"/>
      <dgm:spPr/>
      <dgm:t>
        <a:bodyPr/>
        <a:lstStyle/>
        <a:p>
          <a:r>
            <a:rPr lang="de-AT" sz="1400" b="1" dirty="0"/>
            <a:t>Global </a:t>
          </a:r>
          <a:r>
            <a:rPr lang="de-AT" sz="1400" b="1" baseline="0" dirty="0"/>
            <a:t> </a:t>
          </a:r>
          <a:endParaRPr lang="en-US" sz="1400" b="1" dirty="0"/>
        </a:p>
      </dgm:t>
    </dgm:pt>
    <dgm:pt modelId="{BDEA81CC-BAD4-46B3-BD1E-10B27A854934}" type="parTrans" cxnId="{5A070083-AAD1-4CEC-BAE5-9A3EA3781BAC}">
      <dgm:prSet/>
      <dgm:spPr/>
      <dgm:t>
        <a:bodyPr/>
        <a:lstStyle/>
        <a:p>
          <a:endParaRPr lang="en-US"/>
        </a:p>
      </dgm:t>
    </dgm:pt>
    <dgm:pt modelId="{D3009E61-2A78-4E3D-A59D-96C967E0C971}" type="sibTrans" cxnId="{5A070083-AAD1-4CEC-BAE5-9A3EA3781BAC}">
      <dgm:prSet/>
      <dgm:spPr/>
      <dgm:t>
        <a:bodyPr/>
        <a:lstStyle/>
        <a:p>
          <a:endParaRPr lang="en-US"/>
        </a:p>
      </dgm:t>
    </dgm:pt>
    <dgm:pt modelId="{EDB09AFF-D51A-4A71-B502-15B3E2D8537E}">
      <dgm:prSet phldrT="[Text]" custT="1"/>
      <dgm:spPr/>
      <dgm:t>
        <a:bodyPr/>
        <a:lstStyle/>
        <a:p>
          <a:r>
            <a:rPr lang="de-AT" sz="1200" b="1" dirty="0"/>
            <a:t>Regional</a:t>
          </a:r>
          <a:endParaRPr lang="en-US" sz="1200" b="1" dirty="0"/>
        </a:p>
      </dgm:t>
    </dgm:pt>
    <dgm:pt modelId="{D6042A6A-74AE-4F0D-A5E5-32E4E9FB0A94}" type="parTrans" cxnId="{CB5CAD36-0B15-4956-822C-46F94CDB9236}">
      <dgm:prSet/>
      <dgm:spPr/>
      <dgm:t>
        <a:bodyPr/>
        <a:lstStyle/>
        <a:p>
          <a:endParaRPr lang="en-US"/>
        </a:p>
      </dgm:t>
    </dgm:pt>
    <dgm:pt modelId="{67A9C945-DAD2-49AA-A228-4A7E3AF161AE}" type="sibTrans" cxnId="{CB5CAD36-0B15-4956-822C-46F94CDB9236}">
      <dgm:prSet/>
      <dgm:spPr/>
      <dgm:t>
        <a:bodyPr/>
        <a:lstStyle/>
        <a:p>
          <a:endParaRPr lang="en-US"/>
        </a:p>
      </dgm:t>
    </dgm:pt>
    <dgm:pt modelId="{4D9104F8-BD53-4BB6-B916-3A66FFAC399D}">
      <dgm:prSet phldrT="[Text]" custT="1"/>
      <dgm:spPr/>
      <dgm:t>
        <a:bodyPr/>
        <a:lstStyle/>
        <a:p>
          <a:r>
            <a:rPr lang="en-US" sz="1200" b="1" dirty="0"/>
            <a:t>National </a:t>
          </a:r>
        </a:p>
      </dgm:t>
    </dgm:pt>
    <dgm:pt modelId="{664F090F-6688-45F4-B825-C665A58525E3}" type="parTrans" cxnId="{FFF2F65A-B0AE-49B6-9DDF-91FF72B83C3C}">
      <dgm:prSet/>
      <dgm:spPr/>
      <dgm:t>
        <a:bodyPr/>
        <a:lstStyle/>
        <a:p>
          <a:endParaRPr lang="en-US"/>
        </a:p>
      </dgm:t>
    </dgm:pt>
    <dgm:pt modelId="{F29AF592-B880-4AD3-B65A-B7767371592A}" type="sibTrans" cxnId="{FFF2F65A-B0AE-49B6-9DDF-91FF72B83C3C}">
      <dgm:prSet/>
      <dgm:spPr/>
      <dgm:t>
        <a:bodyPr/>
        <a:lstStyle/>
        <a:p>
          <a:endParaRPr lang="en-US"/>
        </a:p>
      </dgm:t>
    </dgm:pt>
    <dgm:pt modelId="{C3CB9A0B-AF05-41A3-AB32-585F3869A6BE}" type="pres">
      <dgm:prSet presAssocID="{55DACC85-A68C-4501-B003-180E0F3884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1498FF0-EF97-4253-B429-ADEDF7F0CCA8}" type="pres">
      <dgm:prSet presAssocID="{A1310A6F-BF92-4CE0-86C9-2D71D998C20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4ABF3C-0ACE-4584-92B9-881694048216}" type="pres">
      <dgm:prSet presAssocID="{A1310A6F-BF92-4CE0-86C9-2D71D998C205}" presName="gear1srcNode" presStyleLbl="node1" presStyleIdx="0" presStyleCnt="3"/>
      <dgm:spPr/>
      <dgm:t>
        <a:bodyPr/>
        <a:lstStyle/>
        <a:p>
          <a:endParaRPr lang="pt-PT"/>
        </a:p>
      </dgm:t>
    </dgm:pt>
    <dgm:pt modelId="{DF2E3C9C-06CA-4559-A8DA-789E8F4343B5}" type="pres">
      <dgm:prSet presAssocID="{A1310A6F-BF92-4CE0-86C9-2D71D998C205}" presName="gear1dstNode" presStyleLbl="node1" presStyleIdx="0" presStyleCnt="3"/>
      <dgm:spPr/>
      <dgm:t>
        <a:bodyPr/>
        <a:lstStyle/>
        <a:p>
          <a:endParaRPr lang="pt-PT"/>
        </a:p>
      </dgm:t>
    </dgm:pt>
    <dgm:pt modelId="{A09C990A-2A8D-41DA-962E-BA58E569A22B}" type="pres">
      <dgm:prSet presAssocID="{EDB09AFF-D51A-4A71-B502-15B3E2D8537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3AEB40-7D6F-442A-BBC2-C0E46B8EEEDA}" type="pres">
      <dgm:prSet presAssocID="{EDB09AFF-D51A-4A71-B502-15B3E2D8537E}" presName="gear2srcNode" presStyleLbl="node1" presStyleIdx="1" presStyleCnt="3"/>
      <dgm:spPr/>
      <dgm:t>
        <a:bodyPr/>
        <a:lstStyle/>
        <a:p>
          <a:endParaRPr lang="pt-PT"/>
        </a:p>
      </dgm:t>
    </dgm:pt>
    <dgm:pt modelId="{5BADDB13-5591-4ACE-847B-A16CA30BCEE6}" type="pres">
      <dgm:prSet presAssocID="{EDB09AFF-D51A-4A71-B502-15B3E2D8537E}" presName="gear2dstNode" presStyleLbl="node1" presStyleIdx="1" presStyleCnt="3"/>
      <dgm:spPr/>
      <dgm:t>
        <a:bodyPr/>
        <a:lstStyle/>
        <a:p>
          <a:endParaRPr lang="pt-PT"/>
        </a:p>
      </dgm:t>
    </dgm:pt>
    <dgm:pt modelId="{C5CE0FF1-1313-47FD-A543-D65DA6D5BBFE}" type="pres">
      <dgm:prSet presAssocID="{4D9104F8-BD53-4BB6-B916-3A66FFAC399D}" presName="gear3" presStyleLbl="node1" presStyleIdx="2" presStyleCnt="3" custLinFactNeighborX="9083" custLinFactNeighborY="-4496"/>
      <dgm:spPr/>
      <dgm:t>
        <a:bodyPr/>
        <a:lstStyle/>
        <a:p>
          <a:endParaRPr lang="pt-PT"/>
        </a:p>
      </dgm:t>
    </dgm:pt>
    <dgm:pt modelId="{CD09BF5D-074A-461D-BB2D-BD5A160DCF8C}" type="pres">
      <dgm:prSet presAssocID="{4D9104F8-BD53-4BB6-B916-3A66FFAC399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5FDA5C-E10B-4793-8917-5D00AD4EB707}" type="pres">
      <dgm:prSet presAssocID="{4D9104F8-BD53-4BB6-B916-3A66FFAC399D}" presName="gear3srcNode" presStyleLbl="node1" presStyleIdx="2" presStyleCnt="3"/>
      <dgm:spPr/>
      <dgm:t>
        <a:bodyPr/>
        <a:lstStyle/>
        <a:p>
          <a:endParaRPr lang="pt-PT"/>
        </a:p>
      </dgm:t>
    </dgm:pt>
    <dgm:pt modelId="{2ED929D3-AC99-48B8-B264-6576610B496F}" type="pres">
      <dgm:prSet presAssocID="{4D9104F8-BD53-4BB6-B916-3A66FFAC399D}" presName="gear3dstNode" presStyleLbl="node1" presStyleIdx="2" presStyleCnt="3"/>
      <dgm:spPr/>
      <dgm:t>
        <a:bodyPr/>
        <a:lstStyle/>
        <a:p>
          <a:endParaRPr lang="pt-PT"/>
        </a:p>
      </dgm:t>
    </dgm:pt>
    <dgm:pt modelId="{992D73AB-4D9C-452A-ACD7-F77388418BF9}" type="pres">
      <dgm:prSet presAssocID="{D3009E61-2A78-4E3D-A59D-96C967E0C971}" presName="connector1" presStyleLbl="sibTrans2D1" presStyleIdx="0" presStyleCnt="3" custLinFactNeighborX="-5959"/>
      <dgm:spPr/>
      <dgm:t>
        <a:bodyPr/>
        <a:lstStyle/>
        <a:p>
          <a:endParaRPr lang="pt-PT"/>
        </a:p>
      </dgm:t>
    </dgm:pt>
    <dgm:pt modelId="{D12E0E04-AAAB-46F5-8CC8-B2B324D37738}" type="pres">
      <dgm:prSet presAssocID="{67A9C945-DAD2-49AA-A228-4A7E3AF161AE}" presName="connector2" presStyleLbl="sibTrans2D1" presStyleIdx="1" presStyleCnt="3"/>
      <dgm:spPr/>
      <dgm:t>
        <a:bodyPr/>
        <a:lstStyle/>
        <a:p>
          <a:endParaRPr lang="pt-PT"/>
        </a:p>
      </dgm:t>
    </dgm:pt>
    <dgm:pt modelId="{12528FA8-1E18-48A4-8066-7E64E97C455A}" type="pres">
      <dgm:prSet presAssocID="{F29AF592-B880-4AD3-B65A-B7767371592A}" presName="connector3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3FBCEB07-2761-4FA2-B1D2-2B84E327BCF9}" type="presOf" srcId="{67A9C945-DAD2-49AA-A228-4A7E3AF161AE}" destId="{D12E0E04-AAAB-46F5-8CC8-B2B324D37738}" srcOrd="0" destOrd="0" presId="urn:microsoft.com/office/officeart/2005/8/layout/gear1"/>
    <dgm:cxn modelId="{CB5CAD36-0B15-4956-822C-46F94CDB9236}" srcId="{55DACC85-A68C-4501-B003-180E0F388449}" destId="{EDB09AFF-D51A-4A71-B502-15B3E2D8537E}" srcOrd="1" destOrd="0" parTransId="{D6042A6A-74AE-4F0D-A5E5-32E4E9FB0A94}" sibTransId="{67A9C945-DAD2-49AA-A228-4A7E3AF161AE}"/>
    <dgm:cxn modelId="{47CE17FA-FAB2-4A70-A5E7-57B020244499}" type="presOf" srcId="{4D9104F8-BD53-4BB6-B916-3A66FFAC399D}" destId="{2ED929D3-AC99-48B8-B264-6576610B496F}" srcOrd="3" destOrd="0" presId="urn:microsoft.com/office/officeart/2005/8/layout/gear1"/>
    <dgm:cxn modelId="{878BEDCD-59A0-4762-AC25-24A5A50B0B60}" type="presOf" srcId="{4D9104F8-BD53-4BB6-B916-3A66FFAC399D}" destId="{A95FDA5C-E10B-4793-8917-5D00AD4EB707}" srcOrd="2" destOrd="0" presId="urn:microsoft.com/office/officeart/2005/8/layout/gear1"/>
    <dgm:cxn modelId="{AE3F0FC9-85E0-46F2-97E9-5E1400DE1F24}" type="presOf" srcId="{55DACC85-A68C-4501-B003-180E0F388449}" destId="{C3CB9A0B-AF05-41A3-AB32-585F3869A6BE}" srcOrd="0" destOrd="0" presId="urn:microsoft.com/office/officeart/2005/8/layout/gear1"/>
    <dgm:cxn modelId="{F86B0703-3106-45FE-BB96-85FEF3307CA8}" type="presOf" srcId="{4D9104F8-BD53-4BB6-B916-3A66FFAC399D}" destId="{C5CE0FF1-1313-47FD-A543-D65DA6D5BBFE}" srcOrd="0" destOrd="0" presId="urn:microsoft.com/office/officeart/2005/8/layout/gear1"/>
    <dgm:cxn modelId="{5A070083-AAD1-4CEC-BAE5-9A3EA3781BAC}" srcId="{55DACC85-A68C-4501-B003-180E0F388449}" destId="{A1310A6F-BF92-4CE0-86C9-2D71D998C205}" srcOrd="0" destOrd="0" parTransId="{BDEA81CC-BAD4-46B3-BD1E-10B27A854934}" sibTransId="{D3009E61-2A78-4E3D-A59D-96C967E0C971}"/>
    <dgm:cxn modelId="{FFF2F65A-B0AE-49B6-9DDF-91FF72B83C3C}" srcId="{55DACC85-A68C-4501-B003-180E0F388449}" destId="{4D9104F8-BD53-4BB6-B916-3A66FFAC399D}" srcOrd="2" destOrd="0" parTransId="{664F090F-6688-45F4-B825-C665A58525E3}" sibTransId="{F29AF592-B880-4AD3-B65A-B7767371592A}"/>
    <dgm:cxn modelId="{0D53B434-C4C6-4F1E-9F86-8367315F6EDA}" type="presOf" srcId="{EDB09AFF-D51A-4A71-B502-15B3E2D8537E}" destId="{5A3AEB40-7D6F-442A-BBC2-C0E46B8EEEDA}" srcOrd="1" destOrd="0" presId="urn:microsoft.com/office/officeart/2005/8/layout/gear1"/>
    <dgm:cxn modelId="{E456EC0A-ABC3-4AFD-BFB3-7026F33B7B61}" type="presOf" srcId="{A1310A6F-BF92-4CE0-86C9-2D71D998C205}" destId="{8A4ABF3C-0ACE-4584-92B9-881694048216}" srcOrd="1" destOrd="0" presId="urn:microsoft.com/office/officeart/2005/8/layout/gear1"/>
    <dgm:cxn modelId="{826531C7-A07E-4D1D-B8BB-B36F0C977F51}" type="presOf" srcId="{F29AF592-B880-4AD3-B65A-B7767371592A}" destId="{12528FA8-1E18-48A4-8066-7E64E97C455A}" srcOrd="0" destOrd="0" presId="urn:microsoft.com/office/officeart/2005/8/layout/gear1"/>
    <dgm:cxn modelId="{37C42070-E167-4749-9DA0-B0669F3AA6CC}" type="presOf" srcId="{EDB09AFF-D51A-4A71-B502-15B3E2D8537E}" destId="{A09C990A-2A8D-41DA-962E-BA58E569A22B}" srcOrd="0" destOrd="0" presId="urn:microsoft.com/office/officeart/2005/8/layout/gear1"/>
    <dgm:cxn modelId="{E8C3B1CD-E601-409B-979C-39537C2F0DBC}" type="presOf" srcId="{D3009E61-2A78-4E3D-A59D-96C967E0C971}" destId="{992D73AB-4D9C-452A-ACD7-F77388418BF9}" srcOrd="0" destOrd="0" presId="urn:microsoft.com/office/officeart/2005/8/layout/gear1"/>
    <dgm:cxn modelId="{C4F4DBD7-A23C-489A-8B38-D5BC526B30EF}" type="presOf" srcId="{EDB09AFF-D51A-4A71-B502-15B3E2D8537E}" destId="{5BADDB13-5591-4ACE-847B-A16CA30BCEE6}" srcOrd="2" destOrd="0" presId="urn:microsoft.com/office/officeart/2005/8/layout/gear1"/>
    <dgm:cxn modelId="{3C43D0DB-FE50-47E8-8E32-2E7F1A5CFB56}" type="presOf" srcId="{A1310A6F-BF92-4CE0-86C9-2D71D998C205}" destId="{DF2E3C9C-06CA-4559-A8DA-789E8F4343B5}" srcOrd="2" destOrd="0" presId="urn:microsoft.com/office/officeart/2005/8/layout/gear1"/>
    <dgm:cxn modelId="{62CE975B-815A-46CA-A627-EBBE42050071}" type="presOf" srcId="{A1310A6F-BF92-4CE0-86C9-2D71D998C205}" destId="{C1498FF0-EF97-4253-B429-ADEDF7F0CCA8}" srcOrd="0" destOrd="0" presId="urn:microsoft.com/office/officeart/2005/8/layout/gear1"/>
    <dgm:cxn modelId="{7B42DE22-7190-4A81-83A4-3459DF8E370F}" type="presOf" srcId="{4D9104F8-BD53-4BB6-B916-3A66FFAC399D}" destId="{CD09BF5D-074A-461D-BB2D-BD5A160DCF8C}" srcOrd="1" destOrd="0" presId="urn:microsoft.com/office/officeart/2005/8/layout/gear1"/>
    <dgm:cxn modelId="{DF38590A-02D1-4476-8EE6-D2B983DDAD31}" type="presParOf" srcId="{C3CB9A0B-AF05-41A3-AB32-585F3869A6BE}" destId="{C1498FF0-EF97-4253-B429-ADEDF7F0CCA8}" srcOrd="0" destOrd="0" presId="urn:microsoft.com/office/officeart/2005/8/layout/gear1"/>
    <dgm:cxn modelId="{1280FDCA-60A5-42A8-B7F2-5ACF51DD40E0}" type="presParOf" srcId="{C3CB9A0B-AF05-41A3-AB32-585F3869A6BE}" destId="{8A4ABF3C-0ACE-4584-92B9-881694048216}" srcOrd="1" destOrd="0" presId="urn:microsoft.com/office/officeart/2005/8/layout/gear1"/>
    <dgm:cxn modelId="{3F905581-CB97-49BA-A672-C87000F38FDA}" type="presParOf" srcId="{C3CB9A0B-AF05-41A3-AB32-585F3869A6BE}" destId="{DF2E3C9C-06CA-4559-A8DA-789E8F4343B5}" srcOrd="2" destOrd="0" presId="urn:microsoft.com/office/officeart/2005/8/layout/gear1"/>
    <dgm:cxn modelId="{E91E7E81-C5C5-4B35-ADA3-16FC160D622A}" type="presParOf" srcId="{C3CB9A0B-AF05-41A3-AB32-585F3869A6BE}" destId="{A09C990A-2A8D-41DA-962E-BA58E569A22B}" srcOrd="3" destOrd="0" presId="urn:microsoft.com/office/officeart/2005/8/layout/gear1"/>
    <dgm:cxn modelId="{CC34399A-97AD-4700-87FD-949F9FFA1B3A}" type="presParOf" srcId="{C3CB9A0B-AF05-41A3-AB32-585F3869A6BE}" destId="{5A3AEB40-7D6F-442A-BBC2-C0E46B8EEEDA}" srcOrd="4" destOrd="0" presId="urn:microsoft.com/office/officeart/2005/8/layout/gear1"/>
    <dgm:cxn modelId="{2DC001D7-647C-429F-B857-51BCDD9E5FAC}" type="presParOf" srcId="{C3CB9A0B-AF05-41A3-AB32-585F3869A6BE}" destId="{5BADDB13-5591-4ACE-847B-A16CA30BCEE6}" srcOrd="5" destOrd="0" presId="urn:microsoft.com/office/officeart/2005/8/layout/gear1"/>
    <dgm:cxn modelId="{AB68FA06-7973-490D-B154-E798F99E4738}" type="presParOf" srcId="{C3CB9A0B-AF05-41A3-AB32-585F3869A6BE}" destId="{C5CE0FF1-1313-47FD-A543-D65DA6D5BBFE}" srcOrd="6" destOrd="0" presId="urn:microsoft.com/office/officeart/2005/8/layout/gear1"/>
    <dgm:cxn modelId="{8675EBDA-8CA1-4631-A358-A1CF0D95C53A}" type="presParOf" srcId="{C3CB9A0B-AF05-41A3-AB32-585F3869A6BE}" destId="{CD09BF5D-074A-461D-BB2D-BD5A160DCF8C}" srcOrd="7" destOrd="0" presId="urn:microsoft.com/office/officeart/2005/8/layout/gear1"/>
    <dgm:cxn modelId="{3F94696F-A089-485C-B450-0EAD465256D3}" type="presParOf" srcId="{C3CB9A0B-AF05-41A3-AB32-585F3869A6BE}" destId="{A95FDA5C-E10B-4793-8917-5D00AD4EB707}" srcOrd="8" destOrd="0" presId="urn:microsoft.com/office/officeart/2005/8/layout/gear1"/>
    <dgm:cxn modelId="{35B861F1-7B51-4268-ADE1-0F7986B5345C}" type="presParOf" srcId="{C3CB9A0B-AF05-41A3-AB32-585F3869A6BE}" destId="{2ED929D3-AC99-48B8-B264-6576610B496F}" srcOrd="9" destOrd="0" presId="urn:microsoft.com/office/officeart/2005/8/layout/gear1"/>
    <dgm:cxn modelId="{84CBDEE7-FA41-4BD3-8B0E-6385DAC61E35}" type="presParOf" srcId="{C3CB9A0B-AF05-41A3-AB32-585F3869A6BE}" destId="{992D73AB-4D9C-452A-ACD7-F77388418BF9}" srcOrd="10" destOrd="0" presId="urn:microsoft.com/office/officeart/2005/8/layout/gear1"/>
    <dgm:cxn modelId="{BD49F973-F2C8-406F-923E-6E252A83566D}" type="presParOf" srcId="{C3CB9A0B-AF05-41A3-AB32-585F3869A6BE}" destId="{D12E0E04-AAAB-46F5-8CC8-B2B324D37738}" srcOrd="11" destOrd="0" presId="urn:microsoft.com/office/officeart/2005/8/layout/gear1"/>
    <dgm:cxn modelId="{C00F5B33-ED47-4342-B1A7-FB0A70B26992}" type="presParOf" srcId="{C3CB9A0B-AF05-41A3-AB32-585F3869A6BE}" destId="{12528FA8-1E18-48A4-8066-7E64E97C45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ACC85-A68C-4501-B003-180E0F38844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1310A6F-BF92-4CE0-86C9-2D71D998C205}">
      <dgm:prSet phldrT="[Text]" custT="1"/>
      <dgm:spPr/>
      <dgm:t>
        <a:bodyPr/>
        <a:lstStyle/>
        <a:p>
          <a:r>
            <a:rPr lang="de-AT" sz="1400" b="1" dirty="0"/>
            <a:t>Global </a:t>
          </a:r>
          <a:r>
            <a:rPr lang="de-AT" sz="1400" b="1" baseline="0" dirty="0"/>
            <a:t> </a:t>
          </a:r>
          <a:endParaRPr lang="en-US" sz="1400" b="1" dirty="0"/>
        </a:p>
      </dgm:t>
    </dgm:pt>
    <dgm:pt modelId="{BDEA81CC-BAD4-46B3-BD1E-10B27A854934}" type="parTrans" cxnId="{5A070083-AAD1-4CEC-BAE5-9A3EA3781BAC}">
      <dgm:prSet/>
      <dgm:spPr/>
      <dgm:t>
        <a:bodyPr/>
        <a:lstStyle/>
        <a:p>
          <a:endParaRPr lang="en-US"/>
        </a:p>
      </dgm:t>
    </dgm:pt>
    <dgm:pt modelId="{D3009E61-2A78-4E3D-A59D-96C967E0C971}" type="sibTrans" cxnId="{5A070083-AAD1-4CEC-BAE5-9A3EA3781BAC}">
      <dgm:prSet/>
      <dgm:spPr/>
      <dgm:t>
        <a:bodyPr/>
        <a:lstStyle/>
        <a:p>
          <a:endParaRPr lang="en-US"/>
        </a:p>
      </dgm:t>
    </dgm:pt>
    <dgm:pt modelId="{EDB09AFF-D51A-4A71-B502-15B3E2D8537E}">
      <dgm:prSet phldrT="[Text]" custT="1"/>
      <dgm:spPr/>
      <dgm:t>
        <a:bodyPr/>
        <a:lstStyle/>
        <a:p>
          <a:r>
            <a:rPr lang="de-AT" sz="1200" b="1" dirty="0"/>
            <a:t>Regional</a:t>
          </a:r>
          <a:endParaRPr lang="en-US" sz="1200" b="1" dirty="0"/>
        </a:p>
      </dgm:t>
    </dgm:pt>
    <dgm:pt modelId="{D6042A6A-74AE-4F0D-A5E5-32E4E9FB0A94}" type="parTrans" cxnId="{CB5CAD36-0B15-4956-822C-46F94CDB9236}">
      <dgm:prSet/>
      <dgm:spPr/>
      <dgm:t>
        <a:bodyPr/>
        <a:lstStyle/>
        <a:p>
          <a:endParaRPr lang="en-US"/>
        </a:p>
      </dgm:t>
    </dgm:pt>
    <dgm:pt modelId="{67A9C945-DAD2-49AA-A228-4A7E3AF161AE}" type="sibTrans" cxnId="{CB5CAD36-0B15-4956-822C-46F94CDB9236}">
      <dgm:prSet/>
      <dgm:spPr/>
      <dgm:t>
        <a:bodyPr/>
        <a:lstStyle/>
        <a:p>
          <a:endParaRPr lang="en-US"/>
        </a:p>
      </dgm:t>
    </dgm:pt>
    <dgm:pt modelId="{4D9104F8-BD53-4BB6-B916-3A66FFAC399D}">
      <dgm:prSet phldrT="[Text]" custT="1"/>
      <dgm:spPr/>
      <dgm:t>
        <a:bodyPr/>
        <a:lstStyle/>
        <a:p>
          <a:r>
            <a:rPr lang="en-US" sz="1200" b="1" dirty="0"/>
            <a:t>National </a:t>
          </a:r>
        </a:p>
      </dgm:t>
    </dgm:pt>
    <dgm:pt modelId="{664F090F-6688-45F4-B825-C665A58525E3}" type="parTrans" cxnId="{FFF2F65A-B0AE-49B6-9DDF-91FF72B83C3C}">
      <dgm:prSet/>
      <dgm:spPr/>
      <dgm:t>
        <a:bodyPr/>
        <a:lstStyle/>
        <a:p>
          <a:endParaRPr lang="en-US"/>
        </a:p>
      </dgm:t>
    </dgm:pt>
    <dgm:pt modelId="{F29AF592-B880-4AD3-B65A-B7767371592A}" type="sibTrans" cxnId="{FFF2F65A-B0AE-49B6-9DDF-91FF72B83C3C}">
      <dgm:prSet/>
      <dgm:spPr/>
      <dgm:t>
        <a:bodyPr/>
        <a:lstStyle/>
        <a:p>
          <a:endParaRPr lang="en-US"/>
        </a:p>
      </dgm:t>
    </dgm:pt>
    <dgm:pt modelId="{C3CB9A0B-AF05-41A3-AB32-585F3869A6BE}" type="pres">
      <dgm:prSet presAssocID="{55DACC85-A68C-4501-B003-180E0F3884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1498FF0-EF97-4253-B429-ADEDF7F0CCA8}" type="pres">
      <dgm:prSet presAssocID="{A1310A6F-BF92-4CE0-86C9-2D71D998C20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4ABF3C-0ACE-4584-92B9-881694048216}" type="pres">
      <dgm:prSet presAssocID="{A1310A6F-BF92-4CE0-86C9-2D71D998C205}" presName="gear1srcNode" presStyleLbl="node1" presStyleIdx="0" presStyleCnt="3"/>
      <dgm:spPr/>
      <dgm:t>
        <a:bodyPr/>
        <a:lstStyle/>
        <a:p>
          <a:endParaRPr lang="pt-PT"/>
        </a:p>
      </dgm:t>
    </dgm:pt>
    <dgm:pt modelId="{DF2E3C9C-06CA-4559-A8DA-789E8F4343B5}" type="pres">
      <dgm:prSet presAssocID="{A1310A6F-BF92-4CE0-86C9-2D71D998C205}" presName="gear1dstNode" presStyleLbl="node1" presStyleIdx="0" presStyleCnt="3"/>
      <dgm:spPr/>
      <dgm:t>
        <a:bodyPr/>
        <a:lstStyle/>
        <a:p>
          <a:endParaRPr lang="pt-PT"/>
        </a:p>
      </dgm:t>
    </dgm:pt>
    <dgm:pt modelId="{A09C990A-2A8D-41DA-962E-BA58E569A22B}" type="pres">
      <dgm:prSet presAssocID="{EDB09AFF-D51A-4A71-B502-15B3E2D8537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3AEB40-7D6F-442A-BBC2-C0E46B8EEEDA}" type="pres">
      <dgm:prSet presAssocID="{EDB09AFF-D51A-4A71-B502-15B3E2D8537E}" presName="gear2srcNode" presStyleLbl="node1" presStyleIdx="1" presStyleCnt="3"/>
      <dgm:spPr/>
      <dgm:t>
        <a:bodyPr/>
        <a:lstStyle/>
        <a:p>
          <a:endParaRPr lang="pt-PT"/>
        </a:p>
      </dgm:t>
    </dgm:pt>
    <dgm:pt modelId="{5BADDB13-5591-4ACE-847B-A16CA30BCEE6}" type="pres">
      <dgm:prSet presAssocID="{EDB09AFF-D51A-4A71-B502-15B3E2D8537E}" presName="gear2dstNode" presStyleLbl="node1" presStyleIdx="1" presStyleCnt="3"/>
      <dgm:spPr/>
      <dgm:t>
        <a:bodyPr/>
        <a:lstStyle/>
        <a:p>
          <a:endParaRPr lang="pt-PT"/>
        </a:p>
      </dgm:t>
    </dgm:pt>
    <dgm:pt modelId="{C5CE0FF1-1313-47FD-A543-D65DA6D5BBFE}" type="pres">
      <dgm:prSet presAssocID="{4D9104F8-BD53-4BB6-B916-3A66FFAC399D}" presName="gear3" presStyleLbl="node1" presStyleIdx="2" presStyleCnt="3" custLinFactNeighborX="9083" custLinFactNeighborY="-4496"/>
      <dgm:spPr/>
      <dgm:t>
        <a:bodyPr/>
        <a:lstStyle/>
        <a:p>
          <a:endParaRPr lang="pt-PT"/>
        </a:p>
      </dgm:t>
    </dgm:pt>
    <dgm:pt modelId="{CD09BF5D-074A-461D-BB2D-BD5A160DCF8C}" type="pres">
      <dgm:prSet presAssocID="{4D9104F8-BD53-4BB6-B916-3A66FFAC399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5FDA5C-E10B-4793-8917-5D00AD4EB707}" type="pres">
      <dgm:prSet presAssocID="{4D9104F8-BD53-4BB6-B916-3A66FFAC399D}" presName="gear3srcNode" presStyleLbl="node1" presStyleIdx="2" presStyleCnt="3"/>
      <dgm:spPr/>
      <dgm:t>
        <a:bodyPr/>
        <a:lstStyle/>
        <a:p>
          <a:endParaRPr lang="pt-PT"/>
        </a:p>
      </dgm:t>
    </dgm:pt>
    <dgm:pt modelId="{2ED929D3-AC99-48B8-B264-6576610B496F}" type="pres">
      <dgm:prSet presAssocID="{4D9104F8-BD53-4BB6-B916-3A66FFAC399D}" presName="gear3dstNode" presStyleLbl="node1" presStyleIdx="2" presStyleCnt="3"/>
      <dgm:spPr/>
      <dgm:t>
        <a:bodyPr/>
        <a:lstStyle/>
        <a:p>
          <a:endParaRPr lang="pt-PT"/>
        </a:p>
      </dgm:t>
    </dgm:pt>
    <dgm:pt modelId="{992D73AB-4D9C-452A-ACD7-F77388418BF9}" type="pres">
      <dgm:prSet presAssocID="{D3009E61-2A78-4E3D-A59D-96C967E0C971}" presName="connector1" presStyleLbl="sibTrans2D1" presStyleIdx="0" presStyleCnt="3" custLinFactNeighborX="-5959"/>
      <dgm:spPr/>
      <dgm:t>
        <a:bodyPr/>
        <a:lstStyle/>
        <a:p>
          <a:endParaRPr lang="pt-PT"/>
        </a:p>
      </dgm:t>
    </dgm:pt>
    <dgm:pt modelId="{D12E0E04-AAAB-46F5-8CC8-B2B324D37738}" type="pres">
      <dgm:prSet presAssocID="{67A9C945-DAD2-49AA-A228-4A7E3AF161AE}" presName="connector2" presStyleLbl="sibTrans2D1" presStyleIdx="1" presStyleCnt="3"/>
      <dgm:spPr/>
      <dgm:t>
        <a:bodyPr/>
        <a:lstStyle/>
        <a:p>
          <a:endParaRPr lang="pt-PT"/>
        </a:p>
      </dgm:t>
    </dgm:pt>
    <dgm:pt modelId="{12528FA8-1E18-48A4-8066-7E64E97C455A}" type="pres">
      <dgm:prSet presAssocID="{F29AF592-B880-4AD3-B65A-B7767371592A}" presName="connector3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CB5CAD36-0B15-4956-822C-46F94CDB9236}" srcId="{55DACC85-A68C-4501-B003-180E0F388449}" destId="{EDB09AFF-D51A-4A71-B502-15B3E2D8537E}" srcOrd="1" destOrd="0" parTransId="{D6042A6A-74AE-4F0D-A5E5-32E4E9FB0A94}" sibTransId="{67A9C945-DAD2-49AA-A228-4A7E3AF161AE}"/>
    <dgm:cxn modelId="{B88FA9FB-FE9E-4881-A59F-B69951881696}" type="presOf" srcId="{67A9C945-DAD2-49AA-A228-4A7E3AF161AE}" destId="{D12E0E04-AAAB-46F5-8CC8-B2B324D37738}" srcOrd="0" destOrd="0" presId="urn:microsoft.com/office/officeart/2005/8/layout/gear1"/>
    <dgm:cxn modelId="{1604CCB9-49C8-4145-A3C7-B6F422A34619}" type="presOf" srcId="{EDB09AFF-D51A-4A71-B502-15B3E2D8537E}" destId="{A09C990A-2A8D-41DA-962E-BA58E569A22B}" srcOrd="0" destOrd="0" presId="urn:microsoft.com/office/officeart/2005/8/layout/gear1"/>
    <dgm:cxn modelId="{B1ECA1F0-DB39-4B87-8335-8F026A1525B6}" type="presOf" srcId="{4D9104F8-BD53-4BB6-B916-3A66FFAC399D}" destId="{C5CE0FF1-1313-47FD-A543-D65DA6D5BBFE}" srcOrd="0" destOrd="0" presId="urn:microsoft.com/office/officeart/2005/8/layout/gear1"/>
    <dgm:cxn modelId="{F11F178E-1D9D-4760-A0DE-EBDB360FF87D}" type="presOf" srcId="{A1310A6F-BF92-4CE0-86C9-2D71D998C205}" destId="{DF2E3C9C-06CA-4559-A8DA-789E8F4343B5}" srcOrd="2" destOrd="0" presId="urn:microsoft.com/office/officeart/2005/8/layout/gear1"/>
    <dgm:cxn modelId="{4E235EAA-2232-4C21-87E0-EF0297622451}" type="presOf" srcId="{D3009E61-2A78-4E3D-A59D-96C967E0C971}" destId="{992D73AB-4D9C-452A-ACD7-F77388418BF9}" srcOrd="0" destOrd="0" presId="urn:microsoft.com/office/officeart/2005/8/layout/gear1"/>
    <dgm:cxn modelId="{203D6E21-F3CB-4A6F-9964-064F5CC7145D}" type="presOf" srcId="{4D9104F8-BD53-4BB6-B916-3A66FFAC399D}" destId="{2ED929D3-AC99-48B8-B264-6576610B496F}" srcOrd="3" destOrd="0" presId="urn:microsoft.com/office/officeart/2005/8/layout/gear1"/>
    <dgm:cxn modelId="{C78FE170-1F74-473F-BB22-A6CAA20BB543}" type="presOf" srcId="{4D9104F8-BD53-4BB6-B916-3A66FFAC399D}" destId="{CD09BF5D-074A-461D-BB2D-BD5A160DCF8C}" srcOrd="1" destOrd="0" presId="urn:microsoft.com/office/officeart/2005/8/layout/gear1"/>
    <dgm:cxn modelId="{A36C6AF7-5B24-4964-A733-1645C3BE818B}" type="presOf" srcId="{4D9104F8-BD53-4BB6-B916-3A66FFAC399D}" destId="{A95FDA5C-E10B-4793-8917-5D00AD4EB707}" srcOrd="2" destOrd="0" presId="urn:microsoft.com/office/officeart/2005/8/layout/gear1"/>
    <dgm:cxn modelId="{0B5D0487-EFC3-4BF5-BFEF-EC41049E9435}" type="presOf" srcId="{EDB09AFF-D51A-4A71-B502-15B3E2D8537E}" destId="{5A3AEB40-7D6F-442A-BBC2-C0E46B8EEEDA}" srcOrd="1" destOrd="0" presId="urn:microsoft.com/office/officeart/2005/8/layout/gear1"/>
    <dgm:cxn modelId="{C5C83E16-733B-4DFA-B1F4-B009AA60B584}" type="presOf" srcId="{A1310A6F-BF92-4CE0-86C9-2D71D998C205}" destId="{C1498FF0-EF97-4253-B429-ADEDF7F0CCA8}" srcOrd="0" destOrd="0" presId="urn:microsoft.com/office/officeart/2005/8/layout/gear1"/>
    <dgm:cxn modelId="{FC842B0D-48C3-41CC-8BCC-B2BA0B21C163}" type="presOf" srcId="{F29AF592-B880-4AD3-B65A-B7767371592A}" destId="{12528FA8-1E18-48A4-8066-7E64E97C455A}" srcOrd="0" destOrd="0" presId="urn:microsoft.com/office/officeart/2005/8/layout/gear1"/>
    <dgm:cxn modelId="{FFF2F65A-B0AE-49B6-9DDF-91FF72B83C3C}" srcId="{55DACC85-A68C-4501-B003-180E0F388449}" destId="{4D9104F8-BD53-4BB6-B916-3A66FFAC399D}" srcOrd="2" destOrd="0" parTransId="{664F090F-6688-45F4-B825-C665A58525E3}" sibTransId="{F29AF592-B880-4AD3-B65A-B7767371592A}"/>
    <dgm:cxn modelId="{D9FAD87E-DA52-46B6-A300-5CFD70EB705C}" type="presOf" srcId="{A1310A6F-BF92-4CE0-86C9-2D71D998C205}" destId="{8A4ABF3C-0ACE-4584-92B9-881694048216}" srcOrd="1" destOrd="0" presId="urn:microsoft.com/office/officeart/2005/8/layout/gear1"/>
    <dgm:cxn modelId="{B1FC35FA-24D3-4FD4-BB54-DF340653AE8F}" type="presOf" srcId="{EDB09AFF-D51A-4A71-B502-15B3E2D8537E}" destId="{5BADDB13-5591-4ACE-847B-A16CA30BCEE6}" srcOrd="2" destOrd="0" presId="urn:microsoft.com/office/officeart/2005/8/layout/gear1"/>
    <dgm:cxn modelId="{5A070083-AAD1-4CEC-BAE5-9A3EA3781BAC}" srcId="{55DACC85-A68C-4501-B003-180E0F388449}" destId="{A1310A6F-BF92-4CE0-86C9-2D71D998C205}" srcOrd="0" destOrd="0" parTransId="{BDEA81CC-BAD4-46B3-BD1E-10B27A854934}" sibTransId="{D3009E61-2A78-4E3D-A59D-96C967E0C971}"/>
    <dgm:cxn modelId="{A58E1CCC-3B1C-4DFD-9774-1794E3F1FF53}" type="presOf" srcId="{55DACC85-A68C-4501-B003-180E0F388449}" destId="{C3CB9A0B-AF05-41A3-AB32-585F3869A6BE}" srcOrd="0" destOrd="0" presId="urn:microsoft.com/office/officeart/2005/8/layout/gear1"/>
    <dgm:cxn modelId="{6EB57619-4C78-4006-A418-B08A9ED026E6}" type="presParOf" srcId="{C3CB9A0B-AF05-41A3-AB32-585F3869A6BE}" destId="{C1498FF0-EF97-4253-B429-ADEDF7F0CCA8}" srcOrd="0" destOrd="0" presId="urn:microsoft.com/office/officeart/2005/8/layout/gear1"/>
    <dgm:cxn modelId="{D007DCE3-EB8C-4FA2-ABEF-920FFFF342DE}" type="presParOf" srcId="{C3CB9A0B-AF05-41A3-AB32-585F3869A6BE}" destId="{8A4ABF3C-0ACE-4584-92B9-881694048216}" srcOrd="1" destOrd="0" presId="urn:microsoft.com/office/officeart/2005/8/layout/gear1"/>
    <dgm:cxn modelId="{E2EC4411-205C-44C2-9C7F-022324D45538}" type="presParOf" srcId="{C3CB9A0B-AF05-41A3-AB32-585F3869A6BE}" destId="{DF2E3C9C-06CA-4559-A8DA-789E8F4343B5}" srcOrd="2" destOrd="0" presId="urn:microsoft.com/office/officeart/2005/8/layout/gear1"/>
    <dgm:cxn modelId="{08E566DC-1196-47A3-89A6-9E8FAD984418}" type="presParOf" srcId="{C3CB9A0B-AF05-41A3-AB32-585F3869A6BE}" destId="{A09C990A-2A8D-41DA-962E-BA58E569A22B}" srcOrd="3" destOrd="0" presId="urn:microsoft.com/office/officeart/2005/8/layout/gear1"/>
    <dgm:cxn modelId="{71AD2070-3125-4DA5-BC53-8EC64FBD587B}" type="presParOf" srcId="{C3CB9A0B-AF05-41A3-AB32-585F3869A6BE}" destId="{5A3AEB40-7D6F-442A-BBC2-C0E46B8EEEDA}" srcOrd="4" destOrd="0" presId="urn:microsoft.com/office/officeart/2005/8/layout/gear1"/>
    <dgm:cxn modelId="{7F0F112F-E23D-4055-8B78-06CD241F6C2B}" type="presParOf" srcId="{C3CB9A0B-AF05-41A3-AB32-585F3869A6BE}" destId="{5BADDB13-5591-4ACE-847B-A16CA30BCEE6}" srcOrd="5" destOrd="0" presId="urn:microsoft.com/office/officeart/2005/8/layout/gear1"/>
    <dgm:cxn modelId="{F417B8DA-96D0-48C4-B207-D149F69C5FAA}" type="presParOf" srcId="{C3CB9A0B-AF05-41A3-AB32-585F3869A6BE}" destId="{C5CE0FF1-1313-47FD-A543-D65DA6D5BBFE}" srcOrd="6" destOrd="0" presId="urn:microsoft.com/office/officeart/2005/8/layout/gear1"/>
    <dgm:cxn modelId="{787EAFF4-A6AC-4CE7-88A1-88400FC79E52}" type="presParOf" srcId="{C3CB9A0B-AF05-41A3-AB32-585F3869A6BE}" destId="{CD09BF5D-074A-461D-BB2D-BD5A160DCF8C}" srcOrd="7" destOrd="0" presId="urn:microsoft.com/office/officeart/2005/8/layout/gear1"/>
    <dgm:cxn modelId="{018333DE-723F-4328-A536-076A5BB59384}" type="presParOf" srcId="{C3CB9A0B-AF05-41A3-AB32-585F3869A6BE}" destId="{A95FDA5C-E10B-4793-8917-5D00AD4EB707}" srcOrd="8" destOrd="0" presId="urn:microsoft.com/office/officeart/2005/8/layout/gear1"/>
    <dgm:cxn modelId="{7030EA3F-A9CA-4231-A20E-FCE5EB6D4207}" type="presParOf" srcId="{C3CB9A0B-AF05-41A3-AB32-585F3869A6BE}" destId="{2ED929D3-AC99-48B8-B264-6576610B496F}" srcOrd="9" destOrd="0" presId="urn:microsoft.com/office/officeart/2005/8/layout/gear1"/>
    <dgm:cxn modelId="{835B18C1-F13E-400A-9777-321140709D8E}" type="presParOf" srcId="{C3CB9A0B-AF05-41A3-AB32-585F3869A6BE}" destId="{992D73AB-4D9C-452A-ACD7-F77388418BF9}" srcOrd="10" destOrd="0" presId="urn:microsoft.com/office/officeart/2005/8/layout/gear1"/>
    <dgm:cxn modelId="{8B2F3000-CEDF-4362-9809-A1DF222301A6}" type="presParOf" srcId="{C3CB9A0B-AF05-41A3-AB32-585F3869A6BE}" destId="{D12E0E04-AAAB-46F5-8CC8-B2B324D37738}" srcOrd="11" destOrd="0" presId="urn:microsoft.com/office/officeart/2005/8/layout/gear1"/>
    <dgm:cxn modelId="{2C735F03-66D2-447C-93E1-B77930660AA5}" type="presParOf" srcId="{C3CB9A0B-AF05-41A3-AB32-585F3869A6BE}" destId="{12528FA8-1E18-48A4-8066-7E64E97C45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13275-B8D2-43B4-8F1C-B543F2CEA4E4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BB3F5C-2DE9-4B5E-8B8D-65D21B34FC1C}">
      <dgm:prSet phldrT="[Text]" custT="1"/>
      <dgm:spPr/>
      <dgm:t>
        <a:bodyPr/>
        <a:lstStyle/>
        <a:p>
          <a:r>
            <a:rPr lang="de-AT" sz="1000" b="1" dirty="0"/>
            <a:t>Regional Utility Organisation</a:t>
          </a:r>
          <a:endParaRPr lang="en-GB" sz="1000" b="1" dirty="0"/>
        </a:p>
      </dgm:t>
    </dgm:pt>
    <dgm:pt modelId="{6559A539-1FCE-4AF6-AD3D-095F704ABDB2}" type="parTrans" cxnId="{65BB74DB-E75F-4C2E-93FA-2A90488F871D}">
      <dgm:prSet/>
      <dgm:spPr/>
      <dgm:t>
        <a:bodyPr/>
        <a:lstStyle/>
        <a:p>
          <a:endParaRPr lang="en-GB"/>
        </a:p>
      </dgm:t>
    </dgm:pt>
    <dgm:pt modelId="{11E2F19D-07F5-44C7-BF88-EE51A93E32D3}" type="sibTrans" cxnId="{65BB74DB-E75F-4C2E-93FA-2A90488F871D}">
      <dgm:prSet/>
      <dgm:spPr>
        <a:noFill/>
        <a:ln>
          <a:solidFill>
            <a:schemeClr val="accen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GB"/>
        </a:p>
      </dgm:t>
    </dgm:pt>
    <dgm:pt modelId="{10A381E8-F072-4491-A802-1333A2C8386F}">
      <dgm:prSet phldrT="[Text]" custT="1"/>
      <dgm:spPr/>
      <dgm:t>
        <a:bodyPr/>
        <a:lstStyle/>
        <a:p>
          <a:r>
            <a:rPr lang="de-AT" sz="1000" b="1" dirty="0"/>
            <a:t>Regional Regulators</a:t>
          </a:r>
          <a:endParaRPr lang="en-GB" sz="1000" b="1" dirty="0"/>
        </a:p>
      </dgm:t>
    </dgm:pt>
    <dgm:pt modelId="{30BEA58F-BB6D-4387-96B5-6F2FF1C61A05}" type="parTrans" cxnId="{439D719F-7C63-418B-B2D9-DCE4EDB5FD8F}">
      <dgm:prSet/>
      <dgm:spPr/>
      <dgm:t>
        <a:bodyPr/>
        <a:lstStyle/>
        <a:p>
          <a:endParaRPr lang="en-GB"/>
        </a:p>
      </dgm:t>
    </dgm:pt>
    <dgm:pt modelId="{5452A55A-235F-4FCD-8A03-F269730750D4}" type="sibTrans" cxnId="{439D719F-7C63-418B-B2D9-DCE4EDB5FD8F}">
      <dgm:prSet/>
      <dgm:spPr>
        <a:noFill/>
      </dgm:spPr>
      <dgm:t>
        <a:bodyPr/>
        <a:lstStyle/>
        <a:p>
          <a:endParaRPr lang="en-GB"/>
        </a:p>
      </dgm:t>
    </dgm:pt>
    <dgm:pt modelId="{C1908F9D-98A4-41DE-BEBE-D129001B0D06}">
      <dgm:prSet phldrT="[Text]" custT="1"/>
      <dgm:spPr/>
      <dgm:t>
        <a:bodyPr/>
        <a:lstStyle/>
        <a:p>
          <a:r>
            <a:rPr lang="de-AT" sz="1000" b="1" dirty="0"/>
            <a:t>Regional </a:t>
          </a:r>
          <a:r>
            <a:rPr lang="de-AT" sz="1000" b="1" dirty="0" err="1"/>
            <a:t>Associations</a:t>
          </a:r>
          <a:endParaRPr lang="en-GB" sz="1000" b="1" dirty="0"/>
        </a:p>
      </dgm:t>
    </dgm:pt>
    <dgm:pt modelId="{A40B0E19-CDBC-4224-B299-B0141A5B923E}" type="parTrans" cxnId="{73968D23-ABC7-4D44-913E-63188BCB36A0}">
      <dgm:prSet/>
      <dgm:spPr/>
      <dgm:t>
        <a:bodyPr/>
        <a:lstStyle/>
        <a:p>
          <a:endParaRPr lang="en-GB"/>
        </a:p>
      </dgm:t>
    </dgm:pt>
    <dgm:pt modelId="{E05591F7-8A4A-40AA-BB3C-E7D2C0E4E2E6}" type="sibTrans" cxnId="{73968D23-ABC7-4D44-913E-63188BCB36A0}">
      <dgm:prSet/>
      <dgm:spPr>
        <a:noFill/>
      </dgm:spPr>
      <dgm:t>
        <a:bodyPr/>
        <a:lstStyle/>
        <a:p>
          <a:endParaRPr lang="en-GB"/>
        </a:p>
      </dgm:t>
    </dgm:pt>
    <dgm:pt modelId="{AFA511FC-94CB-4A34-B7EF-B8189CA9EE35}">
      <dgm:prSet custT="1"/>
      <dgm:spPr/>
      <dgm:t>
        <a:bodyPr/>
        <a:lstStyle/>
        <a:p>
          <a:r>
            <a:rPr lang="de-AT" sz="1000" b="1" dirty="0"/>
            <a:t>Regional </a:t>
          </a:r>
          <a:r>
            <a:rPr lang="de-AT" sz="1000" b="1" dirty="0" err="1"/>
            <a:t>Organisations</a:t>
          </a:r>
          <a:endParaRPr lang="en-GB" sz="1000" b="1" dirty="0"/>
        </a:p>
      </dgm:t>
    </dgm:pt>
    <dgm:pt modelId="{F64B06A9-4D95-466E-974C-95AFEFA25A8A}" type="parTrans" cxnId="{FF7993AC-A095-40B5-9EFB-E3324C77AB4C}">
      <dgm:prSet/>
      <dgm:spPr/>
      <dgm:t>
        <a:bodyPr/>
        <a:lstStyle/>
        <a:p>
          <a:endParaRPr lang="en-GB"/>
        </a:p>
      </dgm:t>
    </dgm:pt>
    <dgm:pt modelId="{3FB50F02-8FFD-49D9-B7CA-52DAD95A9610}" type="sibTrans" cxnId="{FF7993AC-A095-40B5-9EFB-E3324C77AB4C}">
      <dgm:prSet/>
      <dgm:spPr>
        <a:noFill/>
      </dgm:spPr>
      <dgm:t>
        <a:bodyPr/>
        <a:lstStyle/>
        <a:p>
          <a:endParaRPr lang="en-GB"/>
        </a:p>
      </dgm:t>
    </dgm:pt>
    <dgm:pt modelId="{15289CC6-098D-4A8D-85B5-9285EB064CB6}">
      <dgm:prSet custT="1"/>
      <dgm:spPr/>
      <dgm:t>
        <a:bodyPr/>
        <a:lstStyle/>
        <a:p>
          <a:r>
            <a:rPr lang="de-AT" sz="1000" b="1" dirty="0"/>
            <a:t>Regional </a:t>
          </a:r>
          <a:r>
            <a:rPr lang="de-AT" sz="1000" b="1" dirty="0" err="1"/>
            <a:t>civil</a:t>
          </a:r>
          <a:r>
            <a:rPr lang="de-AT" sz="1000" b="1" dirty="0"/>
            <a:t> </a:t>
          </a:r>
          <a:r>
            <a:rPr lang="de-AT" sz="1000" b="1" dirty="0" err="1"/>
            <a:t>society</a:t>
          </a:r>
          <a:endParaRPr lang="en-GB" sz="1000" b="1" dirty="0"/>
        </a:p>
      </dgm:t>
    </dgm:pt>
    <dgm:pt modelId="{E962A457-4133-4334-8AD8-7FDEE0DC1DC7}" type="parTrans" cxnId="{492DA5D0-B007-45E3-866C-F6B3829F1726}">
      <dgm:prSet/>
      <dgm:spPr/>
      <dgm:t>
        <a:bodyPr/>
        <a:lstStyle/>
        <a:p>
          <a:endParaRPr lang="en-GB"/>
        </a:p>
      </dgm:t>
    </dgm:pt>
    <dgm:pt modelId="{618BF41E-CB29-41DC-9E70-5AE91FBB2460}" type="sibTrans" cxnId="{492DA5D0-B007-45E3-866C-F6B3829F1726}">
      <dgm:prSet/>
      <dgm:spPr>
        <a:noFill/>
      </dgm:spPr>
      <dgm:t>
        <a:bodyPr/>
        <a:lstStyle/>
        <a:p>
          <a:endParaRPr lang="en-GB"/>
        </a:p>
      </dgm:t>
    </dgm:pt>
    <dgm:pt modelId="{A693183F-4264-4E52-A11A-7BE12B458103}" type="pres">
      <dgm:prSet presAssocID="{55413275-B8D2-43B4-8F1C-B543F2CEA4E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PT"/>
        </a:p>
      </dgm:t>
    </dgm:pt>
    <dgm:pt modelId="{92A7447E-5B9B-4D29-9BD5-15C07C4604CB}" type="pres">
      <dgm:prSet presAssocID="{73BB3F5C-2DE9-4B5E-8B8D-65D21B34FC1C}" presName="text1" presStyleCnt="0"/>
      <dgm:spPr/>
    </dgm:pt>
    <dgm:pt modelId="{1F5F903A-1012-43E2-9CE3-6B1833159BD7}" type="pres">
      <dgm:prSet presAssocID="{73BB3F5C-2DE9-4B5E-8B8D-65D21B34FC1C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B533B0-8422-430C-B5A0-9D96747EA70F}" type="pres">
      <dgm:prSet presAssocID="{73BB3F5C-2DE9-4B5E-8B8D-65D21B34FC1C}" presName="textaccent1" presStyleCnt="0"/>
      <dgm:spPr/>
    </dgm:pt>
    <dgm:pt modelId="{5ED26BCB-6459-4361-B221-4BF3BCB553A5}" type="pres">
      <dgm:prSet presAssocID="{73BB3F5C-2DE9-4B5E-8B8D-65D21B34FC1C}" presName="accentRepeatNode" presStyleLbl="solidAlignAcc1" presStyleIdx="0" presStyleCnt="10"/>
      <dgm:spPr>
        <a:noFill/>
        <a:ln>
          <a:noFill/>
        </a:ln>
      </dgm:spPr>
    </dgm:pt>
    <dgm:pt modelId="{16336586-9946-4DD5-B9E3-76D1CAADB72E}" type="pres">
      <dgm:prSet presAssocID="{11E2F19D-07F5-44C7-BF88-EE51A93E32D3}" presName="image1" presStyleCnt="0"/>
      <dgm:spPr/>
    </dgm:pt>
    <dgm:pt modelId="{424B35B3-1C28-475D-81C5-CE2086D36ECB}" type="pres">
      <dgm:prSet presAssocID="{11E2F19D-07F5-44C7-BF88-EE51A93E32D3}" presName="imageRepeatNode" presStyleLbl="alignAcc1" presStyleIdx="0" presStyleCnt="5"/>
      <dgm:spPr/>
      <dgm:t>
        <a:bodyPr/>
        <a:lstStyle/>
        <a:p>
          <a:endParaRPr lang="pt-PT"/>
        </a:p>
      </dgm:t>
    </dgm:pt>
    <dgm:pt modelId="{80386E98-3BCE-4B65-A518-02D1F531A468}" type="pres">
      <dgm:prSet presAssocID="{11E2F19D-07F5-44C7-BF88-EE51A93E32D3}" presName="imageaccent1" presStyleCnt="0"/>
      <dgm:spPr/>
    </dgm:pt>
    <dgm:pt modelId="{9806FDCC-2F3D-4B24-B408-D9910101BD42}" type="pres">
      <dgm:prSet presAssocID="{11E2F19D-07F5-44C7-BF88-EE51A93E32D3}" presName="accentRepeatNode" presStyleLbl="solidAlignAcc1" presStyleIdx="1" presStyleCnt="10"/>
      <dgm:spPr>
        <a:noFill/>
        <a:ln>
          <a:noFill/>
        </a:ln>
      </dgm:spPr>
    </dgm:pt>
    <dgm:pt modelId="{38E3C9B9-2280-4911-9878-88E01CD98FB3}" type="pres">
      <dgm:prSet presAssocID="{10A381E8-F072-4491-A802-1333A2C8386F}" presName="text2" presStyleCnt="0"/>
      <dgm:spPr/>
    </dgm:pt>
    <dgm:pt modelId="{1E8A0F8E-C1BB-447B-8C2C-847D6CD18722}" type="pres">
      <dgm:prSet presAssocID="{10A381E8-F072-4491-A802-1333A2C8386F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3DC455E-CD53-4F84-9100-5D6384AEE9DD}" type="pres">
      <dgm:prSet presAssocID="{10A381E8-F072-4491-A802-1333A2C8386F}" presName="textaccent2" presStyleCnt="0"/>
      <dgm:spPr/>
    </dgm:pt>
    <dgm:pt modelId="{35C4915A-F972-43BA-AAD0-1914801E7308}" type="pres">
      <dgm:prSet presAssocID="{10A381E8-F072-4491-A802-1333A2C8386F}" presName="accentRepeatNode" presStyleLbl="solidAlignAcc1" presStyleIdx="2" presStyleCnt="10"/>
      <dgm:spPr>
        <a:noFill/>
        <a:ln>
          <a:noFill/>
        </a:ln>
      </dgm:spPr>
    </dgm:pt>
    <dgm:pt modelId="{926D6319-8CA9-4E4D-BD7E-11A2C29CB842}" type="pres">
      <dgm:prSet presAssocID="{5452A55A-235F-4FCD-8A03-F269730750D4}" presName="image2" presStyleCnt="0"/>
      <dgm:spPr/>
    </dgm:pt>
    <dgm:pt modelId="{A39C591A-3E35-4943-A09C-D08322C17360}" type="pres">
      <dgm:prSet presAssocID="{5452A55A-235F-4FCD-8A03-F269730750D4}" presName="imageRepeatNode" presStyleLbl="alignAcc1" presStyleIdx="1" presStyleCnt="5"/>
      <dgm:spPr/>
      <dgm:t>
        <a:bodyPr/>
        <a:lstStyle/>
        <a:p>
          <a:endParaRPr lang="pt-PT"/>
        </a:p>
      </dgm:t>
    </dgm:pt>
    <dgm:pt modelId="{800B2FCA-B436-45FB-9603-30F8A3982363}" type="pres">
      <dgm:prSet presAssocID="{5452A55A-235F-4FCD-8A03-F269730750D4}" presName="imageaccent2" presStyleCnt="0"/>
      <dgm:spPr/>
    </dgm:pt>
    <dgm:pt modelId="{0F5428B7-24D6-4026-B190-84948D1D6A0C}" type="pres">
      <dgm:prSet presAssocID="{5452A55A-235F-4FCD-8A03-F269730750D4}" presName="accentRepeatNode" presStyleLbl="solidAlignAcc1" presStyleIdx="3" presStyleCnt="10"/>
      <dgm:spPr>
        <a:noFill/>
        <a:ln>
          <a:noFill/>
        </a:ln>
      </dgm:spPr>
    </dgm:pt>
    <dgm:pt modelId="{93D4E0F1-22FA-4D0B-9EB7-F0BAF30CC802}" type="pres">
      <dgm:prSet presAssocID="{AFA511FC-94CB-4A34-B7EF-B8189CA9EE35}" presName="text3" presStyleCnt="0"/>
      <dgm:spPr/>
    </dgm:pt>
    <dgm:pt modelId="{B875556B-BF51-4721-A605-A7C0C57B3039}" type="pres">
      <dgm:prSet presAssocID="{AFA511FC-94CB-4A34-B7EF-B8189CA9EE35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F89C4C-80E7-4FAB-8DA7-D1594003EAC6}" type="pres">
      <dgm:prSet presAssocID="{AFA511FC-94CB-4A34-B7EF-B8189CA9EE35}" presName="textaccent3" presStyleCnt="0"/>
      <dgm:spPr/>
    </dgm:pt>
    <dgm:pt modelId="{B2625875-301F-405F-A76C-3AE6FB10F2BB}" type="pres">
      <dgm:prSet presAssocID="{AFA511FC-94CB-4A34-B7EF-B8189CA9EE35}" presName="accentRepeatNode" presStyleLbl="solidAlignAcc1" presStyleIdx="4" presStyleCnt="10"/>
      <dgm:spPr>
        <a:noFill/>
        <a:ln>
          <a:noFill/>
        </a:ln>
      </dgm:spPr>
    </dgm:pt>
    <dgm:pt modelId="{6FB6CEEF-2334-46CF-B89D-4F304E2736E6}" type="pres">
      <dgm:prSet presAssocID="{3FB50F02-8FFD-49D9-B7CA-52DAD95A9610}" presName="image3" presStyleCnt="0"/>
      <dgm:spPr/>
    </dgm:pt>
    <dgm:pt modelId="{0B3214B8-0923-4713-A4BB-C2C08E4F9582}" type="pres">
      <dgm:prSet presAssocID="{3FB50F02-8FFD-49D9-B7CA-52DAD95A9610}" presName="imageRepeatNode" presStyleLbl="alignAcc1" presStyleIdx="2" presStyleCnt="5"/>
      <dgm:spPr/>
      <dgm:t>
        <a:bodyPr/>
        <a:lstStyle/>
        <a:p>
          <a:endParaRPr lang="pt-PT"/>
        </a:p>
      </dgm:t>
    </dgm:pt>
    <dgm:pt modelId="{BF4C59F4-3858-44C7-8DAE-C5D2B8269C38}" type="pres">
      <dgm:prSet presAssocID="{3FB50F02-8FFD-49D9-B7CA-52DAD95A9610}" presName="imageaccent3" presStyleCnt="0"/>
      <dgm:spPr/>
    </dgm:pt>
    <dgm:pt modelId="{E0D54F1F-3882-417A-B482-383D1387C972}" type="pres">
      <dgm:prSet presAssocID="{3FB50F02-8FFD-49D9-B7CA-52DAD95A9610}" presName="accentRepeatNode" presStyleLbl="solidAlignAcc1" presStyleIdx="5" presStyleCnt="10"/>
      <dgm:spPr>
        <a:noFill/>
        <a:ln>
          <a:noFill/>
        </a:ln>
      </dgm:spPr>
    </dgm:pt>
    <dgm:pt modelId="{D3690298-5861-447F-8E81-A442302E0AF4}" type="pres">
      <dgm:prSet presAssocID="{C1908F9D-98A4-41DE-BEBE-D129001B0D06}" presName="text4" presStyleCnt="0"/>
      <dgm:spPr/>
    </dgm:pt>
    <dgm:pt modelId="{07B096A5-8994-468E-A8A5-37BEAC8202A0}" type="pres">
      <dgm:prSet presAssocID="{C1908F9D-98A4-41DE-BEBE-D129001B0D06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530FC6-1F82-46A8-9F9E-3F02CE90870D}" type="pres">
      <dgm:prSet presAssocID="{C1908F9D-98A4-41DE-BEBE-D129001B0D06}" presName="textaccent4" presStyleCnt="0"/>
      <dgm:spPr/>
    </dgm:pt>
    <dgm:pt modelId="{E7BCE3E3-84C2-4F29-9E80-3CE9727B0B75}" type="pres">
      <dgm:prSet presAssocID="{C1908F9D-98A4-41DE-BEBE-D129001B0D06}" presName="accentRepeatNode" presStyleLbl="solidAlignAcc1" presStyleIdx="6" presStyleCnt="10"/>
      <dgm:spPr>
        <a:noFill/>
        <a:ln>
          <a:noFill/>
        </a:ln>
      </dgm:spPr>
    </dgm:pt>
    <dgm:pt modelId="{16592CDB-CCC9-4CF4-AD5E-647146AEABD0}" type="pres">
      <dgm:prSet presAssocID="{E05591F7-8A4A-40AA-BB3C-E7D2C0E4E2E6}" presName="image4" presStyleCnt="0"/>
      <dgm:spPr/>
    </dgm:pt>
    <dgm:pt modelId="{F7D0759B-EAF4-4F27-84D2-CF364290A966}" type="pres">
      <dgm:prSet presAssocID="{E05591F7-8A4A-40AA-BB3C-E7D2C0E4E2E6}" presName="imageRepeatNode" presStyleLbl="alignAcc1" presStyleIdx="3" presStyleCnt="5"/>
      <dgm:spPr/>
      <dgm:t>
        <a:bodyPr/>
        <a:lstStyle/>
        <a:p>
          <a:endParaRPr lang="pt-PT"/>
        </a:p>
      </dgm:t>
    </dgm:pt>
    <dgm:pt modelId="{772A842C-628E-46A9-8EE2-DD167F74A107}" type="pres">
      <dgm:prSet presAssocID="{E05591F7-8A4A-40AA-BB3C-E7D2C0E4E2E6}" presName="imageaccent4" presStyleCnt="0"/>
      <dgm:spPr/>
    </dgm:pt>
    <dgm:pt modelId="{92F01BFA-6710-4704-B5B4-2368A58DD06A}" type="pres">
      <dgm:prSet presAssocID="{E05591F7-8A4A-40AA-BB3C-E7D2C0E4E2E6}" presName="accentRepeatNode" presStyleLbl="solidAlignAcc1" presStyleIdx="7" presStyleCnt="10"/>
      <dgm:spPr>
        <a:noFill/>
        <a:ln>
          <a:noFill/>
        </a:ln>
      </dgm:spPr>
    </dgm:pt>
    <dgm:pt modelId="{6A9F2AD9-A7C3-4B9F-AD2A-147F47CD542C}" type="pres">
      <dgm:prSet presAssocID="{15289CC6-098D-4A8D-85B5-9285EB064CB6}" presName="text5" presStyleCnt="0"/>
      <dgm:spPr/>
    </dgm:pt>
    <dgm:pt modelId="{76172A7B-5F43-4820-BC80-A97E14BA86F7}" type="pres">
      <dgm:prSet presAssocID="{15289CC6-098D-4A8D-85B5-9285EB064CB6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368D682-088F-4DEE-9CF2-7451DF82ACA3}" type="pres">
      <dgm:prSet presAssocID="{15289CC6-098D-4A8D-85B5-9285EB064CB6}" presName="textaccent5" presStyleCnt="0"/>
      <dgm:spPr/>
    </dgm:pt>
    <dgm:pt modelId="{8C33CFB7-B8D6-438E-B424-2A73A6FD35D2}" type="pres">
      <dgm:prSet presAssocID="{15289CC6-098D-4A8D-85B5-9285EB064CB6}" presName="accentRepeatNode" presStyleLbl="solidAlignAcc1" presStyleIdx="8" presStyleCnt="10"/>
      <dgm:spPr>
        <a:noFill/>
        <a:ln>
          <a:noFill/>
        </a:ln>
      </dgm:spPr>
    </dgm:pt>
    <dgm:pt modelId="{EB4CCEC0-2601-4CC5-89C7-780D0065E1F7}" type="pres">
      <dgm:prSet presAssocID="{618BF41E-CB29-41DC-9E70-5AE91FBB2460}" presName="image5" presStyleCnt="0"/>
      <dgm:spPr/>
    </dgm:pt>
    <dgm:pt modelId="{081F09D2-5439-4213-B5A5-C4F44D9697E1}" type="pres">
      <dgm:prSet presAssocID="{618BF41E-CB29-41DC-9E70-5AE91FBB2460}" presName="imageRepeatNode" presStyleLbl="alignAcc1" presStyleIdx="4" presStyleCnt="5"/>
      <dgm:spPr/>
      <dgm:t>
        <a:bodyPr/>
        <a:lstStyle/>
        <a:p>
          <a:endParaRPr lang="pt-PT"/>
        </a:p>
      </dgm:t>
    </dgm:pt>
    <dgm:pt modelId="{F9B5F495-AADD-4CEC-9426-52483AE52B69}" type="pres">
      <dgm:prSet presAssocID="{618BF41E-CB29-41DC-9E70-5AE91FBB2460}" presName="imageaccent5" presStyleCnt="0"/>
      <dgm:spPr/>
    </dgm:pt>
    <dgm:pt modelId="{AAF6E12C-4B96-41BA-AD12-41E24F9D8592}" type="pres">
      <dgm:prSet presAssocID="{618BF41E-CB29-41DC-9E70-5AE91FBB2460}" presName="accentRepeatNode" presStyleLbl="solidAlignAcc1" presStyleIdx="9" presStyleCnt="10"/>
      <dgm:spPr>
        <a:noFill/>
        <a:ln>
          <a:noFill/>
        </a:ln>
      </dgm:spPr>
    </dgm:pt>
  </dgm:ptLst>
  <dgm:cxnLst>
    <dgm:cxn modelId="{439D719F-7C63-418B-B2D9-DCE4EDB5FD8F}" srcId="{55413275-B8D2-43B4-8F1C-B543F2CEA4E4}" destId="{10A381E8-F072-4491-A802-1333A2C8386F}" srcOrd="1" destOrd="0" parTransId="{30BEA58F-BB6D-4387-96B5-6F2FF1C61A05}" sibTransId="{5452A55A-235F-4FCD-8A03-F269730750D4}"/>
    <dgm:cxn modelId="{AFCBAA6E-29BA-4671-9F12-D379635AC126}" type="presOf" srcId="{3FB50F02-8FFD-49D9-B7CA-52DAD95A9610}" destId="{0B3214B8-0923-4713-A4BB-C2C08E4F9582}" srcOrd="0" destOrd="0" presId="urn:microsoft.com/office/officeart/2008/layout/HexagonCluster"/>
    <dgm:cxn modelId="{C7BED5F8-09A1-4E5B-9239-9443DB6129E7}" type="presOf" srcId="{10A381E8-F072-4491-A802-1333A2C8386F}" destId="{1E8A0F8E-C1BB-447B-8C2C-847D6CD18722}" srcOrd="0" destOrd="0" presId="urn:microsoft.com/office/officeart/2008/layout/HexagonCluster"/>
    <dgm:cxn modelId="{4860F84D-F1DC-4622-8C04-CCAA8A2D0929}" type="presOf" srcId="{C1908F9D-98A4-41DE-BEBE-D129001B0D06}" destId="{07B096A5-8994-468E-A8A5-37BEAC8202A0}" srcOrd="0" destOrd="0" presId="urn:microsoft.com/office/officeart/2008/layout/HexagonCluster"/>
    <dgm:cxn modelId="{9C09DB33-4091-4459-8303-C60BEE3BF628}" type="presOf" srcId="{E05591F7-8A4A-40AA-BB3C-E7D2C0E4E2E6}" destId="{F7D0759B-EAF4-4F27-84D2-CF364290A966}" srcOrd="0" destOrd="0" presId="urn:microsoft.com/office/officeart/2008/layout/HexagonCluster"/>
    <dgm:cxn modelId="{73968D23-ABC7-4D44-913E-63188BCB36A0}" srcId="{55413275-B8D2-43B4-8F1C-B543F2CEA4E4}" destId="{C1908F9D-98A4-41DE-BEBE-D129001B0D06}" srcOrd="3" destOrd="0" parTransId="{A40B0E19-CDBC-4224-B299-B0141A5B923E}" sibTransId="{E05591F7-8A4A-40AA-BB3C-E7D2C0E4E2E6}"/>
    <dgm:cxn modelId="{040C164E-62B1-42C3-A67B-A387197BE25B}" type="presOf" srcId="{618BF41E-CB29-41DC-9E70-5AE91FBB2460}" destId="{081F09D2-5439-4213-B5A5-C4F44D9697E1}" srcOrd="0" destOrd="0" presId="urn:microsoft.com/office/officeart/2008/layout/HexagonCluster"/>
    <dgm:cxn modelId="{889FBC73-CA6C-4692-80A3-79DF41832F57}" type="presOf" srcId="{5452A55A-235F-4FCD-8A03-F269730750D4}" destId="{A39C591A-3E35-4943-A09C-D08322C17360}" srcOrd="0" destOrd="0" presId="urn:microsoft.com/office/officeart/2008/layout/HexagonCluster"/>
    <dgm:cxn modelId="{17475502-01AF-4A5A-9662-4D70E6CCA1E3}" type="presOf" srcId="{15289CC6-098D-4A8D-85B5-9285EB064CB6}" destId="{76172A7B-5F43-4820-BC80-A97E14BA86F7}" srcOrd="0" destOrd="0" presId="urn:microsoft.com/office/officeart/2008/layout/HexagonCluster"/>
    <dgm:cxn modelId="{492DA5D0-B007-45E3-866C-F6B3829F1726}" srcId="{55413275-B8D2-43B4-8F1C-B543F2CEA4E4}" destId="{15289CC6-098D-4A8D-85B5-9285EB064CB6}" srcOrd="4" destOrd="0" parTransId="{E962A457-4133-4334-8AD8-7FDEE0DC1DC7}" sibTransId="{618BF41E-CB29-41DC-9E70-5AE91FBB2460}"/>
    <dgm:cxn modelId="{D8E7215E-B566-4FA8-B431-1F36AF28DE0F}" type="presOf" srcId="{55413275-B8D2-43B4-8F1C-B543F2CEA4E4}" destId="{A693183F-4264-4E52-A11A-7BE12B458103}" srcOrd="0" destOrd="0" presId="urn:microsoft.com/office/officeart/2008/layout/HexagonCluster"/>
    <dgm:cxn modelId="{65BB74DB-E75F-4C2E-93FA-2A90488F871D}" srcId="{55413275-B8D2-43B4-8F1C-B543F2CEA4E4}" destId="{73BB3F5C-2DE9-4B5E-8B8D-65D21B34FC1C}" srcOrd="0" destOrd="0" parTransId="{6559A539-1FCE-4AF6-AD3D-095F704ABDB2}" sibTransId="{11E2F19D-07F5-44C7-BF88-EE51A93E32D3}"/>
    <dgm:cxn modelId="{3158D855-2F83-49FB-A863-E60C51CEE8E2}" type="presOf" srcId="{AFA511FC-94CB-4A34-B7EF-B8189CA9EE35}" destId="{B875556B-BF51-4721-A605-A7C0C57B3039}" srcOrd="0" destOrd="0" presId="urn:microsoft.com/office/officeart/2008/layout/HexagonCluster"/>
    <dgm:cxn modelId="{F1DCD4A3-DC78-448D-9DBF-0988894AA1BC}" type="presOf" srcId="{11E2F19D-07F5-44C7-BF88-EE51A93E32D3}" destId="{424B35B3-1C28-475D-81C5-CE2086D36ECB}" srcOrd="0" destOrd="0" presId="urn:microsoft.com/office/officeart/2008/layout/HexagonCluster"/>
    <dgm:cxn modelId="{FF7993AC-A095-40B5-9EFB-E3324C77AB4C}" srcId="{55413275-B8D2-43B4-8F1C-B543F2CEA4E4}" destId="{AFA511FC-94CB-4A34-B7EF-B8189CA9EE35}" srcOrd="2" destOrd="0" parTransId="{F64B06A9-4D95-466E-974C-95AFEFA25A8A}" sibTransId="{3FB50F02-8FFD-49D9-B7CA-52DAD95A9610}"/>
    <dgm:cxn modelId="{685E0F87-4AFC-43E3-81CB-2D4EFAF7999E}" type="presOf" srcId="{73BB3F5C-2DE9-4B5E-8B8D-65D21B34FC1C}" destId="{1F5F903A-1012-43E2-9CE3-6B1833159BD7}" srcOrd="0" destOrd="0" presId="urn:microsoft.com/office/officeart/2008/layout/HexagonCluster"/>
    <dgm:cxn modelId="{FA1345D0-4581-438B-BB01-D8BCD379E6C4}" type="presParOf" srcId="{A693183F-4264-4E52-A11A-7BE12B458103}" destId="{92A7447E-5B9B-4D29-9BD5-15C07C4604CB}" srcOrd="0" destOrd="0" presId="urn:microsoft.com/office/officeart/2008/layout/HexagonCluster"/>
    <dgm:cxn modelId="{806C521E-73BB-4F65-A151-8B0FF010DED8}" type="presParOf" srcId="{92A7447E-5B9B-4D29-9BD5-15C07C4604CB}" destId="{1F5F903A-1012-43E2-9CE3-6B1833159BD7}" srcOrd="0" destOrd="0" presId="urn:microsoft.com/office/officeart/2008/layout/HexagonCluster"/>
    <dgm:cxn modelId="{A7FBB5C1-E328-420C-84CC-8BE362D6F8EF}" type="presParOf" srcId="{A693183F-4264-4E52-A11A-7BE12B458103}" destId="{74B533B0-8422-430C-B5A0-9D96747EA70F}" srcOrd="1" destOrd="0" presId="urn:microsoft.com/office/officeart/2008/layout/HexagonCluster"/>
    <dgm:cxn modelId="{68914C7F-15DB-443D-AFA8-506E3529BB43}" type="presParOf" srcId="{74B533B0-8422-430C-B5A0-9D96747EA70F}" destId="{5ED26BCB-6459-4361-B221-4BF3BCB553A5}" srcOrd="0" destOrd="0" presId="urn:microsoft.com/office/officeart/2008/layout/HexagonCluster"/>
    <dgm:cxn modelId="{424C9F96-E6CD-4F64-8D82-E448295D2CCB}" type="presParOf" srcId="{A693183F-4264-4E52-A11A-7BE12B458103}" destId="{16336586-9946-4DD5-B9E3-76D1CAADB72E}" srcOrd="2" destOrd="0" presId="urn:microsoft.com/office/officeart/2008/layout/HexagonCluster"/>
    <dgm:cxn modelId="{3DE000CF-0BA4-4B03-A431-AE6E9B52480E}" type="presParOf" srcId="{16336586-9946-4DD5-B9E3-76D1CAADB72E}" destId="{424B35B3-1C28-475D-81C5-CE2086D36ECB}" srcOrd="0" destOrd="0" presId="urn:microsoft.com/office/officeart/2008/layout/HexagonCluster"/>
    <dgm:cxn modelId="{624CFD0B-4CCB-4792-8DBF-5626D1B21214}" type="presParOf" srcId="{A693183F-4264-4E52-A11A-7BE12B458103}" destId="{80386E98-3BCE-4B65-A518-02D1F531A468}" srcOrd="3" destOrd="0" presId="urn:microsoft.com/office/officeart/2008/layout/HexagonCluster"/>
    <dgm:cxn modelId="{55BFCFFB-7C64-4870-8AF2-C96EF8C5F6EC}" type="presParOf" srcId="{80386E98-3BCE-4B65-A518-02D1F531A468}" destId="{9806FDCC-2F3D-4B24-B408-D9910101BD42}" srcOrd="0" destOrd="0" presId="urn:microsoft.com/office/officeart/2008/layout/HexagonCluster"/>
    <dgm:cxn modelId="{82FA2409-BD82-4BD9-A046-8CA03A2E0B54}" type="presParOf" srcId="{A693183F-4264-4E52-A11A-7BE12B458103}" destId="{38E3C9B9-2280-4911-9878-88E01CD98FB3}" srcOrd="4" destOrd="0" presId="urn:microsoft.com/office/officeart/2008/layout/HexagonCluster"/>
    <dgm:cxn modelId="{BA7D829C-C88E-4FF2-B28F-A994518F7AA4}" type="presParOf" srcId="{38E3C9B9-2280-4911-9878-88E01CD98FB3}" destId="{1E8A0F8E-C1BB-447B-8C2C-847D6CD18722}" srcOrd="0" destOrd="0" presId="urn:microsoft.com/office/officeart/2008/layout/HexagonCluster"/>
    <dgm:cxn modelId="{432FBD94-CE1A-4858-8427-363C8F02EF02}" type="presParOf" srcId="{A693183F-4264-4E52-A11A-7BE12B458103}" destId="{63DC455E-CD53-4F84-9100-5D6384AEE9DD}" srcOrd="5" destOrd="0" presId="urn:microsoft.com/office/officeart/2008/layout/HexagonCluster"/>
    <dgm:cxn modelId="{47E332B3-9D70-4DF4-A6D1-ED63F81CD8E5}" type="presParOf" srcId="{63DC455E-CD53-4F84-9100-5D6384AEE9DD}" destId="{35C4915A-F972-43BA-AAD0-1914801E7308}" srcOrd="0" destOrd="0" presId="urn:microsoft.com/office/officeart/2008/layout/HexagonCluster"/>
    <dgm:cxn modelId="{780E71DE-8AED-42A6-8F7E-AC1A5C8BBA88}" type="presParOf" srcId="{A693183F-4264-4E52-A11A-7BE12B458103}" destId="{926D6319-8CA9-4E4D-BD7E-11A2C29CB842}" srcOrd="6" destOrd="0" presId="urn:microsoft.com/office/officeart/2008/layout/HexagonCluster"/>
    <dgm:cxn modelId="{61FD9FB7-D106-4673-A008-F1F456D2B412}" type="presParOf" srcId="{926D6319-8CA9-4E4D-BD7E-11A2C29CB842}" destId="{A39C591A-3E35-4943-A09C-D08322C17360}" srcOrd="0" destOrd="0" presId="urn:microsoft.com/office/officeart/2008/layout/HexagonCluster"/>
    <dgm:cxn modelId="{B4240434-B385-4A72-A8B9-3653A530A22B}" type="presParOf" srcId="{A693183F-4264-4E52-A11A-7BE12B458103}" destId="{800B2FCA-B436-45FB-9603-30F8A3982363}" srcOrd="7" destOrd="0" presId="urn:microsoft.com/office/officeart/2008/layout/HexagonCluster"/>
    <dgm:cxn modelId="{3B644E37-7BF1-49E6-BFAA-6A5580AA4C65}" type="presParOf" srcId="{800B2FCA-B436-45FB-9603-30F8A3982363}" destId="{0F5428B7-24D6-4026-B190-84948D1D6A0C}" srcOrd="0" destOrd="0" presId="urn:microsoft.com/office/officeart/2008/layout/HexagonCluster"/>
    <dgm:cxn modelId="{C7820C27-27C0-4B39-A277-D2F0F4499C18}" type="presParOf" srcId="{A693183F-4264-4E52-A11A-7BE12B458103}" destId="{93D4E0F1-22FA-4D0B-9EB7-F0BAF30CC802}" srcOrd="8" destOrd="0" presId="urn:microsoft.com/office/officeart/2008/layout/HexagonCluster"/>
    <dgm:cxn modelId="{17C90EF9-9770-4FB1-B9D0-D73DA25A53FD}" type="presParOf" srcId="{93D4E0F1-22FA-4D0B-9EB7-F0BAF30CC802}" destId="{B875556B-BF51-4721-A605-A7C0C57B3039}" srcOrd="0" destOrd="0" presId="urn:microsoft.com/office/officeart/2008/layout/HexagonCluster"/>
    <dgm:cxn modelId="{45C6542E-7DEA-464A-83EF-FA82078ED6DB}" type="presParOf" srcId="{A693183F-4264-4E52-A11A-7BE12B458103}" destId="{48F89C4C-80E7-4FAB-8DA7-D1594003EAC6}" srcOrd="9" destOrd="0" presId="urn:microsoft.com/office/officeart/2008/layout/HexagonCluster"/>
    <dgm:cxn modelId="{E45161C6-E942-486A-B604-5882C5F69796}" type="presParOf" srcId="{48F89C4C-80E7-4FAB-8DA7-D1594003EAC6}" destId="{B2625875-301F-405F-A76C-3AE6FB10F2BB}" srcOrd="0" destOrd="0" presId="urn:microsoft.com/office/officeart/2008/layout/HexagonCluster"/>
    <dgm:cxn modelId="{7282E92C-8F10-465E-A818-B4194176C906}" type="presParOf" srcId="{A693183F-4264-4E52-A11A-7BE12B458103}" destId="{6FB6CEEF-2334-46CF-B89D-4F304E2736E6}" srcOrd="10" destOrd="0" presId="urn:microsoft.com/office/officeart/2008/layout/HexagonCluster"/>
    <dgm:cxn modelId="{40CFFFCD-0839-4341-8DDB-38CEBB79FB55}" type="presParOf" srcId="{6FB6CEEF-2334-46CF-B89D-4F304E2736E6}" destId="{0B3214B8-0923-4713-A4BB-C2C08E4F9582}" srcOrd="0" destOrd="0" presId="urn:microsoft.com/office/officeart/2008/layout/HexagonCluster"/>
    <dgm:cxn modelId="{4FDE119A-66B6-4820-BE41-652CA8AA8BF9}" type="presParOf" srcId="{A693183F-4264-4E52-A11A-7BE12B458103}" destId="{BF4C59F4-3858-44C7-8DAE-C5D2B8269C38}" srcOrd="11" destOrd="0" presId="urn:microsoft.com/office/officeart/2008/layout/HexagonCluster"/>
    <dgm:cxn modelId="{5076D1F0-0AE1-490A-880D-5E413C91CF9F}" type="presParOf" srcId="{BF4C59F4-3858-44C7-8DAE-C5D2B8269C38}" destId="{E0D54F1F-3882-417A-B482-383D1387C972}" srcOrd="0" destOrd="0" presId="urn:microsoft.com/office/officeart/2008/layout/HexagonCluster"/>
    <dgm:cxn modelId="{6DE42EB2-98D5-458B-AD1E-23C1C9D4A31F}" type="presParOf" srcId="{A693183F-4264-4E52-A11A-7BE12B458103}" destId="{D3690298-5861-447F-8E81-A442302E0AF4}" srcOrd="12" destOrd="0" presId="urn:microsoft.com/office/officeart/2008/layout/HexagonCluster"/>
    <dgm:cxn modelId="{80F42BB7-5A0E-4EB9-9163-A002F78DB5EA}" type="presParOf" srcId="{D3690298-5861-447F-8E81-A442302E0AF4}" destId="{07B096A5-8994-468E-A8A5-37BEAC8202A0}" srcOrd="0" destOrd="0" presId="urn:microsoft.com/office/officeart/2008/layout/HexagonCluster"/>
    <dgm:cxn modelId="{2032C45D-5524-44FF-97CC-4365BF1409E6}" type="presParOf" srcId="{A693183F-4264-4E52-A11A-7BE12B458103}" destId="{E0530FC6-1F82-46A8-9F9E-3F02CE90870D}" srcOrd="13" destOrd="0" presId="urn:microsoft.com/office/officeart/2008/layout/HexagonCluster"/>
    <dgm:cxn modelId="{2008C619-C73C-4F4D-9C70-81625EC7FD26}" type="presParOf" srcId="{E0530FC6-1F82-46A8-9F9E-3F02CE90870D}" destId="{E7BCE3E3-84C2-4F29-9E80-3CE9727B0B75}" srcOrd="0" destOrd="0" presId="urn:microsoft.com/office/officeart/2008/layout/HexagonCluster"/>
    <dgm:cxn modelId="{8135CE9D-07F4-41C9-8053-DFB3C37ED25D}" type="presParOf" srcId="{A693183F-4264-4E52-A11A-7BE12B458103}" destId="{16592CDB-CCC9-4CF4-AD5E-647146AEABD0}" srcOrd="14" destOrd="0" presId="urn:microsoft.com/office/officeart/2008/layout/HexagonCluster"/>
    <dgm:cxn modelId="{6547FFB2-0A0B-4FB1-91A8-C6049976A6DC}" type="presParOf" srcId="{16592CDB-CCC9-4CF4-AD5E-647146AEABD0}" destId="{F7D0759B-EAF4-4F27-84D2-CF364290A966}" srcOrd="0" destOrd="0" presId="urn:microsoft.com/office/officeart/2008/layout/HexagonCluster"/>
    <dgm:cxn modelId="{9AD13486-C974-44E2-AB91-FD0BE59BC475}" type="presParOf" srcId="{A693183F-4264-4E52-A11A-7BE12B458103}" destId="{772A842C-628E-46A9-8EE2-DD167F74A107}" srcOrd="15" destOrd="0" presId="urn:microsoft.com/office/officeart/2008/layout/HexagonCluster"/>
    <dgm:cxn modelId="{06EC3B2A-6F83-426B-9C52-313D74A2F466}" type="presParOf" srcId="{772A842C-628E-46A9-8EE2-DD167F74A107}" destId="{92F01BFA-6710-4704-B5B4-2368A58DD06A}" srcOrd="0" destOrd="0" presId="urn:microsoft.com/office/officeart/2008/layout/HexagonCluster"/>
    <dgm:cxn modelId="{A2AA005E-8C2A-415E-8C25-7D45837C2115}" type="presParOf" srcId="{A693183F-4264-4E52-A11A-7BE12B458103}" destId="{6A9F2AD9-A7C3-4B9F-AD2A-147F47CD542C}" srcOrd="16" destOrd="0" presId="urn:microsoft.com/office/officeart/2008/layout/HexagonCluster"/>
    <dgm:cxn modelId="{0ABA1625-7A4A-4425-A001-3979CA2A993F}" type="presParOf" srcId="{6A9F2AD9-A7C3-4B9F-AD2A-147F47CD542C}" destId="{76172A7B-5F43-4820-BC80-A97E14BA86F7}" srcOrd="0" destOrd="0" presId="urn:microsoft.com/office/officeart/2008/layout/HexagonCluster"/>
    <dgm:cxn modelId="{1074E67A-DA1C-4B73-8D76-6B478F18D55B}" type="presParOf" srcId="{A693183F-4264-4E52-A11A-7BE12B458103}" destId="{1368D682-088F-4DEE-9CF2-7451DF82ACA3}" srcOrd="17" destOrd="0" presId="urn:microsoft.com/office/officeart/2008/layout/HexagonCluster"/>
    <dgm:cxn modelId="{1F6A075D-635B-4FBB-AB69-CA5A56091294}" type="presParOf" srcId="{1368D682-088F-4DEE-9CF2-7451DF82ACA3}" destId="{8C33CFB7-B8D6-438E-B424-2A73A6FD35D2}" srcOrd="0" destOrd="0" presId="urn:microsoft.com/office/officeart/2008/layout/HexagonCluster"/>
    <dgm:cxn modelId="{95219291-93BF-4B68-B48F-FA90DB7975C7}" type="presParOf" srcId="{A693183F-4264-4E52-A11A-7BE12B458103}" destId="{EB4CCEC0-2601-4CC5-89C7-780D0065E1F7}" srcOrd="18" destOrd="0" presId="urn:microsoft.com/office/officeart/2008/layout/HexagonCluster"/>
    <dgm:cxn modelId="{5DE021AD-1A21-4C4E-88B9-381CC34BC30B}" type="presParOf" srcId="{EB4CCEC0-2601-4CC5-89C7-780D0065E1F7}" destId="{081F09D2-5439-4213-B5A5-C4F44D9697E1}" srcOrd="0" destOrd="0" presId="urn:microsoft.com/office/officeart/2008/layout/HexagonCluster"/>
    <dgm:cxn modelId="{C2584ABF-0A8A-41CE-9DA3-69CF6095EF98}" type="presParOf" srcId="{A693183F-4264-4E52-A11A-7BE12B458103}" destId="{F9B5F495-AADD-4CEC-9426-52483AE52B69}" srcOrd="19" destOrd="0" presId="urn:microsoft.com/office/officeart/2008/layout/HexagonCluster"/>
    <dgm:cxn modelId="{5097F58B-6C92-4C84-99A8-EA9C7515A6FD}" type="presParOf" srcId="{F9B5F495-AADD-4CEC-9426-52483AE52B69}" destId="{AAF6E12C-4B96-41BA-AD12-41E24F9D859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E0ADE3-F147-410D-8E8E-DED8747F6E2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01D23F-B915-459F-9820-D5A658410F8C}">
      <dgm:prSet phldrT="[Text]"/>
      <dgm:spPr/>
      <dgm:t>
        <a:bodyPr/>
        <a:lstStyle/>
        <a:p>
          <a:r>
            <a:rPr lang="de-AT" b="1" dirty="0" err="1"/>
            <a:t>Civil</a:t>
          </a:r>
          <a:r>
            <a:rPr lang="de-AT" b="1" dirty="0"/>
            <a:t> </a:t>
          </a:r>
          <a:r>
            <a:rPr lang="de-AT" b="1" dirty="0" err="1"/>
            <a:t>society</a:t>
          </a:r>
          <a:endParaRPr lang="en-GB" b="1" dirty="0"/>
        </a:p>
      </dgm:t>
    </dgm:pt>
    <dgm:pt modelId="{B4F56AC3-F90D-4E5A-8EDD-59BF4A33D4CB}" type="parTrans" cxnId="{003399AA-0CDC-458D-A63F-4CF7E1321122}">
      <dgm:prSet/>
      <dgm:spPr/>
      <dgm:t>
        <a:bodyPr/>
        <a:lstStyle/>
        <a:p>
          <a:endParaRPr lang="en-GB"/>
        </a:p>
      </dgm:t>
    </dgm:pt>
    <dgm:pt modelId="{A0AE09BD-E363-48D3-885F-D0EA9091E7AE}" type="sibTrans" cxnId="{003399AA-0CDC-458D-A63F-4CF7E1321122}">
      <dgm:prSet/>
      <dgm:spPr>
        <a:noFill/>
      </dgm:spPr>
      <dgm:t>
        <a:bodyPr/>
        <a:lstStyle/>
        <a:p>
          <a:endParaRPr lang="en-GB"/>
        </a:p>
      </dgm:t>
    </dgm:pt>
    <dgm:pt modelId="{D58DE5CE-E4E5-43D7-B37A-6EF7D32CA51A}">
      <dgm:prSet phldrT="[Text]"/>
      <dgm:spPr/>
      <dgm:t>
        <a:bodyPr/>
        <a:lstStyle/>
        <a:p>
          <a:r>
            <a:rPr lang="de-AT" b="1" dirty="0"/>
            <a:t>Private </a:t>
          </a:r>
          <a:r>
            <a:rPr lang="de-AT" b="1" dirty="0" err="1"/>
            <a:t>sector</a:t>
          </a:r>
          <a:r>
            <a:rPr lang="de-AT" b="1" dirty="0"/>
            <a:t>  </a:t>
          </a:r>
          <a:r>
            <a:rPr lang="en-US" b="1" dirty="0"/>
            <a:t>&amp;</a:t>
          </a:r>
          <a:r>
            <a:rPr lang="de-AT" b="1" dirty="0"/>
            <a:t> </a:t>
          </a:r>
          <a:r>
            <a:rPr lang="de-AT" b="1" dirty="0" err="1"/>
            <a:t>associations</a:t>
          </a:r>
          <a:endParaRPr lang="en-GB" b="1" dirty="0"/>
        </a:p>
      </dgm:t>
    </dgm:pt>
    <dgm:pt modelId="{CF1140A4-7B07-416A-BF4D-7B52692DB5C5}" type="parTrans" cxnId="{56B28FDD-7A7D-4E42-BDAD-ED2E25BF0C9F}">
      <dgm:prSet/>
      <dgm:spPr/>
      <dgm:t>
        <a:bodyPr/>
        <a:lstStyle/>
        <a:p>
          <a:endParaRPr lang="en-GB"/>
        </a:p>
      </dgm:t>
    </dgm:pt>
    <dgm:pt modelId="{4193A601-1EAE-4B63-8606-E31B16531332}" type="sibTrans" cxnId="{56B28FDD-7A7D-4E42-BDAD-ED2E25BF0C9F}">
      <dgm:prSet/>
      <dgm:spPr>
        <a:noFill/>
      </dgm:spPr>
      <dgm:t>
        <a:bodyPr/>
        <a:lstStyle/>
        <a:p>
          <a:endParaRPr lang="en-GB"/>
        </a:p>
      </dgm:t>
    </dgm:pt>
    <dgm:pt modelId="{D8D4292E-819D-4F97-971A-3312A5122788}">
      <dgm:prSet phldrT="[Text]"/>
      <dgm:spPr/>
      <dgm:t>
        <a:bodyPr/>
        <a:lstStyle/>
        <a:p>
          <a:r>
            <a:rPr lang="de-AT" b="1" dirty="0" err="1"/>
            <a:t>Ministries</a:t>
          </a:r>
          <a:r>
            <a:rPr lang="de-AT" b="1" dirty="0"/>
            <a:t> and </a:t>
          </a:r>
          <a:r>
            <a:rPr lang="de-AT" b="1" dirty="0" err="1"/>
            <a:t>agencies</a:t>
          </a:r>
          <a:endParaRPr lang="en-GB" b="1" dirty="0"/>
        </a:p>
      </dgm:t>
    </dgm:pt>
    <dgm:pt modelId="{F2E7236B-2293-4D2D-93E4-BE4841431308}" type="parTrans" cxnId="{8D5408E6-FA54-4A61-AD0B-053A43C4331B}">
      <dgm:prSet/>
      <dgm:spPr/>
      <dgm:t>
        <a:bodyPr/>
        <a:lstStyle/>
        <a:p>
          <a:endParaRPr lang="en-GB"/>
        </a:p>
      </dgm:t>
    </dgm:pt>
    <dgm:pt modelId="{363E9B83-F7AA-4C12-82F9-C9FD8C4489E6}" type="sibTrans" cxnId="{8D5408E6-FA54-4A61-AD0B-053A43C4331B}">
      <dgm:prSet/>
      <dgm:spPr>
        <a:noFill/>
      </dgm:spPr>
      <dgm:t>
        <a:bodyPr/>
        <a:lstStyle/>
        <a:p>
          <a:endParaRPr lang="en-GB"/>
        </a:p>
      </dgm:t>
    </dgm:pt>
    <dgm:pt modelId="{C42AAFAA-C696-44DB-88E9-ACD3E5072CC0}">
      <dgm:prSet/>
      <dgm:spPr/>
      <dgm:t>
        <a:bodyPr/>
        <a:lstStyle/>
        <a:p>
          <a:r>
            <a:rPr lang="de-AT" b="1" dirty="0"/>
            <a:t>Utilities and </a:t>
          </a:r>
          <a:r>
            <a:rPr lang="de-AT" b="1" dirty="0" err="1"/>
            <a:t>regulators</a:t>
          </a:r>
          <a:endParaRPr lang="en-GB" b="1" dirty="0"/>
        </a:p>
      </dgm:t>
    </dgm:pt>
    <dgm:pt modelId="{A41A3EA8-6492-4F6B-8D23-DCBE99C532C9}" type="parTrans" cxnId="{FA7A8D74-24E8-43AC-95D3-02F32E4B3F27}">
      <dgm:prSet/>
      <dgm:spPr/>
      <dgm:t>
        <a:bodyPr/>
        <a:lstStyle/>
        <a:p>
          <a:endParaRPr lang="en-GB"/>
        </a:p>
      </dgm:t>
    </dgm:pt>
    <dgm:pt modelId="{B26491C9-9922-4631-9A4E-4112EF078EDF}" type="sibTrans" cxnId="{FA7A8D74-24E8-43AC-95D3-02F32E4B3F27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E0C5392-E63B-49C7-AEC0-601EB0FB863D}" type="pres">
      <dgm:prSet presAssocID="{32E0ADE3-F147-410D-8E8E-DED8747F6E2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PT"/>
        </a:p>
      </dgm:t>
    </dgm:pt>
    <dgm:pt modelId="{B95FC8E5-2BFA-4F7C-AD1E-897EAEE90DE3}" type="pres">
      <dgm:prSet presAssocID="{6001D23F-B915-459F-9820-D5A658410F8C}" presName="text1" presStyleCnt="0"/>
      <dgm:spPr/>
    </dgm:pt>
    <dgm:pt modelId="{3C76CBCD-E1F2-46AA-9EB0-D5DF10911772}" type="pres">
      <dgm:prSet presAssocID="{6001D23F-B915-459F-9820-D5A658410F8C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70BF66C-5510-448B-8D06-56520EF8398D}" type="pres">
      <dgm:prSet presAssocID="{6001D23F-B915-459F-9820-D5A658410F8C}" presName="textaccent1" presStyleCnt="0"/>
      <dgm:spPr/>
    </dgm:pt>
    <dgm:pt modelId="{D5432D62-9C37-4738-8107-F6147FE30133}" type="pres">
      <dgm:prSet presAssocID="{6001D23F-B915-459F-9820-D5A658410F8C}" presName="accentRepeatNode" presStyleLbl="solidAlignAcc1" presStyleIdx="0" presStyleCnt="8"/>
      <dgm:spPr>
        <a:noFill/>
        <a:ln>
          <a:noFill/>
        </a:ln>
      </dgm:spPr>
    </dgm:pt>
    <dgm:pt modelId="{9110AE3D-56C6-4214-85DE-35523B89D480}" type="pres">
      <dgm:prSet presAssocID="{A0AE09BD-E363-48D3-885F-D0EA9091E7AE}" presName="image1" presStyleCnt="0"/>
      <dgm:spPr/>
    </dgm:pt>
    <dgm:pt modelId="{AB569110-26A0-47FE-88A0-12139A24F0A4}" type="pres">
      <dgm:prSet presAssocID="{A0AE09BD-E363-48D3-885F-D0EA9091E7AE}" presName="imageRepeatNode" presStyleLbl="alignAcc1" presStyleIdx="0" presStyleCnt="4"/>
      <dgm:spPr/>
      <dgm:t>
        <a:bodyPr/>
        <a:lstStyle/>
        <a:p>
          <a:endParaRPr lang="pt-PT"/>
        </a:p>
      </dgm:t>
    </dgm:pt>
    <dgm:pt modelId="{64FF3E04-0983-4F96-94E3-FFEA7B6709E0}" type="pres">
      <dgm:prSet presAssocID="{A0AE09BD-E363-48D3-885F-D0EA9091E7AE}" presName="imageaccent1" presStyleCnt="0"/>
      <dgm:spPr/>
    </dgm:pt>
    <dgm:pt modelId="{AABAC7CB-61CD-4642-A9B6-9332464209EF}" type="pres">
      <dgm:prSet presAssocID="{A0AE09BD-E363-48D3-885F-D0EA9091E7AE}" presName="accentRepeatNode" presStyleLbl="solidAlignAcc1" presStyleIdx="1" presStyleCnt="8"/>
      <dgm:spPr>
        <a:noFill/>
        <a:ln>
          <a:noFill/>
        </a:ln>
      </dgm:spPr>
    </dgm:pt>
    <dgm:pt modelId="{447C5DC4-DCCD-4A85-815C-100AC4E6CB83}" type="pres">
      <dgm:prSet presAssocID="{D58DE5CE-E4E5-43D7-B37A-6EF7D32CA51A}" presName="text2" presStyleCnt="0"/>
      <dgm:spPr/>
    </dgm:pt>
    <dgm:pt modelId="{13088368-2C4A-4DA8-82D1-BCB6F0226797}" type="pres">
      <dgm:prSet presAssocID="{D58DE5CE-E4E5-43D7-B37A-6EF7D32CA51A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B9306A-84B9-4C3D-95E6-EE5AEA63CF17}" type="pres">
      <dgm:prSet presAssocID="{D58DE5CE-E4E5-43D7-B37A-6EF7D32CA51A}" presName="textaccent2" presStyleCnt="0"/>
      <dgm:spPr/>
    </dgm:pt>
    <dgm:pt modelId="{B839C035-743F-41B8-9943-E5499AE191E1}" type="pres">
      <dgm:prSet presAssocID="{D58DE5CE-E4E5-43D7-B37A-6EF7D32CA51A}" presName="accentRepeatNode" presStyleLbl="solidAlignAcc1" presStyleIdx="2" presStyleCnt="8"/>
      <dgm:spPr>
        <a:noFill/>
        <a:ln>
          <a:noFill/>
        </a:ln>
      </dgm:spPr>
    </dgm:pt>
    <dgm:pt modelId="{092F6E83-0572-4167-8CFC-C47730143E9F}" type="pres">
      <dgm:prSet presAssocID="{4193A601-1EAE-4B63-8606-E31B16531332}" presName="image2" presStyleCnt="0"/>
      <dgm:spPr/>
    </dgm:pt>
    <dgm:pt modelId="{C6996545-9C82-4689-95BF-819F25FD1EE0}" type="pres">
      <dgm:prSet presAssocID="{4193A601-1EAE-4B63-8606-E31B16531332}" presName="imageRepeatNode" presStyleLbl="alignAcc1" presStyleIdx="1" presStyleCnt="4"/>
      <dgm:spPr/>
      <dgm:t>
        <a:bodyPr/>
        <a:lstStyle/>
        <a:p>
          <a:endParaRPr lang="pt-PT"/>
        </a:p>
      </dgm:t>
    </dgm:pt>
    <dgm:pt modelId="{A98B294C-F485-4AFB-B950-DA62EC52B2A2}" type="pres">
      <dgm:prSet presAssocID="{4193A601-1EAE-4B63-8606-E31B16531332}" presName="imageaccent2" presStyleCnt="0"/>
      <dgm:spPr/>
    </dgm:pt>
    <dgm:pt modelId="{944E9743-8491-435E-9FEA-996820F8A933}" type="pres">
      <dgm:prSet presAssocID="{4193A601-1EAE-4B63-8606-E31B16531332}" presName="accentRepeatNode" presStyleLbl="solidAlignAcc1" presStyleIdx="3" presStyleCnt="8"/>
      <dgm:spPr>
        <a:noFill/>
        <a:ln>
          <a:noFill/>
        </a:ln>
      </dgm:spPr>
    </dgm:pt>
    <dgm:pt modelId="{41044516-2284-4090-B569-52E60456D8AA}" type="pres">
      <dgm:prSet presAssocID="{C42AAFAA-C696-44DB-88E9-ACD3E5072CC0}" presName="text3" presStyleCnt="0"/>
      <dgm:spPr/>
    </dgm:pt>
    <dgm:pt modelId="{094FF603-A13A-45B3-AA78-14D6B57D74E7}" type="pres">
      <dgm:prSet presAssocID="{C42AAFAA-C696-44DB-88E9-ACD3E5072CC0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D88D58-14F1-445C-96CD-5FB0D76E0C6F}" type="pres">
      <dgm:prSet presAssocID="{C42AAFAA-C696-44DB-88E9-ACD3E5072CC0}" presName="textaccent3" presStyleCnt="0"/>
      <dgm:spPr/>
    </dgm:pt>
    <dgm:pt modelId="{9A2C6004-3996-49A1-A4A5-1059B63DF97C}" type="pres">
      <dgm:prSet presAssocID="{C42AAFAA-C696-44DB-88E9-ACD3E5072CC0}" presName="accentRepeatNode" presStyleLbl="solidAlignAcc1" presStyleIdx="4" presStyleCnt="8"/>
      <dgm:spPr>
        <a:noFill/>
        <a:ln>
          <a:noFill/>
        </a:ln>
      </dgm:spPr>
    </dgm:pt>
    <dgm:pt modelId="{D60EC712-DD80-4D67-B0A7-8D71B49614D8}" type="pres">
      <dgm:prSet presAssocID="{B26491C9-9922-4631-9A4E-4112EF078EDF}" presName="image3" presStyleCnt="0"/>
      <dgm:spPr/>
    </dgm:pt>
    <dgm:pt modelId="{55EAAEBD-33D6-4FE8-BC59-A7112BD90A69}" type="pres">
      <dgm:prSet presAssocID="{B26491C9-9922-4631-9A4E-4112EF078EDF}" presName="imageRepeatNode" presStyleLbl="alignAcc1" presStyleIdx="2" presStyleCnt="4"/>
      <dgm:spPr/>
      <dgm:t>
        <a:bodyPr/>
        <a:lstStyle/>
        <a:p>
          <a:endParaRPr lang="pt-PT"/>
        </a:p>
      </dgm:t>
    </dgm:pt>
    <dgm:pt modelId="{5C31E21A-CC16-46FA-A966-4059E6F44025}" type="pres">
      <dgm:prSet presAssocID="{B26491C9-9922-4631-9A4E-4112EF078EDF}" presName="imageaccent3" presStyleCnt="0"/>
      <dgm:spPr/>
    </dgm:pt>
    <dgm:pt modelId="{E41A914C-BC9D-47C8-B8BF-B4DE5CDFE03C}" type="pres">
      <dgm:prSet presAssocID="{B26491C9-9922-4631-9A4E-4112EF078EDF}" presName="accentRepeatNode" presStyleLbl="solidAlignAcc1" presStyleIdx="5" presStyleCnt="8"/>
      <dgm:spPr>
        <a:noFill/>
        <a:ln>
          <a:noFill/>
        </a:ln>
      </dgm:spPr>
    </dgm:pt>
    <dgm:pt modelId="{5AF1E380-C4FC-46B8-A243-F38FF7E986EE}" type="pres">
      <dgm:prSet presAssocID="{D8D4292E-819D-4F97-971A-3312A5122788}" presName="text4" presStyleCnt="0"/>
      <dgm:spPr/>
    </dgm:pt>
    <dgm:pt modelId="{98DFF49D-C9BA-4C9B-BAA4-5B2C2B91878C}" type="pres">
      <dgm:prSet presAssocID="{D8D4292E-819D-4F97-971A-3312A5122788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E6E311-242F-457B-B82C-9A7CA80320BB}" type="pres">
      <dgm:prSet presAssocID="{D8D4292E-819D-4F97-971A-3312A5122788}" presName="textaccent4" presStyleCnt="0"/>
      <dgm:spPr/>
    </dgm:pt>
    <dgm:pt modelId="{06ECAA9B-B996-434F-84FE-9A47CCB8ACAD}" type="pres">
      <dgm:prSet presAssocID="{D8D4292E-819D-4F97-971A-3312A5122788}" presName="accentRepeatNode" presStyleLbl="solidAlignAcc1" presStyleIdx="6" presStyleCnt="8"/>
      <dgm:spPr>
        <a:noFill/>
        <a:ln>
          <a:noFill/>
        </a:ln>
      </dgm:spPr>
    </dgm:pt>
    <dgm:pt modelId="{6EE7BD48-7C88-4DD3-91AE-B78790321AF6}" type="pres">
      <dgm:prSet presAssocID="{363E9B83-F7AA-4C12-82F9-C9FD8C4489E6}" presName="image4" presStyleCnt="0"/>
      <dgm:spPr/>
    </dgm:pt>
    <dgm:pt modelId="{208CB9D7-CC3E-4E4B-8E3B-FEF798D1CA91}" type="pres">
      <dgm:prSet presAssocID="{363E9B83-F7AA-4C12-82F9-C9FD8C4489E6}" presName="imageRepeatNode" presStyleLbl="alignAcc1" presStyleIdx="3" presStyleCnt="4"/>
      <dgm:spPr/>
      <dgm:t>
        <a:bodyPr/>
        <a:lstStyle/>
        <a:p>
          <a:endParaRPr lang="pt-PT"/>
        </a:p>
      </dgm:t>
    </dgm:pt>
    <dgm:pt modelId="{9CCB8C5E-C01B-425F-9241-597106B5F63F}" type="pres">
      <dgm:prSet presAssocID="{363E9B83-F7AA-4C12-82F9-C9FD8C4489E6}" presName="imageaccent4" presStyleCnt="0"/>
      <dgm:spPr/>
    </dgm:pt>
    <dgm:pt modelId="{8CE719CC-EBC2-445D-A863-4D13199B7254}" type="pres">
      <dgm:prSet presAssocID="{363E9B83-F7AA-4C12-82F9-C9FD8C4489E6}" presName="accentRepeatNode" presStyleLbl="solidAlignAcc1" presStyleIdx="7" presStyleCnt="8"/>
      <dgm:spPr>
        <a:noFill/>
        <a:ln>
          <a:noFill/>
        </a:ln>
      </dgm:spPr>
    </dgm:pt>
  </dgm:ptLst>
  <dgm:cxnLst>
    <dgm:cxn modelId="{003399AA-0CDC-458D-A63F-4CF7E1321122}" srcId="{32E0ADE3-F147-410D-8E8E-DED8747F6E2C}" destId="{6001D23F-B915-459F-9820-D5A658410F8C}" srcOrd="0" destOrd="0" parTransId="{B4F56AC3-F90D-4E5A-8EDD-59BF4A33D4CB}" sibTransId="{A0AE09BD-E363-48D3-885F-D0EA9091E7AE}"/>
    <dgm:cxn modelId="{A43FC0EC-92B6-4FAE-8F07-F1EC68CC91EB}" type="presOf" srcId="{6001D23F-B915-459F-9820-D5A658410F8C}" destId="{3C76CBCD-E1F2-46AA-9EB0-D5DF10911772}" srcOrd="0" destOrd="0" presId="urn:microsoft.com/office/officeart/2008/layout/HexagonCluster"/>
    <dgm:cxn modelId="{7ACB2600-1928-4CB3-AEEC-1269E2C6CE6C}" type="presOf" srcId="{A0AE09BD-E363-48D3-885F-D0EA9091E7AE}" destId="{AB569110-26A0-47FE-88A0-12139A24F0A4}" srcOrd="0" destOrd="0" presId="urn:microsoft.com/office/officeart/2008/layout/HexagonCluster"/>
    <dgm:cxn modelId="{E2A4DDD2-3B93-40B9-AFAE-BD7BF13466C7}" type="presOf" srcId="{B26491C9-9922-4631-9A4E-4112EF078EDF}" destId="{55EAAEBD-33D6-4FE8-BC59-A7112BD90A69}" srcOrd="0" destOrd="0" presId="urn:microsoft.com/office/officeart/2008/layout/HexagonCluster"/>
    <dgm:cxn modelId="{FA7A8D74-24E8-43AC-95D3-02F32E4B3F27}" srcId="{32E0ADE3-F147-410D-8E8E-DED8747F6E2C}" destId="{C42AAFAA-C696-44DB-88E9-ACD3E5072CC0}" srcOrd="2" destOrd="0" parTransId="{A41A3EA8-6492-4F6B-8D23-DCBE99C532C9}" sibTransId="{B26491C9-9922-4631-9A4E-4112EF078EDF}"/>
    <dgm:cxn modelId="{B08C9E05-AC83-4BE5-B6B4-99ACDBD85A81}" type="presOf" srcId="{4193A601-1EAE-4B63-8606-E31B16531332}" destId="{C6996545-9C82-4689-95BF-819F25FD1EE0}" srcOrd="0" destOrd="0" presId="urn:microsoft.com/office/officeart/2008/layout/HexagonCluster"/>
    <dgm:cxn modelId="{56B28FDD-7A7D-4E42-BDAD-ED2E25BF0C9F}" srcId="{32E0ADE3-F147-410D-8E8E-DED8747F6E2C}" destId="{D58DE5CE-E4E5-43D7-B37A-6EF7D32CA51A}" srcOrd="1" destOrd="0" parTransId="{CF1140A4-7B07-416A-BF4D-7B52692DB5C5}" sibTransId="{4193A601-1EAE-4B63-8606-E31B16531332}"/>
    <dgm:cxn modelId="{4209647F-CA5E-49DA-89DC-95C2D514A040}" type="presOf" srcId="{C42AAFAA-C696-44DB-88E9-ACD3E5072CC0}" destId="{094FF603-A13A-45B3-AA78-14D6B57D74E7}" srcOrd="0" destOrd="0" presId="urn:microsoft.com/office/officeart/2008/layout/HexagonCluster"/>
    <dgm:cxn modelId="{6BB0A6EA-9219-4888-A062-5E9EA697505C}" type="presOf" srcId="{32E0ADE3-F147-410D-8E8E-DED8747F6E2C}" destId="{BE0C5392-E63B-49C7-AEC0-601EB0FB863D}" srcOrd="0" destOrd="0" presId="urn:microsoft.com/office/officeart/2008/layout/HexagonCluster"/>
    <dgm:cxn modelId="{17C1F51C-059A-4630-B072-5B6C922031A3}" type="presOf" srcId="{D58DE5CE-E4E5-43D7-B37A-6EF7D32CA51A}" destId="{13088368-2C4A-4DA8-82D1-BCB6F0226797}" srcOrd="0" destOrd="0" presId="urn:microsoft.com/office/officeart/2008/layout/HexagonCluster"/>
    <dgm:cxn modelId="{77C1D2A1-3384-4B1C-9D61-FA20D963A60B}" type="presOf" srcId="{D8D4292E-819D-4F97-971A-3312A5122788}" destId="{98DFF49D-C9BA-4C9B-BAA4-5B2C2B91878C}" srcOrd="0" destOrd="0" presId="urn:microsoft.com/office/officeart/2008/layout/HexagonCluster"/>
    <dgm:cxn modelId="{8D5408E6-FA54-4A61-AD0B-053A43C4331B}" srcId="{32E0ADE3-F147-410D-8E8E-DED8747F6E2C}" destId="{D8D4292E-819D-4F97-971A-3312A5122788}" srcOrd="3" destOrd="0" parTransId="{F2E7236B-2293-4D2D-93E4-BE4841431308}" sibTransId="{363E9B83-F7AA-4C12-82F9-C9FD8C4489E6}"/>
    <dgm:cxn modelId="{39A9EFAF-1DF2-48C1-B24C-77A5B5433003}" type="presOf" srcId="{363E9B83-F7AA-4C12-82F9-C9FD8C4489E6}" destId="{208CB9D7-CC3E-4E4B-8E3B-FEF798D1CA91}" srcOrd="0" destOrd="0" presId="urn:microsoft.com/office/officeart/2008/layout/HexagonCluster"/>
    <dgm:cxn modelId="{A166DEDF-57A0-4F77-BE48-0B8FBC6D7D63}" type="presParOf" srcId="{BE0C5392-E63B-49C7-AEC0-601EB0FB863D}" destId="{B95FC8E5-2BFA-4F7C-AD1E-897EAEE90DE3}" srcOrd="0" destOrd="0" presId="urn:microsoft.com/office/officeart/2008/layout/HexagonCluster"/>
    <dgm:cxn modelId="{AA405E77-C107-437E-87DC-0C1C42F0D4B7}" type="presParOf" srcId="{B95FC8E5-2BFA-4F7C-AD1E-897EAEE90DE3}" destId="{3C76CBCD-E1F2-46AA-9EB0-D5DF10911772}" srcOrd="0" destOrd="0" presId="urn:microsoft.com/office/officeart/2008/layout/HexagonCluster"/>
    <dgm:cxn modelId="{77C739B3-7C7A-41DD-9CD0-8305804B4E6E}" type="presParOf" srcId="{BE0C5392-E63B-49C7-AEC0-601EB0FB863D}" destId="{370BF66C-5510-448B-8D06-56520EF8398D}" srcOrd="1" destOrd="0" presId="urn:microsoft.com/office/officeart/2008/layout/HexagonCluster"/>
    <dgm:cxn modelId="{BF72F227-3AAD-4121-A261-9373DA4DC2CB}" type="presParOf" srcId="{370BF66C-5510-448B-8D06-56520EF8398D}" destId="{D5432D62-9C37-4738-8107-F6147FE30133}" srcOrd="0" destOrd="0" presId="urn:microsoft.com/office/officeart/2008/layout/HexagonCluster"/>
    <dgm:cxn modelId="{1ED2F035-F447-4683-AD89-42B345FA7D0A}" type="presParOf" srcId="{BE0C5392-E63B-49C7-AEC0-601EB0FB863D}" destId="{9110AE3D-56C6-4214-85DE-35523B89D480}" srcOrd="2" destOrd="0" presId="urn:microsoft.com/office/officeart/2008/layout/HexagonCluster"/>
    <dgm:cxn modelId="{98BD6C93-177E-4082-8B79-4802DF62634B}" type="presParOf" srcId="{9110AE3D-56C6-4214-85DE-35523B89D480}" destId="{AB569110-26A0-47FE-88A0-12139A24F0A4}" srcOrd="0" destOrd="0" presId="urn:microsoft.com/office/officeart/2008/layout/HexagonCluster"/>
    <dgm:cxn modelId="{13750838-4055-429A-8D27-3DE6DF1619AF}" type="presParOf" srcId="{BE0C5392-E63B-49C7-AEC0-601EB0FB863D}" destId="{64FF3E04-0983-4F96-94E3-FFEA7B6709E0}" srcOrd="3" destOrd="0" presId="urn:microsoft.com/office/officeart/2008/layout/HexagonCluster"/>
    <dgm:cxn modelId="{C689A975-3D75-436B-A3AA-62F3410A5248}" type="presParOf" srcId="{64FF3E04-0983-4F96-94E3-FFEA7B6709E0}" destId="{AABAC7CB-61CD-4642-A9B6-9332464209EF}" srcOrd="0" destOrd="0" presId="urn:microsoft.com/office/officeart/2008/layout/HexagonCluster"/>
    <dgm:cxn modelId="{F2122A9A-61DA-42F8-A388-3D07FBDB3D1E}" type="presParOf" srcId="{BE0C5392-E63B-49C7-AEC0-601EB0FB863D}" destId="{447C5DC4-DCCD-4A85-815C-100AC4E6CB83}" srcOrd="4" destOrd="0" presId="urn:microsoft.com/office/officeart/2008/layout/HexagonCluster"/>
    <dgm:cxn modelId="{BA795ADD-7E20-4997-9617-F3A3E856722A}" type="presParOf" srcId="{447C5DC4-DCCD-4A85-815C-100AC4E6CB83}" destId="{13088368-2C4A-4DA8-82D1-BCB6F0226797}" srcOrd="0" destOrd="0" presId="urn:microsoft.com/office/officeart/2008/layout/HexagonCluster"/>
    <dgm:cxn modelId="{64464944-1A99-480D-AD66-273157E68CEB}" type="presParOf" srcId="{BE0C5392-E63B-49C7-AEC0-601EB0FB863D}" destId="{F9B9306A-84B9-4C3D-95E6-EE5AEA63CF17}" srcOrd="5" destOrd="0" presId="urn:microsoft.com/office/officeart/2008/layout/HexagonCluster"/>
    <dgm:cxn modelId="{8D5B63A7-4CE3-4C05-B8D3-2F9CA11659FF}" type="presParOf" srcId="{F9B9306A-84B9-4C3D-95E6-EE5AEA63CF17}" destId="{B839C035-743F-41B8-9943-E5499AE191E1}" srcOrd="0" destOrd="0" presId="urn:microsoft.com/office/officeart/2008/layout/HexagonCluster"/>
    <dgm:cxn modelId="{4FBB42CC-31A4-4D92-9CAE-D90B4B38AE4B}" type="presParOf" srcId="{BE0C5392-E63B-49C7-AEC0-601EB0FB863D}" destId="{092F6E83-0572-4167-8CFC-C47730143E9F}" srcOrd="6" destOrd="0" presId="urn:microsoft.com/office/officeart/2008/layout/HexagonCluster"/>
    <dgm:cxn modelId="{6FFFCA27-684A-4524-804B-B3FB0D3E0322}" type="presParOf" srcId="{092F6E83-0572-4167-8CFC-C47730143E9F}" destId="{C6996545-9C82-4689-95BF-819F25FD1EE0}" srcOrd="0" destOrd="0" presId="urn:microsoft.com/office/officeart/2008/layout/HexagonCluster"/>
    <dgm:cxn modelId="{E85D2CD9-3611-4EE1-ABE0-65C7553A4D1C}" type="presParOf" srcId="{BE0C5392-E63B-49C7-AEC0-601EB0FB863D}" destId="{A98B294C-F485-4AFB-B950-DA62EC52B2A2}" srcOrd="7" destOrd="0" presId="urn:microsoft.com/office/officeart/2008/layout/HexagonCluster"/>
    <dgm:cxn modelId="{53F918AC-B20E-4AE3-BD47-6012FB3003BA}" type="presParOf" srcId="{A98B294C-F485-4AFB-B950-DA62EC52B2A2}" destId="{944E9743-8491-435E-9FEA-996820F8A933}" srcOrd="0" destOrd="0" presId="urn:microsoft.com/office/officeart/2008/layout/HexagonCluster"/>
    <dgm:cxn modelId="{29A20330-E9B7-4239-9636-943A2A9F1CCB}" type="presParOf" srcId="{BE0C5392-E63B-49C7-AEC0-601EB0FB863D}" destId="{41044516-2284-4090-B569-52E60456D8AA}" srcOrd="8" destOrd="0" presId="urn:microsoft.com/office/officeart/2008/layout/HexagonCluster"/>
    <dgm:cxn modelId="{A3C9FA86-DC0A-4FE3-9F02-34C95F108AF4}" type="presParOf" srcId="{41044516-2284-4090-B569-52E60456D8AA}" destId="{094FF603-A13A-45B3-AA78-14D6B57D74E7}" srcOrd="0" destOrd="0" presId="urn:microsoft.com/office/officeart/2008/layout/HexagonCluster"/>
    <dgm:cxn modelId="{D3280D0B-4850-4874-AC13-612E8900C417}" type="presParOf" srcId="{BE0C5392-E63B-49C7-AEC0-601EB0FB863D}" destId="{F9D88D58-14F1-445C-96CD-5FB0D76E0C6F}" srcOrd="9" destOrd="0" presId="urn:microsoft.com/office/officeart/2008/layout/HexagonCluster"/>
    <dgm:cxn modelId="{64D97B05-EA4B-4142-BDF8-7BA9A6A1F317}" type="presParOf" srcId="{F9D88D58-14F1-445C-96CD-5FB0D76E0C6F}" destId="{9A2C6004-3996-49A1-A4A5-1059B63DF97C}" srcOrd="0" destOrd="0" presId="urn:microsoft.com/office/officeart/2008/layout/HexagonCluster"/>
    <dgm:cxn modelId="{39F973C2-DEA0-4B6D-9845-C39724668236}" type="presParOf" srcId="{BE0C5392-E63B-49C7-AEC0-601EB0FB863D}" destId="{D60EC712-DD80-4D67-B0A7-8D71B49614D8}" srcOrd="10" destOrd="0" presId="urn:microsoft.com/office/officeart/2008/layout/HexagonCluster"/>
    <dgm:cxn modelId="{F6C00AB6-36C2-4EAC-9B32-223ECB289757}" type="presParOf" srcId="{D60EC712-DD80-4D67-B0A7-8D71B49614D8}" destId="{55EAAEBD-33D6-4FE8-BC59-A7112BD90A69}" srcOrd="0" destOrd="0" presId="urn:microsoft.com/office/officeart/2008/layout/HexagonCluster"/>
    <dgm:cxn modelId="{236E8308-E61B-4131-9F57-129467246DC2}" type="presParOf" srcId="{BE0C5392-E63B-49C7-AEC0-601EB0FB863D}" destId="{5C31E21A-CC16-46FA-A966-4059E6F44025}" srcOrd="11" destOrd="0" presId="urn:microsoft.com/office/officeart/2008/layout/HexagonCluster"/>
    <dgm:cxn modelId="{A2F1F91A-25C5-46ED-A041-544A3FE8EF62}" type="presParOf" srcId="{5C31E21A-CC16-46FA-A966-4059E6F44025}" destId="{E41A914C-BC9D-47C8-B8BF-B4DE5CDFE03C}" srcOrd="0" destOrd="0" presId="urn:microsoft.com/office/officeart/2008/layout/HexagonCluster"/>
    <dgm:cxn modelId="{F7CA6A71-76E1-46D2-8D9A-42100F093E27}" type="presParOf" srcId="{BE0C5392-E63B-49C7-AEC0-601EB0FB863D}" destId="{5AF1E380-C4FC-46B8-A243-F38FF7E986EE}" srcOrd="12" destOrd="0" presId="urn:microsoft.com/office/officeart/2008/layout/HexagonCluster"/>
    <dgm:cxn modelId="{C60763BD-EDDF-4654-84C6-D0BFFEE81C6B}" type="presParOf" srcId="{5AF1E380-C4FC-46B8-A243-F38FF7E986EE}" destId="{98DFF49D-C9BA-4C9B-BAA4-5B2C2B91878C}" srcOrd="0" destOrd="0" presId="urn:microsoft.com/office/officeart/2008/layout/HexagonCluster"/>
    <dgm:cxn modelId="{9F38FC78-6508-43F8-A5D4-8BF03B31C84C}" type="presParOf" srcId="{BE0C5392-E63B-49C7-AEC0-601EB0FB863D}" destId="{6AE6E311-242F-457B-B82C-9A7CA80320BB}" srcOrd="13" destOrd="0" presId="urn:microsoft.com/office/officeart/2008/layout/HexagonCluster"/>
    <dgm:cxn modelId="{2514D306-897A-46A4-80B0-CD37CB04E26C}" type="presParOf" srcId="{6AE6E311-242F-457B-B82C-9A7CA80320BB}" destId="{06ECAA9B-B996-434F-84FE-9A47CCB8ACAD}" srcOrd="0" destOrd="0" presId="urn:microsoft.com/office/officeart/2008/layout/HexagonCluster"/>
    <dgm:cxn modelId="{489E58AF-1B57-46A6-BE6F-BF22C73AAF11}" type="presParOf" srcId="{BE0C5392-E63B-49C7-AEC0-601EB0FB863D}" destId="{6EE7BD48-7C88-4DD3-91AE-B78790321AF6}" srcOrd="14" destOrd="0" presId="urn:microsoft.com/office/officeart/2008/layout/HexagonCluster"/>
    <dgm:cxn modelId="{54903FAF-BDA1-4CA8-B1E1-AB8CB48E902B}" type="presParOf" srcId="{6EE7BD48-7C88-4DD3-91AE-B78790321AF6}" destId="{208CB9D7-CC3E-4E4B-8E3B-FEF798D1CA91}" srcOrd="0" destOrd="0" presId="urn:microsoft.com/office/officeart/2008/layout/HexagonCluster"/>
    <dgm:cxn modelId="{03BBE79D-D8E1-497B-B2B0-7C48DD953624}" type="presParOf" srcId="{BE0C5392-E63B-49C7-AEC0-601EB0FB863D}" destId="{9CCB8C5E-C01B-425F-9241-597106B5F63F}" srcOrd="15" destOrd="0" presId="urn:microsoft.com/office/officeart/2008/layout/HexagonCluster"/>
    <dgm:cxn modelId="{F0411329-8EB3-4308-ABD7-73D481E6A220}" type="presParOf" srcId="{9CCB8C5E-C01B-425F-9241-597106B5F63F}" destId="{8CE719CC-EBC2-445D-A863-4D13199B725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E0ADE3-F147-410D-8E8E-DED8747F6E2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01D23F-B915-459F-9820-D5A658410F8C}">
      <dgm:prSet phldrT="[Text]"/>
      <dgm:spPr/>
      <dgm:t>
        <a:bodyPr/>
        <a:lstStyle/>
        <a:p>
          <a:r>
            <a:rPr lang="de-AT" b="1" dirty="0"/>
            <a:t>International private </a:t>
          </a:r>
          <a:r>
            <a:rPr lang="de-AT" b="1" dirty="0" err="1"/>
            <a:t>sector</a:t>
          </a:r>
          <a:r>
            <a:rPr lang="de-AT" b="1" dirty="0"/>
            <a:t> &amp; </a:t>
          </a:r>
          <a:r>
            <a:rPr lang="de-AT" b="1" dirty="0" err="1"/>
            <a:t>assiciations</a:t>
          </a:r>
          <a:endParaRPr lang="en-GB" b="1" dirty="0"/>
        </a:p>
      </dgm:t>
    </dgm:pt>
    <dgm:pt modelId="{B4F56AC3-F90D-4E5A-8EDD-59BF4A33D4CB}" type="parTrans" cxnId="{003399AA-0CDC-458D-A63F-4CF7E1321122}">
      <dgm:prSet/>
      <dgm:spPr/>
      <dgm:t>
        <a:bodyPr/>
        <a:lstStyle/>
        <a:p>
          <a:endParaRPr lang="en-GB"/>
        </a:p>
      </dgm:t>
    </dgm:pt>
    <dgm:pt modelId="{A0AE09BD-E363-48D3-885F-D0EA9091E7AE}" type="sibTrans" cxnId="{003399AA-0CDC-458D-A63F-4CF7E1321122}">
      <dgm:prSet/>
      <dgm:spPr>
        <a:noFill/>
      </dgm:spPr>
      <dgm:t>
        <a:bodyPr/>
        <a:lstStyle/>
        <a:p>
          <a:endParaRPr lang="en-GB"/>
        </a:p>
      </dgm:t>
    </dgm:pt>
    <dgm:pt modelId="{D58DE5CE-E4E5-43D7-B37A-6EF7D32CA51A}">
      <dgm:prSet phldrT="[Text]" custT="1"/>
      <dgm:spPr/>
      <dgm:t>
        <a:bodyPr/>
        <a:lstStyle/>
        <a:p>
          <a:r>
            <a:rPr lang="de-AT" sz="1000" b="1" dirty="0"/>
            <a:t>Development </a:t>
          </a:r>
          <a:r>
            <a:rPr lang="de-AT" sz="1000" b="1" dirty="0" err="1"/>
            <a:t>partners</a:t>
          </a:r>
          <a:r>
            <a:rPr lang="de-AT" sz="1000" b="1" dirty="0"/>
            <a:t>  </a:t>
          </a:r>
          <a:endParaRPr lang="en-GB" sz="1000" b="1" dirty="0"/>
        </a:p>
      </dgm:t>
    </dgm:pt>
    <dgm:pt modelId="{CF1140A4-7B07-416A-BF4D-7B52692DB5C5}" type="parTrans" cxnId="{56B28FDD-7A7D-4E42-BDAD-ED2E25BF0C9F}">
      <dgm:prSet/>
      <dgm:spPr/>
      <dgm:t>
        <a:bodyPr/>
        <a:lstStyle/>
        <a:p>
          <a:endParaRPr lang="en-GB"/>
        </a:p>
      </dgm:t>
    </dgm:pt>
    <dgm:pt modelId="{4193A601-1EAE-4B63-8606-E31B16531332}" type="sibTrans" cxnId="{56B28FDD-7A7D-4E42-BDAD-ED2E25BF0C9F}">
      <dgm:prSet/>
      <dgm:spPr>
        <a:noFill/>
      </dgm:spPr>
      <dgm:t>
        <a:bodyPr/>
        <a:lstStyle/>
        <a:p>
          <a:endParaRPr lang="en-GB"/>
        </a:p>
      </dgm:t>
    </dgm:pt>
    <dgm:pt modelId="{D8D4292E-819D-4F97-971A-3312A5122788}">
      <dgm:prSet phldrT="[Text]"/>
      <dgm:spPr/>
      <dgm:t>
        <a:bodyPr/>
        <a:lstStyle/>
        <a:p>
          <a:r>
            <a:rPr lang="de-AT" b="1" dirty="0"/>
            <a:t>International </a:t>
          </a:r>
          <a:r>
            <a:rPr lang="de-AT" b="1" dirty="0" err="1"/>
            <a:t>civil</a:t>
          </a:r>
          <a:r>
            <a:rPr lang="de-AT" b="1" dirty="0"/>
            <a:t> </a:t>
          </a:r>
          <a:r>
            <a:rPr lang="de-AT" b="1" dirty="0" err="1"/>
            <a:t>society</a:t>
          </a:r>
          <a:endParaRPr lang="en-GB" b="1" dirty="0"/>
        </a:p>
      </dgm:t>
    </dgm:pt>
    <dgm:pt modelId="{F2E7236B-2293-4D2D-93E4-BE4841431308}" type="parTrans" cxnId="{8D5408E6-FA54-4A61-AD0B-053A43C4331B}">
      <dgm:prSet/>
      <dgm:spPr/>
      <dgm:t>
        <a:bodyPr/>
        <a:lstStyle/>
        <a:p>
          <a:endParaRPr lang="en-GB"/>
        </a:p>
      </dgm:t>
    </dgm:pt>
    <dgm:pt modelId="{363E9B83-F7AA-4C12-82F9-C9FD8C4489E6}" type="sibTrans" cxnId="{8D5408E6-FA54-4A61-AD0B-053A43C4331B}">
      <dgm:prSet/>
      <dgm:spPr>
        <a:noFill/>
      </dgm:spPr>
      <dgm:t>
        <a:bodyPr/>
        <a:lstStyle/>
        <a:p>
          <a:endParaRPr lang="en-GB"/>
        </a:p>
      </dgm:t>
    </dgm:pt>
    <dgm:pt modelId="{C42AAFAA-C696-44DB-88E9-ACD3E5072CC0}">
      <dgm:prSet custT="1"/>
      <dgm:spPr/>
      <dgm:t>
        <a:bodyPr/>
        <a:lstStyle/>
        <a:p>
          <a:r>
            <a:rPr lang="de-AT" sz="1000" b="1" dirty="0"/>
            <a:t>International </a:t>
          </a:r>
          <a:r>
            <a:rPr lang="de-AT" sz="1000" b="1" dirty="0" err="1"/>
            <a:t>organisations</a:t>
          </a:r>
          <a:r>
            <a:rPr lang="de-AT" sz="1000" b="1" dirty="0"/>
            <a:t> (IFIs, UN)</a:t>
          </a:r>
          <a:endParaRPr lang="en-GB" sz="1000" b="1" dirty="0"/>
        </a:p>
      </dgm:t>
    </dgm:pt>
    <dgm:pt modelId="{A41A3EA8-6492-4F6B-8D23-DCBE99C532C9}" type="parTrans" cxnId="{FA7A8D74-24E8-43AC-95D3-02F32E4B3F27}">
      <dgm:prSet/>
      <dgm:spPr/>
      <dgm:t>
        <a:bodyPr/>
        <a:lstStyle/>
        <a:p>
          <a:endParaRPr lang="en-GB"/>
        </a:p>
      </dgm:t>
    </dgm:pt>
    <dgm:pt modelId="{B26491C9-9922-4631-9A4E-4112EF078EDF}" type="sibTrans" cxnId="{FA7A8D74-24E8-43AC-95D3-02F32E4B3F27}">
      <dgm:prSet/>
      <dgm:spPr>
        <a:noFill/>
      </dgm:spPr>
      <dgm:t>
        <a:bodyPr/>
        <a:lstStyle/>
        <a:p>
          <a:endParaRPr lang="en-GB"/>
        </a:p>
      </dgm:t>
    </dgm:pt>
    <dgm:pt modelId="{BE0C5392-E63B-49C7-AEC0-601EB0FB863D}" type="pres">
      <dgm:prSet presAssocID="{32E0ADE3-F147-410D-8E8E-DED8747F6E2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PT"/>
        </a:p>
      </dgm:t>
    </dgm:pt>
    <dgm:pt modelId="{B95FC8E5-2BFA-4F7C-AD1E-897EAEE90DE3}" type="pres">
      <dgm:prSet presAssocID="{6001D23F-B915-459F-9820-D5A658410F8C}" presName="text1" presStyleCnt="0"/>
      <dgm:spPr/>
    </dgm:pt>
    <dgm:pt modelId="{3C76CBCD-E1F2-46AA-9EB0-D5DF10911772}" type="pres">
      <dgm:prSet presAssocID="{6001D23F-B915-459F-9820-D5A658410F8C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70BF66C-5510-448B-8D06-56520EF8398D}" type="pres">
      <dgm:prSet presAssocID="{6001D23F-B915-459F-9820-D5A658410F8C}" presName="textaccent1" presStyleCnt="0"/>
      <dgm:spPr/>
    </dgm:pt>
    <dgm:pt modelId="{D5432D62-9C37-4738-8107-F6147FE30133}" type="pres">
      <dgm:prSet presAssocID="{6001D23F-B915-459F-9820-D5A658410F8C}" presName="accentRepeatNode" presStyleLbl="solidAlignAcc1" presStyleIdx="0" presStyleCnt="8"/>
      <dgm:spPr>
        <a:noFill/>
        <a:ln>
          <a:noFill/>
        </a:ln>
      </dgm:spPr>
    </dgm:pt>
    <dgm:pt modelId="{9110AE3D-56C6-4214-85DE-35523B89D480}" type="pres">
      <dgm:prSet presAssocID="{A0AE09BD-E363-48D3-885F-D0EA9091E7AE}" presName="image1" presStyleCnt="0"/>
      <dgm:spPr/>
    </dgm:pt>
    <dgm:pt modelId="{AB569110-26A0-47FE-88A0-12139A24F0A4}" type="pres">
      <dgm:prSet presAssocID="{A0AE09BD-E363-48D3-885F-D0EA9091E7AE}" presName="imageRepeatNode" presStyleLbl="alignAcc1" presStyleIdx="0" presStyleCnt="4"/>
      <dgm:spPr/>
      <dgm:t>
        <a:bodyPr/>
        <a:lstStyle/>
        <a:p>
          <a:endParaRPr lang="pt-PT"/>
        </a:p>
      </dgm:t>
    </dgm:pt>
    <dgm:pt modelId="{64FF3E04-0983-4F96-94E3-FFEA7B6709E0}" type="pres">
      <dgm:prSet presAssocID="{A0AE09BD-E363-48D3-885F-D0EA9091E7AE}" presName="imageaccent1" presStyleCnt="0"/>
      <dgm:spPr/>
    </dgm:pt>
    <dgm:pt modelId="{AABAC7CB-61CD-4642-A9B6-9332464209EF}" type="pres">
      <dgm:prSet presAssocID="{A0AE09BD-E363-48D3-885F-D0EA9091E7AE}" presName="accentRepeatNode" presStyleLbl="solidAlignAcc1" presStyleIdx="1" presStyleCnt="8"/>
      <dgm:spPr>
        <a:noFill/>
        <a:ln>
          <a:noFill/>
        </a:ln>
      </dgm:spPr>
    </dgm:pt>
    <dgm:pt modelId="{447C5DC4-DCCD-4A85-815C-100AC4E6CB83}" type="pres">
      <dgm:prSet presAssocID="{D58DE5CE-E4E5-43D7-B37A-6EF7D32CA51A}" presName="text2" presStyleCnt="0"/>
      <dgm:spPr/>
    </dgm:pt>
    <dgm:pt modelId="{13088368-2C4A-4DA8-82D1-BCB6F0226797}" type="pres">
      <dgm:prSet presAssocID="{D58DE5CE-E4E5-43D7-B37A-6EF7D32CA51A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B9306A-84B9-4C3D-95E6-EE5AEA63CF17}" type="pres">
      <dgm:prSet presAssocID="{D58DE5CE-E4E5-43D7-B37A-6EF7D32CA51A}" presName="textaccent2" presStyleCnt="0"/>
      <dgm:spPr/>
    </dgm:pt>
    <dgm:pt modelId="{B839C035-743F-41B8-9943-E5499AE191E1}" type="pres">
      <dgm:prSet presAssocID="{D58DE5CE-E4E5-43D7-B37A-6EF7D32CA51A}" presName="accentRepeatNode" presStyleLbl="solidAlignAcc1" presStyleIdx="2" presStyleCnt="8"/>
      <dgm:spPr>
        <a:noFill/>
        <a:ln>
          <a:noFill/>
        </a:ln>
      </dgm:spPr>
    </dgm:pt>
    <dgm:pt modelId="{092F6E83-0572-4167-8CFC-C47730143E9F}" type="pres">
      <dgm:prSet presAssocID="{4193A601-1EAE-4B63-8606-E31B16531332}" presName="image2" presStyleCnt="0"/>
      <dgm:spPr/>
    </dgm:pt>
    <dgm:pt modelId="{C6996545-9C82-4689-95BF-819F25FD1EE0}" type="pres">
      <dgm:prSet presAssocID="{4193A601-1EAE-4B63-8606-E31B16531332}" presName="imageRepeatNode" presStyleLbl="alignAcc1" presStyleIdx="1" presStyleCnt="4"/>
      <dgm:spPr/>
      <dgm:t>
        <a:bodyPr/>
        <a:lstStyle/>
        <a:p>
          <a:endParaRPr lang="pt-PT"/>
        </a:p>
      </dgm:t>
    </dgm:pt>
    <dgm:pt modelId="{A98B294C-F485-4AFB-B950-DA62EC52B2A2}" type="pres">
      <dgm:prSet presAssocID="{4193A601-1EAE-4B63-8606-E31B16531332}" presName="imageaccent2" presStyleCnt="0"/>
      <dgm:spPr/>
    </dgm:pt>
    <dgm:pt modelId="{944E9743-8491-435E-9FEA-996820F8A933}" type="pres">
      <dgm:prSet presAssocID="{4193A601-1EAE-4B63-8606-E31B16531332}" presName="accentRepeatNode" presStyleLbl="solidAlignAcc1" presStyleIdx="3" presStyleCnt="8"/>
      <dgm:spPr>
        <a:noFill/>
        <a:ln>
          <a:noFill/>
        </a:ln>
      </dgm:spPr>
    </dgm:pt>
    <dgm:pt modelId="{41044516-2284-4090-B569-52E60456D8AA}" type="pres">
      <dgm:prSet presAssocID="{C42AAFAA-C696-44DB-88E9-ACD3E5072CC0}" presName="text3" presStyleCnt="0"/>
      <dgm:spPr/>
    </dgm:pt>
    <dgm:pt modelId="{094FF603-A13A-45B3-AA78-14D6B57D74E7}" type="pres">
      <dgm:prSet presAssocID="{C42AAFAA-C696-44DB-88E9-ACD3E5072CC0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D88D58-14F1-445C-96CD-5FB0D76E0C6F}" type="pres">
      <dgm:prSet presAssocID="{C42AAFAA-C696-44DB-88E9-ACD3E5072CC0}" presName="textaccent3" presStyleCnt="0"/>
      <dgm:spPr/>
    </dgm:pt>
    <dgm:pt modelId="{9A2C6004-3996-49A1-A4A5-1059B63DF97C}" type="pres">
      <dgm:prSet presAssocID="{C42AAFAA-C696-44DB-88E9-ACD3E5072CC0}" presName="accentRepeatNode" presStyleLbl="solidAlignAcc1" presStyleIdx="4" presStyleCnt="8"/>
      <dgm:spPr>
        <a:noFill/>
        <a:ln>
          <a:noFill/>
        </a:ln>
      </dgm:spPr>
    </dgm:pt>
    <dgm:pt modelId="{D60EC712-DD80-4D67-B0A7-8D71B49614D8}" type="pres">
      <dgm:prSet presAssocID="{B26491C9-9922-4631-9A4E-4112EF078EDF}" presName="image3" presStyleCnt="0"/>
      <dgm:spPr/>
    </dgm:pt>
    <dgm:pt modelId="{55EAAEBD-33D6-4FE8-BC59-A7112BD90A69}" type="pres">
      <dgm:prSet presAssocID="{B26491C9-9922-4631-9A4E-4112EF078EDF}" presName="imageRepeatNode" presStyleLbl="alignAcc1" presStyleIdx="2" presStyleCnt="4"/>
      <dgm:spPr/>
      <dgm:t>
        <a:bodyPr/>
        <a:lstStyle/>
        <a:p>
          <a:endParaRPr lang="pt-PT"/>
        </a:p>
      </dgm:t>
    </dgm:pt>
    <dgm:pt modelId="{5C31E21A-CC16-46FA-A966-4059E6F44025}" type="pres">
      <dgm:prSet presAssocID="{B26491C9-9922-4631-9A4E-4112EF078EDF}" presName="imageaccent3" presStyleCnt="0"/>
      <dgm:spPr/>
    </dgm:pt>
    <dgm:pt modelId="{E41A914C-BC9D-47C8-B8BF-B4DE5CDFE03C}" type="pres">
      <dgm:prSet presAssocID="{B26491C9-9922-4631-9A4E-4112EF078EDF}" presName="accentRepeatNode" presStyleLbl="solidAlignAcc1" presStyleIdx="5" presStyleCnt="8"/>
      <dgm:spPr>
        <a:noFill/>
        <a:ln>
          <a:noFill/>
        </a:ln>
      </dgm:spPr>
    </dgm:pt>
    <dgm:pt modelId="{5AF1E380-C4FC-46B8-A243-F38FF7E986EE}" type="pres">
      <dgm:prSet presAssocID="{D8D4292E-819D-4F97-971A-3312A5122788}" presName="text4" presStyleCnt="0"/>
      <dgm:spPr/>
    </dgm:pt>
    <dgm:pt modelId="{98DFF49D-C9BA-4C9B-BAA4-5B2C2B91878C}" type="pres">
      <dgm:prSet presAssocID="{D8D4292E-819D-4F97-971A-3312A5122788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E6E311-242F-457B-B82C-9A7CA80320BB}" type="pres">
      <dgm:prSet presAssocID="{D8D4292E-819D-4F97-971A-3312A5122788}" presName="textaccent4" presStyleCnt="0"/>
      <dgm:spPr/>
    </dgm:pt>
    <dgm:pt modelId="{06ECAA9B-B996-434F-84FE-9A47CCB8ACAD}" type="pres">
      <dgm:prSet presAssocID="{D8D4292E-819D-4F97-971A-3312A5122788}" presName="accentRepeatNode" presStyleLbl="solidAlignAcc1" presStyleIdx="6" presStyleCnt="8"/>
      <dgm:spPr>
        <a:noFill/>
        <a:ln>
          <a:noFill/>
        </a:ln>
      </dgm:spPr>
    </dgm:pt>
    <dgm:pt modelId="{6EE7BD48-7C88-4DD3-91AE-B78790321AF6}" type="pres">
      <dgm:prSet presAssocID="{363E9B83-F7AA-4C12-82F9-C9FD8C4489E6}" presName="image4" presStyleCnt="0"/>
      <dgm:spPr/>
    </dgm:pt>
    <dgm:pt modelId="{208CB9D7-CC3E-4E4B-8E3B-FEF798D1CA91}" type="pres">
      <dgm:prSet presAssocID="{363E9B83-F7AA-4C12-82F9-C9FD8C4489E6}" presName="imageRepeatNode" presStyleLbl="alignAcc1" presStyleIdx="3" presStyleCnt="4"/>
      <dgm:spPr/>
      <dgm:t>
        <a:bodyPr/>
        <a:lstStyle/>
        <a:p>
          <a:endParaRPr lang="pt-PT"/>
        </a:p>
      </dgm:t>
    </dgm:pt>
    <dgm:pt modelId="{9CCB8C5E-C01B-425F-9241-597106B5F63F}" type="pres">
      <dgm:prSet presAssocID="{363E9B83-F7AA-4C12-82F9-C9FD8C4489E6}" presName="imageaccent4" presStyleCnt="0"/>
      <dgm:spPr/>
    </dgm:pt>
    <dgm:pt modelId="{8CE719CC-EBC2-445D-A863-4D13199B7254}" type="pres">
      <dgm:prSet presAssocID="{363E9B83-F7AA-4C12-82F9-C9FD8C4489E6}" presName="accentRepeatNode" presStyleLbl="solidAlignAcc1" presStyleIdx="7" presStyleCnt="8"/>
      <dgm:spPr>
        <a:noFill/>
        <a:ln>
          <a:noFill/>
        </a:ln>
      </dgm:spPr>
    </dgm:pt>
  </dgm:ptLst>
  <dgm:cxnLst>
    <dgm:cxn modelId="{003399AA-0CDC-458D-A63F-4CF7E1321122}" srcId="{32E0ADE3-F147-410D-8E8E-DED8747F6E2C}" destId="{6001D23F-B915-459F-9820-D5A658410F8C}" srcOrd="0" destOrd="0" parTransId="{B4F56AC3-F90D-4E5A-8EDD-59BF4A33D4CB}" sibTransId="{A0AE09BD-E363-48D3-885F-D0EA9091E7AE}"/>
    <dgm:cxn modelId="{AA8F97C5-5066-4B87-8B9C-6946F8274B98}" type="presOf" srcId="{A0AE09BD-E363-48D3-885F-D0EA9091E7AE}" destId="{AB569110-26A0-47FE-88A0-12139A24F0A4}" srcOrd="0" destOrd="0" presId="urn:microsoft.com/office/officeart/2008/layout/HexagonCluster"/>
    <dgm:cxn modelId="{26D44FF9-DA26-4B6D-B0F5-D5760FC91A17}" type="presOf" srcId="{6001D23F-B915-459F-9820-D5A658410F8C}" destId="{3C76CBCD-E1F2-46AA-9EB0-D5DF10911772}" srcOrd="0" destOrd="0" presId="urn:microsoft.com/office/officeart/2008/layout/HexagonCluster"/>
    <dgm:cxn modelId="{96EDD2B2-57F9-4C2A-B15E-C2E3AF8F5BF5}" type="presOf" srcId="{C42AAFAA-C696-44DB-88E9-ACD3E5072CC0}" destId="{094FF603-A13A-45B3-AA78-14D6B57D74E7}" srcOrd="0" destOrd="0" presId="urn:microsoft.com/office/officeart/2008/layout/HexagonCluster"/>
    <dgm:cxn modelId="{56B28FDD-7A7D-4E42-BDAD-ED2E25BF0C9F}" srcId="{32E0ADE3-F147-410D-8E8E-DED8747F6E2C}" destId="{D58DE5CE-E4E5-43D7-B37A-6EF7D32CA51A}" srcOrd="1" destOrd="0" parTransId="{CF1140A4-7B07-416A-BF4D-7B52692DB5C5}" sibTransId="{4193A601-1EAE-4B63-8606-E31B16531332}"/>
    <dgm:cxn modelId="{23518262-56A2-4022-B9D2-7404FF6BA8EC}" type="presOf" srcId="{32E0ADE3-F147-410D-8E8E-DED8747F6E2C}" destId="{BE0C5392-E63B-49C7-AEC0-601EB0FB863D}" srcOrd="0" destOrd="0" presId="urn:microsoft.com/office/officeart/2008/layout/HexagonCluster"/>
    <dgm:cxn modelId="{593B0035-8986-4264-909E-3B3CB7224D95}" type="presOf" srcId="{D58DE5CE-E4E5-43D7-B37A-6EF7D32CA51A}" destId="{13088368-2C4A-4DA8-82D1-BCB6F0226797}" srcOrd="0" destOrd="0" presId="urn:microsoft.com/office/officeart/2008/layout/HexagonCluster"/>
    <dgm:cxn modelId="{FA7A8D74-24E8-43AC-95D3-02F32E4B3F27}" srcId="{32E0ADE3-F147-410D-8E8E-DED8747F6E2C}" destId="{C42AAFAA-C696-44DB-88E9-ACD3E5072CC0}" srcOrd="2" destOrd="0" parTransId="{A41A3EA8-6492-4F6B-8D23-DCBE99C532C9}" sibTransId="{B26491C9-9922-4631-9A4E-4112EF078EDF}"/>
    <dgm:cxn modelId="{0A364A44-4215-4963-9FEC-E7232477183D}" type="presOf" srcId="{4193A601-1EAE-4B63-8606-E31B16531332}" destId="{C6996545-9C82-4689-95BF-819F25FD1EE0}" srcOrd="0" destOrd="0" presId="urn:microsoft.com/office/officeart/2008/layout/HexagonCluster"/>
    <dgm:cxn modelId="{8D5408E6-FA54-4A61-AD0B-053A43C4331B}" srcId="{32E0ADE3-F147-410D-8E8E-DED8747F6E2C}" destId="{D8D4292E-819D-4F97-971A-3312A5122788}" srcOrd="3" destOrd="0" parTransId="{F2E7236B-2293-4D2D-93E4-BE4841431308}" sibTransId="{363E9B83-F7AA-4C12-82F9-C9FD8C4489E6}"/>
    <dgm:cxn modelId="{215EA91F-24BA-4779-97C9-34B8D3B566EE}" type="presOf" srcId="{363E9B83-F7AA-4C12-82F9-C9FD8C4489E6}" destId="{208CB9D7-CC3E-4E4B-8E3B-FEF798D1CA91}" srcOrd="0" destOrd="0" presId="urn:microsoft.com/office/officeart/2008/layout/HexagonCluster"/>
    <dgm:cxn modelId="{9FF006DF-A779-4612-97B3-D8BD4A91E5D4}" type="presOf" srcId="{D8D4292E-819D-4F97-971A-3312A5122788}" destId="{98DFF49D-C9BA-4C9B-BAA4-5B2C2B91878C}" srcOrd="0" destOrd="0" presId="urn:microsoft.com/office/officeart/2008/layout/HexagonCluster"/>
    <dgm:cxn modelId="{B7DC9E49-84CB-41D0-837A-4AEB7D68359A}" type="presOf" srcId="{B26491C9-9922-4631-9A4E-4112EF078EDF}" destId="{55EAAEBD-33D6-4FE8-BC59-A7112BD90A69}" srcOrd="0" destOrd="0" presId="urn:microsoft.com/office/officeart/2008/layout/HexagonCluster"/>
    <dgm:cxn modelId="{7968D16C-0F4C-4133-82E6-20122434CC83}" type="presParOf" srcId="{BE0C5392-E63B-49C7-AEC0-601EB0FB863D}" destId="{B95FC8E5-2BFA-4F7C-AD1E-897EAEE90DE3}" srcOrd="0" destOrd="0" presId="urn:microsoft.com/office/officeart/2008/layout/HexagonCluster"/>
    <dgm:cxn modelId="{5CA7D910-10C1-4A8E-B656-661789D7554F}" type="presParOf" srcId="{B95FC8E5-2BFA-4F7C-AD1E-897EAEE90DE3}" destId="{3C76CBCD-E1F2-46AA-9EB0-D5DF10911772}" srcOrd="0" destOrd="0" presId="urn:microsoft.com/office/officeart/2008/layout/HexagonCluster"/>
    <dgm:cxn modelId="{407A319E-D16A-423F-A750-09F7B71FC404}" type="presParOf" srcId="{BE0C5392-E63B-49C7-AEC0-601EB0FB863D}" destId="{370BF66C-5510-448B-8D06-56520EF8398D}" srcOrd="1" destOrd="0" presId="urn:microsoft.com/office/officeart/2008/layout/HexagonCluster"/>
    <dgm:cxn modelId="{0EAC13AE-EF66-4179-A633-984A778AC73B}" type="presParOf" srcId="{370BF66C-5510-448B-8D06-56520EF8398D}" destId="{D5432D62-9C37-4738-8107-F6147FE30133}" srcOrd="0" destOrd="0" presId="urn:microsoft.com/office/officeart/2008/layout/HexagonCluster"/>
    <dgm:cxn modelId="{265D3743-5910-451F-8BAC-27A118393EBC}" type="presParOf" srcId="{BE0C5392-E63B-49C7-AEC0-601EB0FB863D}" destId="{9110AE3D-56C6-4214-85DE-35523B89D480}" srcOrd="2" destOrd="0" presId="urn:microsoft.com/office/officeart/2008/layout/HexagonCluster"/>
    <dgm:cxn modelId="{01AACC09-5D50-41E7-8D8D-57AA3ECED88D}" type="presParOf" srcId="{9110AE3D-56C6-4214-85DE-35523B89D480}" destId="{AB569110-26A0-47FE-88A0-12139A24F0A4}" srcOrd="0" destOrd="0" presId="urn:microsoft.com/office/officeart/2008/layout/HexagonCluster"/>
    <dgm:cxn modelId="{F1552F1D-3340-4542-8BD2-A73D5979B96E}" type="presParOf" srcId="{BE0C5392-E63B-49C7-AEC0-601EB0FB863D}" destId="{64FF3E04-0983-4F96-94E3-FFEA7B6709E0}" srcOrd="3" destOrd="0" presId="urn:microsoft.com/office/officeart/2008/layout/HexagonCluster"/>
    <dgm:cxn modelId="{FC181BF2-CEE4-444D-811B-1E8689EB97F0}" type="presParOf" srcId="{64FF3E04-0983-4F96-94E3-FFEA7B6709E0}" destId="{AABAC7CB-61CD-4642-A9B6-9332464209EF}" srcOrd="0" destOrd="0" presId="urn:microsoft.com/office/officeart/2008/layout/HexagonCluster"/>
    <dgm:cxn modelId="{5C79A997-0845-4086-8E5D-61D66354AC37}" type="presParOf" srcId="{BE0C5392-E63B-49C7-AEC0-601EB0FB863D}" destId="{447C5DC4-DCCD-4A85-815C-100AC4E6CB83}" srcOrd="4" destOrd="0" presId="urn:microsoft.com/office/officeart/2008/layout/HexagonCluster"/>
    <dgm:cxn modelId="{3F724648-BA3E-46DC-9C50-58AC10C6FF9C}" type="presParOf" srcId="{447C5DC4-DCCD-4A85-815C-100AC4E6CB83}" destId="{13088368-2C4A-4DA8-82D1-BCB6F0226797}" srcOrd="0" destOrd="0" presId="urn:microsoft.com/office/officeart/2008/layout/HexagonCluster"/>
    <dgm:cxn modelId="{9CDE8E22-F0A3-48E2-8F36-82760B51A3C1}" type="presParOf" srcId="{BE0C5392-E63B-49C7-AEC0-601EB0FB863D}" destId="{F9B9306A-84B9-4C3D-95E6-EE5AEA63CF17}" srcOrd="5" destOrd="0" presId="urn:microsoft.com/office/officeart/2008/layout/HexagonCluster"/>
    <dgm:cxn modelId="{580181F2-54B0-4362-9118-609519A72DF6}" type="presParOf" srcId="{F9B9306A-84B9-4C3D-95E6-EE5AEA63CF17}" destId="{B839C035-743F-41B8-9943-E5499AE191E1}" srcOrd="0" destOrd="0" presId="urn:microsoft.com/office/officeart/2008/layout/HexagonCluster"/>
    <dgm:cxn modelId="{2BD0B014-37AD-4950-8E1D-73265123019A}" type="presParOf" srcId="{BE0C5392-E63B-49C7-AEC0-601EB0FB863D}" destId="{092F6E83-0572-4167-8CFC-C47730143E9F}" srcOrd="6" destOrd="0" presId="urn:microsoft.com/office/officeart/2008/layout/HexagonCluster"/>
    <dgm:cxn modelId="{80C180CC-9381-4664-BF23-E534B1D76CE3}" type="presParOf" srcId="{092F6E83-0572-4167-8CFC-C47730143E9F}" destId="{C6996545-9C82-4689-95BF-819F25FD1EE0}" srcOrd="0" destOrd="0" presId="urn:microsoft.com/office/officeart/2008/layout/HexagonCluster"/>
    <dgm:cxn modelId="{7AB6C07F-B065-4BDE-A87A-380294AD9B89}" type="presParOf" srcId="{BE0C5392-E63B-49C7-AEC0-601EB0FB863D}" destId="{A98B294C-F485-4AFB-B950-DA62EC52B2A2}" srcOrd="7" destOrd="0" presId="urn:microsoft.com/office/officeart/2008/layout/HexagonCluster"/>
    <dgm:cxn modelId="{589EB7B3-516F-434C-841A-FA026B42628F}" type="presParOf" srcId="{A98B294C-F485-4AFB-B950-DA62EC52B2A2}" destId="{944E9743-8491-435E-9FEA-996820F8A933}" srcOrd="0" destOrd="0" presId="urn:microsoft.com/office/officeart/2008/layout/HexagonCluster"/>
    <dgm:cxn modelId="{6825CE3B-7F11-4F33-8BFD-2CC6CB3D40BB}" type="presParOf" srcId="{BE0C5392-E63B-49C7-AEC0-601EB0FB863D}" destId="{41044516-2284-4090-B569-52E60456D8AA}" srcOrd="8" destOrd="0" presId="urn:microsoft.com/office/officeart/2008/layout/HexagonCluster"/>
    <dgm:cxn modelId="{2C41A765-FE68-4138-A793-07B6FC023F7E}" type="presParOf" srcId="{41044516-2284-4090-B569-52E60456D8AA}" destId="{094FF603-A13A-45B3-AA78-14D6B57D74E7}" srcOrd="0" destOrd="0" presId="urn:microsoft.com/office/officeart/2008/layout/HexagonCluster"/>
    <dgm:cxn modelId="{3B6F58CF-BE99-4168-84F9-926601D65E13}" type="presParOf" srcId="{BE0C5392-E63B-49C7-AEC0-601EB0FB863D}" destId="{F9D88D58-14F1-445C-96CD-5FB0D76E0C6F}" srcOrd="9" destOrd="0" presId="urn:microsoft.com/office/officeart/2008/layout/HexagonCluster"/>
    <dgm:cxn modelId="{0708FA72-0AF5-46D3-B2B5-5914ADD1864B}" type="presParOf" srcId="{F9D88D58-14F1-445C-96CD-5FB0D76E0C6F}" destId="{9A2C6004-3996-49A1-A4A5-1059B63DF97C}" srcOrd="0" destOrd="0" presId="urn:microsoft.com/office/officeart/2008/layout/HexagonCluster"/>
    <dgm:cxn modelId="{573D13BB-7AB8-41DB-9106-16119FC2D700}" type="presParOf" srcId="{BE0C5392-E63B-49C7-AEC0-601EB0FB863D}" destId="{D60EC712-DD80-4D67-B0A7-8D71B49614D8}" srcOrd="10" destOrd="0" presId="urn:microsoft.com/office/officeart/2008/layout/HexagonCluster"/>
    <dgm:cxn modelId="{E4F21754-A32A-4766-A453-2B077A88A819}" type="presParOf" srcId="{D60EC712-DD80-4D67-B0A7-8D71B49614D8}" destId="{55EAAEBD-33D6-4FE8-BC59-A7112BD90A69}" srcOrd="0" destOrd="0" presId="urn:microsoft.com/office/officeart/2008/layout/HexagonCluster"/>
    <dgm:cxn modelId="{27516471-18FE-49DD-94E3-7977A2DEF4D8}" type="presParOf" srcId="{BE0C5392-E63B-49C7-AEC0-601EB0FB863D}" destId="{5C31E21A-CC16-46FA-A966-4059E6F44025}" srcOrd="11" destOrd="0" presId="urn:microsoft.com/office/officeart/2008/layout/HexagonCluster"/>
    <dgm:cxn modelId="{95474BE2-EB6A-4E2C-8F08-E3F1947551F0}" type="presParOf" srcId="{5C31E21A-CC16-46FA-A966-4059E6F44025}" destId="{E41A914C-BC9D-47C8-B8BF-B4DE5CDFE03C}" srcOrd="0" destOrd="0" presId="urn:microsoft.com/office/officeart/2008/layout/HexagonCluster"/>
    <dgm:cxn modelId="{F94E11FA-1042-4A5B-80CA-0B2FDB758CA2}" type="presParOf" srcId="{BE0C5392-E63B-49C7-AEC0-601EB0FB863D}" destId="{5AF1E380-C4FC-46B8-A243-F38FF7E986EE}" srcOrd="12" destOrd="0" presId="urn:microsoft.com/office/officeart/2008/layout/HexagonCluster"/>
    <dgm:cxn modelId="{83228B30-4E05-49F7-A07C-09838F835880}" type="presParOf" srcId="{5AF1E380-C4FC-46B8-A243-F38FF7E986EE}" destId="{98DFF49D-C9BA-4C9B-BAA4-5B2C2B91878C}" srcOrd="0" destOrd="0" presId="urn:microsoft.com/office/officeart/2008/layout/HexagonCluster"/>
    <dgm:cxn modelId="{DA6A0C3B-6744-420D-B5D4-E54B46544883}" type="presParOf" srcId="{BE0C5392-E63B-49C7-AEC0-601EB0FB863D}" destId="{6AE6E311-242F-457B-B82C-9A7CA80320BB}" srcOrd="13" destOrd="0" presId="urn:microsoft.com/office/officeart/2008/layout/HexagonCluster"/>
    <dgm:cxn modelId="{F8B98FFA-C610-41A4-B19C-6F3ADD5ACF2C}" type="presParOf" srcId="{6AE6E311-242F-457B-B82C-9A7CA80320BB}" destId="{06ECAA9B-B996-434F-84FE-9A47CCB8ACAD}" srcOrd="0" destOrd="0" presId="urn:microsoft.com/office/officeart/2008/layout/HexagonCluster"/>
    <dgm:cxn modelId="{0B21694C-B53A-405F-9094-B9E44DDE4D2E}" type="presParOf" srcId="{BE0C5392-E63B-49C7-AEC0-601EB0FB863D}" destId="{6EE7BD48-7C88-4DD3-91AE-B78790321AF6}" srcOrd="14" destOrd="0" presId="urn:microsoft.com/office/officeart/2008/layout/HexagonCluster"/>
    <dgm:cxn modelId="{B854CA42-F183-48E6-B2AB-EA879510DFFA}" type="presParOf" srcId="{6EE7BD48-7C88-4DD3-91AE-B78790321AF6}" destId="{208CB9D7-CC3E-4E4B-8E3B-FEF798D1CA91}" srcOrd="0" destOrd="0" presId="urn:microsoft.com/office/officeart/2008/layout/HexagonCluster"/>
    <dgm:cxn modelId="{E5B97661-CAD1-407D-9FF4-F07EBAD9E91F}" type="presParOf" srcId="{BE0C5392-E63B-49C7-AEC0-601EB0FB863D}" destId="{9CCB8C5E-C01B-425F-9241-597106B5F63F}" srcOrd="15" destOrd="0" presId="urn:microsoft.com/office/officeart/2008/layout/HexagonCluster"/>
    <dgm:cxn modelId="{8B35DA35-2869-4A57-AE61-2975B4ADAE61}" type="presParOf" srcId="{9CCB8C5E-C01B-425F-9241-597106B5F63F}" destId="{8CE719CC-EBC2-445D-A863-4D13199B725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98FF0-EF97-4253-B429-ADEDF7F0CCA8}">
      <dsp:nvSpPr>
        <dsp:cNvPr id="0" name=""/>
        <dsp:cNvSpPr/>
      </dsp:nvSpPr>
      <dsp:spPr>
        <a:xfrm>
          <a:off x="2989416" y="1898851"/>
          <a:ext cx="2320819" cy="232081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900" b="1" kern="1200" dirty="0"/>
            <a:t>Global </a:t>
          </a:r>
          <a:r>
            <a:rPr lang="de-AT" sz="1900" b="1" kern="1200" baseline="0" dirty="0"/>
            <a:t> </a:t>
          </a:r>
          <a:endParaRPr lang="en-US" sz="1900" b="1" kern="1200" dirty="0"/>
        </a:p>
      </dsp:txBody>
      <dsp:txXfrm>
        <a:off x="3456004" y="2442492"/>
        <a:ext cx="1387643" cy="1192949"/>
      </dsp:txXfrm>
    </dsp:sp>
    <dsp:sp modelId="{A09C990A-2A8D-41DA-962E-BA58E569A22B}">
      <dsp:nvSpPr>
        <dsp:cNvPr id="0" name=""/>
        <dsp:cNvSpPr/>
      </dsp:nvSpPr>
      <dsp:spPr>
        <a:xfrm>
          <a:off x="1639121" y="1350294"/>
          <a:ext cx="1687868" cy="168786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b="1" kern="1200" dirty="0"/>
            <a:t>Regional</a:t>
          </a:r>
          <a:endParaRPr lang="en-US" sz="1400" b="1" kern="1200" dirty="0"/>
        </a:p>
      </dsp:txBody>
      <dsp:txXfrm>
        <a:off x="2064047" y="1777788"/>
        <a:ext cx="838016" cy="832880"/>
      </dsp:txXfrm>
    </dsp:sp>
    <dsp:sp modelId="{C5CE0FF1-1313-47FD-A543-D65DA6D5BBFE}">
      <dsp:nvSpPr>
        <dsp:cNvPr id="0" name=""/>
        <dsp:cNvSpPr/>
      </dsp:nvSpPr>
      <dsp:spPr>
        <a:xfrm rot="20700000">
          <a:off x="2768471" y="185837"/>
          <a:ext cx="1653766" cy="16537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National </a:t>
          </a:r>
        </a:p>
      </dsp:txBody>
      <dsp:txXfrm rot="-20700000">
        <a:off x="3131190" y="548557"/>
        <a:ext cx="928327" cy="928327"/>
      </dsp:txXfrm>
    </dsp:sp>
    <dsp:sp modelId="{992D73AB-4D9C-452A-ACD7-F77388418BF9}">
      <dsp:nvSpPr>
        <dsp:cNvPr id="0" name=""/>
        <dsp:cNvSpPr/>
      </dsp:nvSpPr>
      <dsp:spPr>
        <a:xfrm>
          <a:off x="2634218" y="1548487"/>
          <a:ext cx="2970648" cy="2970648"/>
        </a:xfrm>
        <a:prstGeom prst="circularArrow">
          <a:avLst>
            <a:gd name="adj1" fmla="val 4687"/>
            <a:gd name="adj2" fmla="val 299029"/>
            <a:gd name="adj3" fmla="val 2516841"/>
            <a:gd name="adj4" fmla="val 1585982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E0E04-AAAB-46F5-8CC8-B2B324D37738}">
      <dsp:nvSpPr>
        <dsp:cNvPr id="0" name=""/>
        <dsp:cNvSpPr/>
      </dsp:nvSpPr>
      <dsp:spPr>
        <a:xfrm>
          <a:off x="1340203" y="976724"/>
          <a:ext cx="2158361" cy="21583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8FA8-1E18-48A4-8066-7E64E97C455A}">
      <dsp:nvSpPr>
        <dsp:cNvPr id="0" name=""/>
        <dsp:cNvSpPr/>
      </dsp:nvSpPr>
      <dsp:spPr>
        <a:xfrm>
          <a:off x="2201967" y="-176508"/>
          <a:ext cx="2327148" cy="23271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98FF0-EF97-4253-B429-ADEDF7F0CCA8}">
      <dsp:nvSpPr>
        <dsp:cNvPr id="0" name=""/>
        <dsp:cNvSpPr/>
      </dsp:nvSpPr>
      <dsp:spPr>
        <a:xfrm>
          <a:off x="2724942" y="1707370"/>
          <a:ext cx="2086786" cy="20867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b="1" kern="1200" dirty="0"/>
            <a:t>Global </a:t>
          </a:r>
          <a:r>
            <a:rPr lang="de-AT" sz="1400" b="1" kern="1200" baseline="0" dirty="0"/>
            <a:t> </a:t>
          </a:r>
          <a:endParaRPr lang="en-US" sz="1400" b="1" kern="1200" dirty="0"/>
        </a:p>
      </dsp:txBody>
      <dsp:txXfrm>
        <a:off x="3144479" y="2196190"/>
        <a:ext cx="1247712" cy="1072651"/>
      </dsp:txXfrm>
    </dsp:sp>
    <dsp:sp modelId="{A09C990A-2A8D-41DA-962E-BA58E569A22B}">
      <dsp:nvSpPr>
        <dsp:cNvPr id="0" name=""/>
        <dsp:cNvSpPr/>
      </dsp:nvSpPr>
      <dsp:spPr>
        <a:xfrm>
          <a:off x="1510811" y="1214130"/>
          <a:ext cx="1517662" cy="15176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b="1" kern="1200" dirty="0"/>
            <a:t>Regional</a:t>
          </a:r>
          <a:endParaRPr lang="en-US" sz="1200" b="1" kern="1200" dirty="0"/>
        </a:p>
      </dsp:txBody>
      <dsp:txXfrm>
        <a:off x="1892887" y="1598515"/>
        <a:ext cx="753510" cy="748892"/>
      </dsp:txXfrm>
    </dsp:sp>
    <dsp:sp modelId="{C5CE0FF1-1313-47FD-A543-D65DA6D5BBFE}">
      <dsp:nvSpPr>
        <dsp:cNvPr id="0" name=""/>
        <dsp:cNvSpPr/>
      </dsp:nvSpPr>
      <dsp:spPr>
        <a:xfrm rot="20700000">
          <a:off x="2526277" y="167097"/>
          <a:ext cx="1486999" cy="148699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National </a:t>
          </a:r>
        </a:p>
      </dsp:txBody>
      <dsp:txXfrm rot="-20700000">
        <a:off x="2852419" y="493240"/>
        <a:ext cx="834714" cy="834714"/>
      </dsp:txXfrm>
    </dsp:sp>
    <dsp:sp modelId="{992D73AB-4D9C-452A-ACD7-F77388418BF9}">
      <dsp:nvSpPr>
        <dsp:cNvPr id="0" name=""/>
        <dsp:cNvSpPr/>
      </dsp:nvSpPr>
      <dsp:spPr>
        <a:xfrm>
          <a:off x="2400971" y="1394939"/>
          <a:ext cx="2671086" cy="2671086"/>
        </a:xfrm>
        <a:prstGeom prst="circularArrow">
          <a:avLst>
            <a:gd name="adj1" fmla="val 4688"/>
            <a:gd name="adj2" fmla="val 299029"/>
            <a:gd name="adj3" fmla="val 2505940"/>
            <a:gd name="adj4" fmla="val 158834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E0E04-AAAB-46F5-8CC8-B2B324D37738}">
      <dsp:nvSpPr>
        <dsp:cNvPr id="0" name=""/>
        <dsp:cNvSpPr/>
      </dsp:nvSpPr>
      <dsp:spPr>
        <a:xfrm>
          <a:off x="1242036" y="880046"/>
          <a:ext cx="1940711" cy="194071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8FA8-1E18-48A4-8066-7E64E97C455A}">
      <dsp:nvSpPr>
        <dsp:cNvPr id="0" name=""/>
        <dsp:cNvSpPr/>
      </dsp:nvSpPr>
      <dsp:spPr>
        <a:xfrm>
          <a:off x="2016899" y="-156893"/>
          <a:ext cx="2092477" cy="20924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98FF0-EF97-4253-B429-ADEDF7F0CCA8}">
      <dsp:nvSpPr>
        <dsp:cNvPr id="0" name=""/>
        <dsp:cNvSpPr/>
      </dsp:nvSpPr>
      <dsp:spPr>
        <a:xfrm>
          <a:off x="2724942" y="1707370"/>
          <a:ext cx="2086786" cy="20867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b="1" kern="1200" dirty="0"/>
            <a:t>Global </a:t>
          </a:r>
          <a:r>
            <a:rPr lang="de-AT" sz="1400" b="1" kern="1200" baseline="0" dirty="0"/>
            <a:t> </a:t>
          </a:r>
          <a:endParaRPr lang="en-US" sz="1400" b="1" kern="1200" dirty="0"/>
        </a:p>
      </dsp:txBody>
      <dsp:txXfrm>
        <a:off x="3144479" y="2196190"/>
        <a:ext cx="1247712" cy="1072651"/>
      </dsp:txXfrm>
    </dsp:sp>
    <dsp:sp modelId="{A09C990A-2A8D-41DA-962E-BA58E569A22B}">
      <dsp:nvSpPr>
        <dsp:cNvPr id="0" name=""/>
        <dsp:cNvSpPr/>
      </dsp:nvSpPr>
      <dsp:spPr>
        <a:xfrm>
          <a:off x="1510811" y="1214130"/>
          <a:ext cx="1517662" cy="15176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200" b="1" kern="1200" dirty="0"/>
            <a:t>Regional</a:t>
          </a:r>
          <a:endParaRPr lang="en-US" sz="1200" b="1" kern="1200" dirty="0"/>
        </a:p>
      </dsp:txBody>
      <dsp:txXfrm>
        <a:off x="1892887" y="1598515"/>
        <a:ext cx="753510" cy="748892"/>
      </dsp:txXfrm>
    </dsp:sp>
    <dsp:sp modelId="{C5CE0FF1-1313-47FD-A543-D65DA6D5BBFE}">
      <dsp:nvSpPr>
        <dsp:cNvPr id="0" name=""/>
        <dsp:cNvSpPr/>
      </dsp:nvSpPr>
      <dsp:spPr>
        <a:xfrm rot="20700000">
          <a:off x="2526277" y="167097"/>
          <a:ext cx="1486999" cy="148699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National </a:t>
          </a:r>
        </a:p>
      </dsp:txBody>
      <dsp:txXfrm rot="-20700000">
        <a:off x="2852419" y="493240"/>
        <a:ext cx="834714" cy="834714"/>
      </dsp:txXfrm>
    </dsp:sp>
    <dsp:sp modelId="{992D73AB-4D9C-452A-ACD7-F77388418BF9}">
      <dsp:nvSpPr>
        <dsp:cNvPr id="0" name=""/>
        <dsp:cNvSpPr/>
      </dsp:nvSpPr>
      <dsp:spPr>
        <a:xfrm>
          <a:off x="2400971" y="1394939"/>
          <a:ext cx="2671086" cy="2671086"/>
        </a:xfrm>
        <a:prstGeom prst="circularArrow">
          <a:avLst>
            <a:gd name="adj1" fmla="val 4688"/>
            <a:gd name="adj2" fmla="val 299029"/>
            <a:gd name="adj3" fmla="val 2505940"/>
            <a:gd name="adj4" fmla="val 158834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E0E04-AAAB-46F5-8CC8-B2B324D37738}">
      <dsp:nvSpPr>
        <dsp:cNvPr id="0" name=""/>
        <dsp:cNvSpPr/>
      </dsp:nvSpPr>
      <dsp:spPr>
        <a:xfrm>
          <a:off x="1242036" y="880046"/>
          <a:ext cx="1940711" cy="194071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28FA8-1E18-48A4-8066-7E64E97C455A}">
      <dsp:nvSpPr>
        <dsp:cNvPr id="0" name=""/>
        <dsp:cNvSpPr/>
      </dsp:nvSpPr>
      <dsp:spPr>
        <a:xfrm>
          <a:off x="2016899" y="-156893"/>
          <a:ext cx="2092477" cy="20924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F903A-1012-43E2-9CE3-6B1833159BD7}">
      <dsp:nvSpPr>
        <dsp:cNvPr id="0" name=""/>
        <dsp:cNvSpPr/>
      </dsp:nvSpPr>
      <dsp:spPr>
        <a:xfrm>
          <a:off x="853340" y="1851701"/>
          <a:ext cx="991621" cy="8513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Regional Utility Organisation</a:t>
          </a:r>
          <a:endParaRPr lang="en-GB" sz="1000" b="1" kern="1200" dirty="0"/>
        </a:p>
      </dsp:txBody>
      <dsp:txXfrm>
        <a:off x="1006920" y="1983554"/>
        <a:ext cx="684461" cy="587630"/>
      </dsp:txXfrm>
    </dsp:sp>
    <dsp:sp modelId="{5ED26BCB-6459-4361-B221-4BF3BCB553A5}">
      <dsp:nvSpPr>
        <dsp:cNvPr id="0" name=""/>
        <dsp:cNvSpPr/>
      </dsp:nvSpPr>
      <dsp:spPr>
        <a:xfrm>
          <a:off x="877001" y="2232389"/>
          <a:ext cx="115671" cy="9970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B35B3-1C28-475D-81C5-CE2086D36ECB}">
      <dsp:nvSpPr>
        <dsp:cNvPr id="0" name=""/>
        <dsp:cNvSpPr/>
      </dsp:nvSpPr>
      <dsp:spPr>
        <a:xfrm>
          <a:off x="0" y="1381053"/>
          <a:ext cx="991621" cy="85133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6FDCC-2F3D-4B24-B408-D9910101BD42}">
      <dsp:nvSpPr>
        <dsp:cNvPr id="0" name=""/>
        <dsp:cNvSpPr/>
      </dsp:nvSpPr>
      <dsp:spPr>
        <a:xfrm>
          <a:off x="679307" y="2119315"/>
          <a:ext cx="115671" cy="9970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A0F8E-C1BB-447B-8C2C-847D6CD18722}">
      <dsp:nvSpPr>
        <dsp:cNvPr id="0" name=""/>
        <dsp:cNvSpPr/>
      </dsp:nvSpPr>
      <dsp:spPr>
        <a:xfrm>
          <a:off x="1706681" y="1378333"/>
          <a:ext cx="991621" cy="8513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Regional Regulators</a:t>
          </a:r>
          <a:endParaRPr lang="en-GB" sz="1000" b="1" kern="1200" dirty="0"/>
        </a:p>
      </dsp:txBody>
      <dsp:txXfrm>
        <a:off x="1860261" y="1510186"/>
        <a:ext cx="684461" cy="587630"/>
      </dsp:txXfrm>
    </dsp:sp>
    <dsp:sp modelId="{35C4915A-F972-43BA-AAD0-1914801E7308}">
      <dsp:nvSpPr>
        <dsp:cNvPr id="0" name=""/>
        <dsp:cNvSpPr/>
      </dsp:nvSpPr>
      <dsp:spPr>
        <a:xfrm>
          <a:off x="2389144" y="2114783"/>
          <a:ext cx="115671" cy="9970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C591A-3E35-4943-A09C-D08322C17360}">
      <dsp:nvSpPr>
        <dsp:cNvPr id="0" name=""/>
        <dsp:cNvSpPr/>
      </dsp:nvSpPr>
      <dsp:spPr>
        <a:xfrm>
          <a:off x="2559497" y="1849888"/>
          <a:ext cx="991621" cy="85133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428B7-24D6-4026-B190-84948D1D6A0C}">
      <dsp:nvSpPr>
        <dsp:cNvPr id="0" name=""/>
        <dsp:cNvSpPr/>
      </dsp:nvSpPr>
      <dsp:spPr>
        <a:xfrm>
          <a:off x="2583682" y="2228763"/>
          <a:ext cx="115671" cy="9970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5556B-BF51-4721-A605-A7C0C57B3039}">
      <dsp:nvSpPr>
        <dsp:cNvPr id="0" name=""/>
        <dsp:cNvSpPr/>
      </dsp:nvSpPr>
      <dsp:spPr>
        <a:xfrm>
          <a:off x="853340" y="910404"/>
          <a:ext cx="991621" cy="8513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Regional </a:t>
          </a:r>
          <a:r>
            <a:rPr lang="de-AT" sz="1000" b="1" kern="1200" dirty="0" err="1"/>
            <a:t>Organisations</a:t>
          </a:r>
          <a:endParaRPr lang="en-GB" sz="1000" b="1" kern="1200" dirty="0"/>
        </a:p>
      </dsp:txBody>
      <dsp:txXfrm>
        <a:off x="1006920" y="1042257"/>
        <a:ext cx="684461" cy="587630"/>
      </dsp:txXfrm>
    </dsp:sp>
    <dsp:sp modelId="{B2625875-301F-405F-A76C-3AE6FB10F2BB}">
      <dsp:nvSpPr>
        <dsp:cNvPr id="0" name=""/>
        <dsp:cNvSpPr/>
      </dsp:nvSpPr>
      <dsp:spPr>
        <a:xfrm>
          <a:off x="1532648" y="926493"/>
          <a:ext cx="115671" cy="9970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214B8-0923-4713-A4BB-C2C08E4F9582}">
      <dsp:nvSpPr>
        <dsp:cNvPr id="0" name=""/>
        <dsp:cNvSpPr/>
      </dsp:nvSpPr>
      <dsp:spPr>
        <a:xfrm>
          <a:off x="1706681" y="437037"/>
          <a:ext cx="991621" cy="85133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54F1F-3882-417A-B482-383D1387C972}">
      <dsp:nvSpPr>
        <dsp:cNvPr id="0" name=""/>
        <dsp:cNvSpPr/>
      </dsp:nvSpPr>
      <dsp:spPr>
        <a:xfrm>
          <a:off x="1734548" y="814326"/>
          <a:ext cx="115671" cy="9970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096A5-8994-468E-A8A5-37BEAC8202A0}">
      <dsp:nvSpPr>
        <dsp:cNvPr id="0" name=""/>
        <dsp:cNvSpPr/>
      </dsp:nvSpPr>
      <dsp:spPr>
        <a:xfrm>
          <a:off x="2559497" y="908592"/>
          <a:ext cx="991621" cy="8513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Regional </a:t>
          </a:r>
          <a:r>
            <a:rPr lang="de-AT" sz="1000" b="1" kern="1200" dirty="0" err="1"/>
            <a:t>Associations</a:t>
          </a:r>
          <a:endParaRPr lang="en-GB" sz="1000" b="1" kern="1200" dirty="0"/>
        </a:p>
      </dsp:txBody>
      <dsp:txXfrm>
        <a:off x="2713077" y="1040445"/>
        <a:ext cx="684461" cy="587630"/>
      </dsp:txXfrm>
    </dsp:sp>
    <dsp:sp modelId="{E7BCE3E3-84C2-4F29-9E80-3CE9727B0B75}">
      <dsp:nvSpPr>
        <dsp:cNvPr id="0" name=""/>
        <dsp:cNvSpPr/>
      </dsp:nvSpPr>
      <dsp:spPr>
        <a:xfrm>
          <a:off x="3417570" y="1285881"/>
          <a:ext cx="115671" cy="9970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0759B-EAF4-4F27-84D2-CF364290A966}">
      <dsp:nvSpPr>
        <dsp:cNvPr id="0" name=""/>
        <dsp:cNvSpPr/>
      </dsp:nvSpPr>
      <dsp:spPr>
        <a:xfrm>
          <a:off x="3412837" y="1387171"/>
          <a:ext cx="991621" cy="85133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1BFA-6710-4704-B5B4-2368A58DD06A}">
      <dsp:nvSpPr>
        <dsp:cNvPr id="0" name=""/>
        <dsp:cNvSpPr/>
      </dsp:nvSpPr>
      <dsp:spPr>
        <a:xfrm>
          <a:off x="3606325" y="1402580"/>
          <a:ext cx="115671" cy="9970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72A7B-5F43-4820-BC80-A97E14BA86F7}">
      <dsp:nvSpPr>
        <dsp:cNvPr id="0" name=""/>
        <dsp:cNvSpPr/>
      </dsp:nvSpPr>
      <dsp:spPr>
        <a:xfrm>
          <a:off x="3412837" y="446101"/>
          <a:ext cx="991621" cy="8513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Regional </a:t>
          </a:r>
          <a:r>
            <a:rPr lang="de-AT" sz="1000" b="1" kern="1200" dirty="0" err="1"/>
            <a:t>civil</a:t>
          </a:r>
          <a:r>
            <a:rPr lang="de-AT" sz="1000" b="1" kern="1200" dirty="0"/>
            <a:t> </a:t>
          </a:r>
          <a:r>
            <a:rPr lang="de-AT" sz="1000" b="1" kern="1200" dirty="0" err="1"/>
            <a:t>society</a:t>
          </a:r>
          <a:endParaRPr lang="en-GB" sz="1000" b="1" kern="1200" dirty="0"/>
        </a:p>
      </dsp:txBody>
      <dsp:txXfrm>
        <a:off x="3566417" y="577954"/>
        <a:ext cx="684461" cy="587630"/>
      </dsp:txXfrm>
    </dsp:sp>
    <dsp:sp modelId="{8C33CFB7-B8D6-438E-B424-2A73A6FD35D2}">
      <dsp:nvSpPr>
        <dsp:cNvPr id="0" name=""/>
        <dsp:cNvSpPr/>
      </dsp:nvSpPr>
      <dsp:spPr>
        <a:xfrm>
          <a:off x="4270910" y="827695"/>
          <a:ext cx="115671" cy="9970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F09D2-5439-4213-B5A5-C4F44D9697E1}">
      <dsp:nvSpPr>
        <dsp:cNvPr id="0" name=""/>
        <dsp:cNvSpPr/>
      </dsp:nvSpPr>
      <dsp:spPr>
        <a:xfrm>
          <a:off x="4266178" y="921055"/>
          <a:ext cx="991621" cy="85133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6E12C-4B96-41BA-AD12-41E24F9D8592}">
      <dsp:nvSpPr>
        <dsp:cNvPr id="0" name=""/>
        <dsp:cNvSpPr/>
      </dsp:nvSpPr>
      <dsp:spPr>
        <a:xfrm>
          <a:off x="4463872" y="940089"/>
          <a:ext cx="115671" cy="9970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6CBCD-E1F2-46AA-9EB0-D5DF10911772}">
      <dsp:nvSpPr>
        <dsp:cNvPr id="0" name=""/>
        <dsp:cNvSpPr/>
      </dsp:nvSpPr>
      <dsp:spPr>
        <a:xfrm>
          <a:off x="961828" y="1950161"/>
          <a:ext cx="1133031" cy="9725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 err="1"/>
            <a:t>Civil</a:t>
          </a:r>
          <a:r>
            <a:rPr lang="de-AT" sz="1000" b="1" kern="1200" dirty="0"/>
            <a:t> </a:t>
          </a:r>
          <a:r>
            <a:rPr lang="de-AT" sz="1000" b="1" kern="1200" dirty="0" err="1"/>
            <a:t>society</a:t>
          </a:r>
          <a:endParaRPr lang="en-GB" sz="1000" b="1" kern="1200" dirty="0"/>
        </a:p>
      </dsp:txBody>
      <dsp:txXfrm>
        <a:off x="1137295" y="2100779"/>
        <a:ext cx="782097" cy="671340"/>
      </dsp:txXfrm>
    </dsp:sp>
    <dsp:sp modelId="{D5432D62-9C37-4738-8107-F6147FE30133}">
      <dsp:nvSpPr>
        <dsp:cNvPr id="0" name=""/>
        <dsp:cNvSpPr/>
      </dsp:nvSpPr>
      <dsp:spPr>
        <a:xfrm>
          <a:off x="997267" y="2379934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69110-26A0-47FE-88A0-12139A24F0A4}">
      <dsp:nvSpPr>
        <dsp:cNvPr id="0" name=""/>
        <dsp:cNvSpPr/>
      </dsp:nvSpPr>
      <dsp:spPr>
        <a:xfrm>
          <a:off x="0" y="1421486"/>
          <a:ext cx="1133031" cy="97257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AC7CB-61CD-4642-A9B6-9332464209EF}">
      <dsp:nvSpPr>
        <dsp:cNvPr id="0" name=""/>
        <dsp:cNvSpPr/>
      </dsp:nvSpPr>
      <dsp:spPr>
        <a:xfrm>
          <a:off x="767167" y="2259197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88368-2C4A-4DA8-82D1-BCB6F0226797}">
      <dsp:nvSpPr>
        <dsp:cNvPr id="0" name=""/>
        <dsp:cNvSpPr/>
      </dsp:nvSpPr>
      <dsp:spPr>
        <a:xfrm>
          <a:off x="1922659" y="1414037"/>
          <a:ext cx="1133031" cy="9725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Private </a:t>
          </a:r>
          <a:r>
            <a:rPr lang="de-AT" sz="1000" b="1" kern="1200" dirty="0" err="1"/>
            <a:t>sector</a:t>
          </a:r>
          <a:r>
            <a:rPr lang="de-AT" sz="1000" b="1" kern="1200" dirty="0"/>
            <a:t>  </a:t>
          </a:r>
          <a:r>
            <a:rPr lang="en-US" sz="1000" b="1" kern="1200" dirty="0"/>
            <a:t>&amp;</a:t>
          </a:r>
          <a:r>
            <a:rPr lang="de-AT" sz="1000" b="1" kern="1200" dirty="0"/>
            <a:t> </a:t>
          </a:r>
          <a:r>
            <a:rPr lang="de-AT" sz="1000" b="1" kern="1200" dirty="0" err="1"/>
            <a:t>associations</a:t>
          </a:r>
          <a:endParaRPr lang="en-GB" sz="1000" b="1" kern="1200" dirty="0"/>
        </a:p>
      </dsp:txBody>
      <dsp:txXfrm>
        <a:off x="2098126" y="1564655"/>
        <a:ext cx="782097" cy="671340"/>
      </dsp:txXfrm>
    </dsp:sp>
    <dsp:sp modelId="{B839C035-743F-41B8-9943-E5499AE191E1}">
      <dsp:nvSpPr>
        <dsp:cNvPr id="0" name=""/>
        <dsp:cNvSpPr/>
      </dsp:nvSpPr>
      <dsp:spPr>
        <a:xfrm>
          <a:off x="2698811" y="2250720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96545-9C82-4689-95BF-819F25FD1EE0}">
      <dsp:nvSpPr>
        <dsp:cNvPr id="0" name=""/>
        <dsp:cNvSpPr/>
      </dsp:nvSpPr>
      <dsp:spPr>
        <a:xfrm>
          <a:off x="2888481" y="1948620"/>
          <a:ext cx="1133031" cy="97257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E9743-8491-435E-9FEA-996820F8A933}">
      <dsp:nvSpPr>
        <dsp:cNvPr id="0" name=""/>
        <dsp:cNvSpPr/>
      </dsp:nvSpPr>
      <dsp:spPr>
        <a:xfrm>
          <a:off x="2914436" y="2384301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FF603-A13A-45B3-AA78-14D6B57D74E7}">
      <dsp:nvSpPr>
        <dsp:cNvPr id="0" name=""/>
        <dsp:cNvSpPr/>
      </dsp:nvSpPr>
      <dsp:spPr>
        <a:xfrm>
          <a:off x="961828" y="889986"/>
          <a:ext cx="1133031" cy="9725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Utilities and </a:t>
          </a:r>
          <a:r>
            <a:rPr lang="de-AT" sz="1000" b="1" kern="1200" dirty="0" err="1"/>
            <a:t>regulators</a:t>
          </a:r>
          <a:endParaRPr lang="en-GB" sz="1000" b="1" kern="1200" dirty="0"/>
        </a:p>
      </dsp:txBody>
      <dsp:txXfrm>
        <a:off x="1137295" y="1040604"/>
        <a:ext cx="782097" cy="671340"/>
      </dsp:txXfrm>
    </dsp:sp>
    <dsp:sp modelId="{9A2C6004-3996-49A1-A4A5-1059B63DF97C}">
      <dsp:nvSpPr>
        <dsp:cNvPr id="0" name=""/>
        <dsp:cNvSpPr/>
      </dsp:nvSpPr>
      <dsp:spPr>
        <a:xfrm>
          <a:off x="1732989" y="910023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AAEBD-33D6-4FE8-BC59-A7112BD90A69}">
      <dsp:nvSpPr>
        <dsp:cNvPr id="0" name=""/>
        <dsp:cNvSpPr/>
      </dsp:nvSpPr>
      <dsp:spPr>
        <a:xfrm>
          <a:off x="1922659" y="353861"/>
          <a:ext cx="1133031" cy="97257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A914C-BC9D-47C8-B8BF-B4DE5CDFE03C}">
      <dsp:nvSpPr>
        <dsp:cNvPr id="0" name=""/>
        <dsp:cNvSpPr/>
      </dsp:nvSpPr>
      <dsp:spPr>
        <a:xfrm>
          <a:off x="1948614" y="784919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FF49D-C9BA-4C9B-BAA4-5B2C2B91878C}">
      <dsp:nvSpPr>
        <dsp:cNvPr id="0" name=""/>
        <dsp:cNvSpPr/>
      </dsp:nvSpPr>
      <dsp:spPr>
        <a:xfrm>
          <a:off x="2888481" y="888444"/>
          <a:ext cx="1133031" cy="9725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 err="1"/>
            <a:t>Ministries</a:t>
          </a:r>
          <a:r>
            <a:rPr lang="de-AT" sz="1000" b="1" kern="1200" dirty="0"/>
            <a:t> and </a:t>
          </a:r>
          <a:r>
            <a:rPr lang="de-AT" sz="1000" b="1" kern="1200" dirty="0" err="1"/>
            <a:t>agencies</a:t>
          </a:r>
          <a:endParaRPr lang="en-GB" sz="1000" b="1" kern="1200" dirty="0"/>
        </a:p>
      </dsp:txBody>
      <dsp:txXfrm>
        <a:off x="3063948" y="1039062"/>
        <a:ext cx="782097" cy="671340"/>
      </dsp:txXfrm>
    </dsp:sp>
    <dsp:sp modelId="{06ECAA9B-B996-434F-84FE-9A47CCB8ACAD}">
      <dsp:nvSpPr>
        <dsp:cNvPr id="0" name=""/>
        <dsp:cNvSpPr/>
      </dsp:nvSpPr>
      <dsp:spPr>
        <a:xfrm>
          <a:off x="3862788" y="1317704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CB9D7-CC3E-4E4B-8E3B-FEF798D1CA91}">
      <dsp:nvSpPr>
        <dsp:cNvPr id="0" name=""/>
        <dsp:cNvSpPr/>
      </dsp:nvSpPr>
      <dsp:spPr>
        <a:xfrm>
          <a:off x="3858296" y="1423028"/>
          <a:ext cx="1133031" cy="97257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719CC-EBC2-445D-A863-4D13199B7254}">
      <dsp:nvSpPr>
        <dsp:cNvPr id="0" name=""/>
        <dsp:cNvSpPr/>
      </dsp:nvSpPr>
      <dsp:spPr>
        <a:xfrm>
          <a:off x="4086899" y="1440239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6CBCD-E1F2-46AA-9EB0-D5DF10911772}">
      <dsp:nvSpPr>
        <dsp:cNvPr id="0" name=""/>
        <dsp:cNvSpPr/>
      </dsp:nvSpPr>
      <dsp:spPr>
        <a:xfrm>
          <a:off x="961828" y="1950161"/>
          <a:ext cx="1133031" cy="9725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International private </a:t>
          </a:r>
          <a:r>
            <a:rPr lang="de-AT" sz="1000" b="1" kern="1200" dirty="0" err="1"/>
            <a:t>sector</a:t>
          </a:r>
          <a:r>
            <a:rPr lang="de-AT" sz="1000" b="1" kern="1200" dirty="0"/>
            <a:t> &amp; </a:t>
          </a:r>
          <a:r>
            <a:rPr lang="de-AT" sz="1000" b="1" kern="1200" dirty="0" err="1"/>
            <a:t>assiciations</a:t>
          </a:r>
          <a:endParaRPr lang="en-GB" sz="1000" b="1" kern="1200" dirty="0"/>
        </a:p>
      </dsp:txBody>
      <dsp:txXfrm>
        <a:off x="1137295" y="2100779"/>
        <a:ext cx="782097" cy="671340"/>
      </dsp:txXfrm>
    </dsp:sp>
    <dsp:sp modelId="{D5432D62-9C37-4738-8107-F6147FE30133}">
      <dsp:nvSpPr>
        <dsp:cNvPr id="0" name=""/>
        <dsp:cNvSpPr/>
      </dsp:nvSpPr>
      <dsp:spPr>
        <a:xfrm>
          <a:off x="997267" y="2379934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69110-26A0-47FE-88A0-12139A24F0A4}">
      <dsp:nvSpPr>
        <dsp:cNvPr id="0" name=""/>
        <dsp:cNvSpPr/>
      </dsp:nvSpPr>
      <dsp:spPr>
        <a:xfrm>
          <a:off x="0" y="1421486"/>
          <a:ext cx="1133031" cy="97257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AC7CB-61CD-4642-A9B6-9332464209EF}">
      <dsp:nvSpPr>
        <dsp:cNvPr id="0" name=""/>
        <dsp:cNvSpPr/>
      </dsp:nvSpPr>
      <dsp:spPr>
        <a:xfrm>
          <a:off x="767167" y="2259197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88368-2C4A-4DA8-82D1-BCB6F0226797}">
      <dsp:nvSpPr>
        <dsp:cNvPr id="0" name=""/>
        <dsp:cNvSpPr/>
      </dsp:nvSpPr>
      <dsp:spPr>
        <a:xfrm>
          <a:off x="1922659" y="1414037"/>
          <a:ext cx="1133031" cy="9725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Development </a:t>
          </a:r>
          <a:r>
            <a:rPr lang="de-AT" sz="1000" b="1" kern="1200" dirty="0" err="1"/>
            <a:t>partners</a:t>
          </a:r>
          <a:r>
            <a:rPr lang="de-AT" sz="1000" b="1" kern="1200" dirty="0"/>
            <a:t>  </a:t>
          </a:r>
          <a:endParaRPr lang="en-GB" sz="1000" b="1" kern="1200" dirty="0"/>
        </a:p>
      </dsp:txBody>
      <dsp:txXfrm>
        <a:off x="2098126" y="1564655"/>
        <a:ext cx="782097" cy="671340"/>
      </dsp:txXfrm>
    </dsp:sp>
    <dsp:sp modelId="{B839C035-743F-41B8-9943-E5499AE191E1}">
      <dsp:nvSpPr>
        <dsp:cNvPr id="0" name=""/>
        <dsp:cNvSpPr/>
      </dsp:nvSpPr>
      <dsp:spPr>
        <a:xfrm>
          <a:off x="2698811" y="2250720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96545-9C82-4689-95BF-819F25FD1EE0}">
      <dsp:nvSpPr>
        <dsp:cNvPr id="0" name=""/>
        <dsp:cNvSpPr/>
      </dsp:nvSpPr>
      <dsp:spPr>
        <a:xfrm>
          <a:off x="2888481" y="1948620"/>
          <a:ext cx="1133031" cy="97257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E9743-8491-435E-9FEA-996820F8A933}">
      <dsp:nvSpPr>
        <dsp:cNvPr id="0" name=""/>
        <dsp:cNvSpPr/>
      </dsp:nvSpPr>
      <dsp:spPr>
        <a:xfrm>
          <a:off x="2914436" y="2384301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FF603-A13A-45B3-AA78-14D6B57D74E7}">
      <dsp:nvSpPr>
        <dsp:cNvPr id="0" name=""/>
        <dsp:cNvSpPr/>
      </dsp:nvSpPr>
      <dsp:spPr>
        <a:xfrm>
          <a:off x="961828" y="889986"/>
          <a:ext cx="1133031" cy="9725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International </a:t>
          </a:r>
          <a:r>
            <a:rPr lang="de-AT" sz="1000" b="1" kern="1200" dirty="0" err="1"/>
            <a:t>organisations</a:t>
          </a:r>
          <a:r>
            <a:rPr lang="de-AT" sz="1000" b="1" kern="1200" dirty="0"/>
            <a:t> (IFIs, UN)</a:t>
          </a:r>
          <a:endParaRPr lang="en-GB" sz="1000" b="1" kern="1200" dirty="0"/>
        </a:p>
      </dsp:txBody>
      <dsp:txXfrm>
        <a:off x="1137295" y="1040604"/>
        <a:ext cx="782097" cy="671340"/>
      </dsp:txXfrm>
    </dsp:sp>
    <dsp:sp modelId="{9A2C6004-3996-49A1-A4A5-1059B63DF97C}">
      <dsp:nvSpPr>
        <dsp:cNvPr id="0" name=""/>
        <dsp:cNvSpPr/>
      </dsp:nvSpPr>
      <dsp:spPr>
        <a:xfrm>
          <a:off x="1732989" y="910023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AAEBD-33D6-4FE8-BC59-A7112BD90A69}">
      <dsp:nvSpPr>
        <dsp:cNvPr id="0" name=""/>
        <dsp:cNvSpPr/>
      </dsp:nvSpPr>
      <dsp:spPr>
        <a:xfrm>
          <a:off x="1922659" y="353861"/>
          <a:ext cx="1133031" cy="97257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A914C-BC9D-47C8-B8BF-B4DE5CDFE03C}">
      <dsp:nvSpPr>
        <dsp:cNvPr id="0" name=""/>
        <dsp:cNvSpPr/>
      </dsp:nvSpPr>
      <dsp:spPr>
        <a:xfrm>
          <a:off x="1948614" y="784919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FF49D-C9BA-4C9B-BAA4-5B2C2B91878C}">
      <dsp:nvSpPr>
        <dsp:cNvPr id="0" name=""/>
        <dsp:cNvSpPr/>
      </dsp:nvSpPr>
      <dsp:spPr>
        <a:xfrm>
          <a:off x="2888481" y="888444"/>
          <a:ext cx="1133031" cy="9725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000" b="1" kern="1200" dirty="0"/>
            <a:t>International </a:t>
          </a:r>
          <a:r>
            <a:rPr lang="de-AT" sz="1000" b="1" kern="1200" dirty="0" err="1"/>
            <a:t>civil</a:t>
          </a:r>
          <a:r>
            <a:rPr lang="de-AT" sz="1000" b="1" kern="1200" dirty="0"/>
            <a:t> </a:t>
          </a:r>
          <a:r>
            <a:rPr lang="de-AT" sz="1000" b="1" kern="1200" dirty="0" err="1"/>
            <a:t>society</a:t>
          </a:r>
          <a:endParaRPr lang="en-GB" sz="1000" b="1" kern="1200" dirty="0"/>
        </a:p>
      </dsp:txBody>
      <dsp:txXfrm>
        <a:off x="3063948" y="1039062"/>
        <a:ext cx="782097" cy="671340"/>
      </dsp:txXfrm>
    </dsp:sp>
    <dsp:sp modelId="{06ECAA9B-B996-434F-84FE-9A47CCB8ACAD}">
      <dsp:nvSpPr>
        <dsp:cNvPr id="0" name=""/>
        <dsp:cNvSpPr/>
      </dsp:nvSpPr>
      <dsp:spPr>
        <a:xfrm>
          <a:off x="3862788" y="1317704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CB9D7-CC3E-4E4B-8E3B-FEF798D1CA91}">
      <dsp:nvSpPr>
        <dsp:cNvPr id="0" name=""/>
        <dsp:cNvSpPr/>
      </dsp:nvSpPr>
      <dsp:spPr>
        <a:xfrm>
          <a:off x="3858296" y="1423028"/>
          <a:ext cx="1133031" cy="97257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719CC-EBC2-445D-A863-4D13199B7254}">
      <dsp:nvSpPr>
        <dsp:cNvPr id="0" name=""/>
        <dsp:cNvSpPr/>
      </dsp:nvSpPr>
      <dsp:spPr>
        <a:xfrm>
          <a:off x="4086899" y="1440239"/>
          <a:ext cx="132270" cy="11405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A4B4-95EA-48D3-B98C-D5567468DA14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62123-D7CC-42D2-A2E2-41CB2664DF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5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9B2A-B7FB-4BAA-A3C0-21B6728206C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BE17-CD2B-440E-A8BB-78E89F63B3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4.png" descr="foo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1275"/>
            <a:ext cx="9144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2.png" descr="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75" y="0"/>
            <a:ext cx="9147175" cy="96361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903790" cy="109848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l">
              <a:defRPr sz="3300"/>
            </a:lvl1pPr>
          </a:lstStyle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28650" y="2276872"/>
            <a:ext cx="7903790" cy="3821942"/>
          </a:xfrm>
          <a:prstGeom prst="rect">
            <a:avLst/>
          </a:prstGeom>
        </p:spPr>
        <p:txBody>
          <a:bodyPr lIns="45718" tIns="45718" rIns="45718" bIns="45718"/>
          <a:lstStyle>
            <a:lvl1pPr marL="171450" indent="-171450" algn="l">
              <a:buSzPct val="100000"/>
              <a:buFont typeface="Arial"/>
              <a:buChar char="•"/>
              <a:defRPr sz="2100">
                <a:solidFill>
                  <a:srgbClr val="078AC5"/>
                </a:solidFill>
              </a:defRPr>
            </a:lvl1pPr>
            <a:lvl2pPr marL="544830" indent="-213358" algn="l">
              <a:buSzPct val="100000"/>
              <a:buFont typeface="Arial"/>
              <a:buChar char="•"/>
              <a:defRPr sz="2100">
                <a:solidFill>
                  <a:srgbClr val="078AC5"/>
                </a:solidFill>
              </a:defRPr>
            </a:lvl2pPr>
            <a:lvl3pPr marL="930402" indent="-256030" algn="l">
              <a:buSzPct val="100000"/>
              <a:buFont typeface="Arial"/>
              <a:buChar char="•"/>
              <a:defRPr sz="2100">
                <a:solidFill>
                  <a:srgbClr val="078AC5"/>
                </a:solidFill>
              </a:defRPr>
            </a:lvl3pPr>
            <a:lvl4pPr marL="1312690" indent="-295421" algn="l">
              <a:buSzPct val="100000"/>
              <a:buFont typeface="Arial"/>
              <a:buChar char="•"/>
              <a:defRPr sz="2100">
                <a:solidFill>
                  <a:srgbClr val="078AC5"/>
                </a:solidFill>
              </a:defRPr>
            </a:lvl4pPr>
            <a:lvl5pPr marL="1655590" indent="-295421" algn="l">
              <a:buSzPct val="100000"/>
              <a:buFont typeface="Arial"/>
              <a:buChar char="•"/>
              <a:defRPr sz="2100">
                <a:solidFill>
                  <a:srgbClr val="078AC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8459788" y="6543674"/>
            <a:ext cx="215901" cy="177801"/>
          </a:xfrm>
          <a:prstGeom prst="rect">
            <a:avLst/>
          </a:prstGeom>
          <a:solidFill>
            <a:srgbClr val="0698DF"/>
          </a:solidFill>
        </p:spPr>
        <p:txBody>
          <a:bodyPr wrap="square" lIns="0" tIns="0" rIns="0" bIns="0"/>
          <a:lstStyle>
            <a:lvl1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28256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5715000" cy="1676400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4445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91C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96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uggerf\Desktop\globe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5033550" cy="71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5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5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077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1C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E73456C-8858-43C8-BDB4-870D073EB22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" y="762000"/>
            <a:ext cx="215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1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foote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6391275"/>
            <a:ext cx="9144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 descr="heade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3175" y="0"/>
            <a:ext cx="9147175" cy="963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29760" y="3356990"/>
            <a:ext cx="4284480" cy="72010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84212" y="1125537"/>
            <a:ext cx="7775576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84212" y="3500437"/>
            <a:ext cx="7775576" cy="86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Click to edit Master subtitle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279546" y="6224223"/>
            <a:ext cx="273654" cy="26425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hangingPunct="0"/>
              <a:t>‹#›</a:t>
            </a:fld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71" r:id="rId3"/>
  </p:sldLayoutIdLst>
  <p:transition spd="med"/>
  <p:hf hdr="0" ftr="0" dt="0"/>
  <p:txStyles>
    <p:titleStyle>
      <a:lvl1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ct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698DF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9.png@01D2B20E.EA1840F0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19.png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66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65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image" Target="cid:9ac044a9-611c-41ec-a7a3-c7ae83bb8de3@unido.org" TargetMode="Externa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cid:image009.png@01D2B20E.EA1840F0" TargetMode="External"/><Relationship Id="rId3" Type="http://schemas.openxmlformats.org/officeDocument/2006/relationships/image" Target="cid:9ac044a9-611c-41ec-a7a3-c7ae83bb8de3@unido.org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n-sec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cid:9ac044a9-611c-41ec-a7a3-c7ae83bb8de3@unido.org" TargetMode="Externa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310450"/>
            <a:ext cx="8305800" cy="1482300"/>
          </a:xfrm>
        </p:spPr>
        <p:txBody>
          <a:bodyPr>
            <a:noAutofit/>
          </a:bodyPr>
          <a:lstStyle/>
          <a:p>
            <a:r>
              <a:rPr lang="en-US" sz="2600" dirty="0" smtClean="0"/>
              <a:t>Global </a:t>
            </a:r>
            <a:r>
              <a:rPr lang="en-US" sz="2600" dirty="0"/>
              <a:t>Network of Regional </a:t>
            </a:r>
            <a:r>
              <a:rPr lang="en-US" sz="2600" dirty="0" smtClean="0"/>
              <a:t>Sustainable </a:t>
            </a:r>
            <a:r>
              <a:rPr lang="en-US" sz="2600" dirty="0"/>
              <a:t>Energy Centers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(GN-SEC) Program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– Looking back and going forward </a:t>
            </a:r>
            <a:r>
              <a:rPr lang="en-US" sz="2400" dirty="0"/>
              <a:t>–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de-DE" sz="2400" dirty="0"/>
          </a:p>
        </p:txBody>
      </p:sp>
      <p:pic>
        <p:nvPicPr>
          <p:cNvPr id="5" name="Bild 4" descr="bild gn 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0025" y="6324600"/>
            <a:ext cx="6473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2200" i="1" dirty="0" smtClean="0">
                <a:solidFill>
                  <a:schemeClr val="bg1"/>
                </a:solidFill>
              </a:rPr>
              <a:t>Think globally, act regionally, implement nationally!</a:t>
            </a:r>
            <a:endParaRPr lang="en-GB" sz="2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69966-2B60-48A4-B7AF-AC06AF606C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1BB18-A6B1-4117-A1E8-5E6B9E6E8E18}"/>
              </a:ext>
            </a:extLst>
          </p:cNvPr>
          <p:cNvSpPr txBox="1"/>
          <p:nvPr/>
        </p:nvSpPr>
        <p:spPr>
          <a:xfrm>
            <a:off x="304800" y="1673943"/>
            <a:ext cx="5588834" cy="5047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/>
              </a:rPr>
              <a:t>3 regional </a:t>
            </a: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GIS based small </a:t>
            </a:r>
            <a:r>
              <a:rPr lang="en-US" sz="1600" b="1" dirty="0">
                <a:solidFill>
                  <a:srgbClr val="000000"/>
                </a:solidFill>
                <a:sym typeface="Arial"/>
              </a:rPr>
              <a:t>hydro, solar and wind p</a:t>
            </a: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ower potential assessments </a:t>
            </a:r>
            <a:r>
              <a:rPr lang="en-US" sz="1600" b="1" dirty="0">
                <a:solidFill>
                  <a:srgbClr val="000000"/>
                </a:solidFill>
                <a:sym typeface="Arial"/>
              </a:rPr>
              <a:t>in 15 </a:t>
            </a: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countries </a:t>
            </a:r>
            <a:endParaRPr lang="en-US" sz="1600" dirty="0" smtClean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/>
              </a:rPr>
              <a:t>At least </a:t>
            </a: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15.000 participants in GN-SEC RE&amp;EE Conferences</a:t>
            </a:r>
            <a:r>
              <a:rPr lang="en-US" sz="1600" dirty="0" smtClean="0">
                <a:solidFill>
                  <a:srgbClr val="000000"/>
                </a:solidFill>
                <a:sym typeface="Arial"/>
              </a:rPr>
              <a:t> and events (excl. trainings)</a:t>
            </a:r>
          </a:p>
          <a:p>
            <a:pPr hangingPunct="0"/>
            <a:endParaRPr lang="en-US" sz="500" dirty="0" smtClean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sym typeface="Arial"/>
              </a:rPr>
              <a:t>At least </a:t>
            </a: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5.000 </a:t>
            </a:r>
            <a:r>
              <a:rPr lang="en-US" sz="1600" b="1" dirty="0">
                <a:solidFill>
                  <a:srgbClr val="000000"/>
                </a:solidFill>
                <a:sym typeface="Arial"/>
              </a:rPr>
              <a:t>experts and trainers on various RE&amp;EE issues trained</a:t>
            </a:r>
            <a:r>
              <a:rPr lang="en-US" sz="1600" dirty="0">
                <a:solidFill>
                  <a:srgbClr val="000000"/>
                </a:solidFill>
                <a:sym typeface="Arial"/>
              </a:rPr>
              <a:t> (excl. train the trainers effects</a:t>
            </a:r>
            <a:r>
              <a:rPr lang="en-US" sz="1600" dirty="0" smtClean="0">
                <a:solidFill>
                  <a:srgbClr val="000000"/>
                </a:solidFill>
                <a:sym typeface="Arial"/>
              </a:rPr>
              <a:t>)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/>
              </a:rPr>
              <a:t>At least </a:t>
            </a: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two regional RE&amp;EE certification schemes on PV and solar-thermal </a:t>
            </a:r>
            <a:r>
              <a:rPr lang="en-US" sz="1600" dirty="0" smtClean="0">
                <a:solidFill>
                  <a:srgbClr val="000000"/>
                </a:solidFill>
                <a:sym typeface="Arial"/>
              </a:rPr>
              <a:t>established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/>
              </a:rPr>
              <a:t>Operated </a:t>
            </a: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three regional facilities to promote RE&amp;EE projects and entrepreneurship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National RE</a:t>
            </a:r>
            <a:r>
              <a:rPr lang="en-GB" sz="1600" b="1" dirty="0" smtClean="0">
                <a:solidFill>
                  <a:srgbClr val="000000"/>
                </a:solidFill>
                <a:sym typeface="Arial"/>
              </a:rPr>
              <a:t>&amp;EE </a:t>
            </a: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Investment Plans </a:t>
            </a:r>
            <a:r>
              <a:rPr lang="en-US" sz="1600" dirty="0" smtClean="0">
                <a:solidFill>
                  <a:srgbClr val="000000"/>
                </a:solidFill>
                <a:sym typeface="Arial"/>
              </a:rPr>
              <a:t>with a volume of several billions developed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i="1" dirty="0">
              <a:solidFill>
                <a:srgbClr val="000000"/>
              </a:solidFill>
              <a:sym typeface="Arial"/>
            </a:endParaRPr>
          </a:p>
          <a:p>
            <a:pPr hangingPunct="0"/>
            <a:endParaRPr lang="en-US" sz="300" i="1" dirty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000000"/>
              </a:solidFill>
              <a:sym typeface="Arial"/>
            </a:endParaRPr>
          </a:p>
          <a:p>
            <a:pPr hangingPunct="0"/>
            <a:endParaRPr lang="en-US" sz="300" i="1" dirty="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9F52008-DEED-49DA-B3F3-D21C7BCD7B6E}"/>
              </a:ext>
            </a:extLst>
          </p:cNvPr>
          <p:cNvGraphicFramePr/>
          <p:nvPr>
            <p:extLst/>
          </p:nvPr>
        </p:nvGraphicFramePr>
        <p:xfrm>
          <a:off x="4544291" y="2337990"/>
          <a:ext cx="5829300" cy="3794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776738A-33D4-4E75-9A1F-29E357237B35}"/>
              </a:ext>
            </a:extLst>
          </p:cNvPr>
          <p:cNvSpPr txBox="1">
            <a:spLocks/>
          </p:cNvSpPr>
          <p:nvPr/>
        </p:nvSpPr>
        <p:spPr>
          <a:xfrm>
            <a:off x="435449" y="730314"/>
            <a:ext cx="8708551" cy="10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AT" sz="2600" b="1" kern="0" smtClean="0">
                <a:solidFill>
                  <a:schemeClr val="tx1"/>
                </a:solidFill>
              </a:rPr>
              <a:t>Selected results/impacts</a:t>
            </a:r>
            <a:endParaRPr lang="en-US" sz="2600" b="1" kern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498B0-B74C-4584-B6EB-6AD1B335D92A}"/>
              </a:ext>
            </a:extLst>
          </p:cNvPr>
          <p:cNvPicPr/>
          <p:nvPr/>
        </p:nvPicPr>
        <p:blipFill rotWithShape="1">
          <a:blip r:embed="rId7"/>
          <a:srcRect l="30288" t="37914" r="8494" b="34925"/>
          <a:stretch/>
        </p:blipFill>
        <p:spPr bwMode="auto">
          <a:xfrm>
            <a:off x="6120927" y="1295400"/>
            <a:ext cx="2870673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1666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BDB9637-F1A6-40D4-BCCD-35CDE6079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pt-PT" dirty="0">
              <a:ea typeface="MS PGothic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28466A70-5024-4F58-81F0-5F9712F593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C15DFE-0021-47B3-9FBE-3B98563A14B4}" type="slidenum">
              <a:rPr lang="en-GB" altLang="pt-PT" sz="1000" smtClean="0">
                <a:solidFill>
                  <a:srgbClr val="FFFFFF"/>
                </a:solidFill>
                <a:latin typeface="MetaBold-Roman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pt-PT" sz="1000" dirty="0">
              <a:solidFill>
                <a:srgbClr val="FFFFFF"/>
              </a:solidFill>
              <a:latin typeface="MetaBold-Roman"/>
            </a:endParaRPr>
          </a:p>
        </p:txBody>
      </p:sp>
      <p:grpSp>
        <p:nvGrpSpPr>
          <p:cNvPr id="23557" name="Group 13">
            <a:extLst>
              <a:ext uri="{FF2B5EF4-FFF2-40B4-BE49-F238E27FC236}">
                <a16:creationId xmlns:a16="http://schemas.microsoft.com/office/drawing/2014/main" id="{7C9DEBB3-5E1D-4BAC-84C0-1EB931B50994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4789488"/>
            <a:ext cx="1239837" cy="581025"/>
            <a:chOff x="1846352" y="4916526"/>
            <a:chExt cx="1239083" cy="580616"/>
          </a:xfrm>
        </p:grpSpPr>
        <p:pic>
          <p:nvPicPr>
            <p:cNvPr id="23560" name="Picture 2" descr="http://t3.gstatic.com/images?q=tbn:ANd9GcRPp-erlRlo1u6qoYWb3r4-IqmdR5l-TXNjxlYRaEKB7z_VQ92-PQ">
              <a:extLst>
                <a:ext uri="{FF2B5EF4-FFF2-40B4-BE49-F238E27FC236}">
                  <a16:creationId xmlns:a16="http://schemas.microsoft.com/office/drawing/2014/main" id="{B78E6E94-F06E-41C5-89AA-B3F4A9376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721" y="4916526"/>
              <a:ext cx="524714" cy="50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2" descr="http://www.belize.org/tacari/res/default/Caricom_logo.png">
              <a:extLst>
                <a:ext uri="{FF2B5EF4-FFF2-40B4-BE49-F238E27FC236}">
                  <a16:creationId xmlns:a16="http://schemas.microsoft.com/office/drawing/2014/main" id="{1985BD2C-E7C2-46E9-BDC1-83B3014A3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352" y="4954371"/>
              <a:ext cx="543301" cy="54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8" name="Picture 2">
            <a:extLst>
              <a:ext uri="{FF2B5EF4-FFF2-40B4-BE49-F238E27FC236}">
                <a16:creationId xmlns:a16="http://schemas.microsoft.com/office/drawing/2014/main" id="{34FD47F1-91DC-44EB-89E2-30D18E442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-2150" b="5726"/>
          <a:stretch/>
        </p:blipFill>
        <p:spPr bwMode="auto">
          <a:xfrm>
            <a:off x="455955" y="965987"/>
            <a:ext cx="4924882" cy="525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en installing solar panels:  Photo Courtesy ECREEE">
            <a:extLst>
              <a:ext uri="{FF2B5EF4-FFF2-40B4-BE49-F238E27FC236}">
                <a16:creationId xmlns:a16="http://schemas.microsoft.com/office/drawing/2014/main" id="{2573CD8B-3E3D-410C-AF58-D0909DB7F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835" y="3641222"/>
            <a:ext cx="2514600" cy="1679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Bild 4" descr="bild gn sec.jpg">
            <a:extLst>
              <a:ext uri="{FF2B5EF4-FFF2-40B4-BE49-F238E27FC236}">
                <a16:creationId xmlns:a16="http://schemas.microsoft.com/office/drawing/2014/main" id="{5C335D0E-2B00-42C3-AF1A-F5781C2223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3150270" cy="141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576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65766C-1103-4257-9D12-DAD041E85453}"/>
              </a:ext>
            </a:extLst>
          </p:cNvPr>
          <p:cNvSpPr txBox="1">
            <a:spLocks/>
          </p:cNvSpPr>
          <p:nvPr/>
        </p:nvSpPr>
        <p:spPr bwMode="auto">
          <a:xfrm>
            <a:off x="14868" y="685800"/>
            <a:ext cx="9053512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AT" sz="2200" b="1" u="sng" kern="0" dirty="0">
                <a:ea typeface="MS PGothic" charset="-128"/>
              </a:rPr>
              <a:t/>
            </a:r>
            <a:br>
              <a:rPr lang="de-AT" sz="2200" b="1" u="sng" kern="0" dirty="0">
                <a:ea typeface="MS PGothic" charset="-128"/>
              </a:rPr>
            </a:br>
            <a:r>
              <a:rPr lang="de-AT" sz="2200" b="1" u="sng" kern="0" dirty="0">
                <a:ea typeface="MS PGothic" charset="-128"/>
              </a:rPr>
              <a:t>Guiding GN-SEC Principles – A </a:t>
            </a:r>
            <a:r>
              <a:rPr lang="de-AT" sz="2200" b="1" u="sng" kern="0" dirty="0" smtClean="0">
                <a:ea typeface="MS PGothic" charset="-128"/>
              </a:rPr>
              <a:t>„new deal“ </a:t>
            </a:r>
            <a:r>
              <a:rPr lang="de-AT" sz="2200" b="1" u="sng" kern="0" dirty="0">
                <a:ea typeface="MS PGothic" charset="-128"/>
              </a:rPr>
              <a:t>for inclusiveness</a:t>
            </a:r>
          </a:p>
          <a:p>
            <a:pPr>
              <a:defRPr/>
            </a:pPr>
            <a:endParaRPr lang="de-AT" sz="500" b="1" u="sng" kern="0" dirty="0">
              <a:ea typeface="MS PGothic" charset="-128"/>
            </a:endParaRPr>
          </a:p>
          <a:p>
            <a:pPr>
              <a:defRPr/>
            </a:pPr>
            <a:endParaRPr lang="en-US" sz="500" kern="0" dirty="0" smtClean="0">
              <a:ea typeface="MS PGothic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Programmatic </a:t>
            </a:r>
            <a:r>
              <a:rPr lang="en-GB" sz="1600" dirty="0"/>
              <a:t>approach (individual centres are part of a wider program</a:t>
            </a:r>
            <a:r>
              <a:rPr lang="en-GB" sz="1600" dirty="0" smtClean="0"/>
              <a:t>);</a:t>
            </a:r>
          </a:p>
          <a:p>
            <a:pPr lvl="0"/>
            <a:endParaRPr lang="en-GB" sz="300" dirty="0" smtClean="0"/>
          </a:p>
          <a:p>
            <a:pPr lvl="0"/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Demand-driven </a:t>
            </a:r>
            <a:r>
              <a:rPr lang="en-GB" sz="1600" dirty="0"/>
              <a:t>(based on requests by the regions</a:t>
            </a:r>
            <a:r>
              <a:rPr lang="en-GB" sz="1600" dirty="0" smtClean="0"/>
              <a:t>);</a:t>
            </a:r>
          </a:p>
          <a:p>
            <a:pPr lvl="0"/>
            <a:endParaRPr lang="en-GB" sz="300" dirty="0" smtClean="0"/>
          </a:p>
          <a:p>
            <a:pPr lvl="0"/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„</a:t>
            </a:r>
            <a:r>
              <a:rPr lang="en-GB" sz="1600" dirty="0"/>
              <a:t>No blueprints“ and tailored design to the individual needs </a:t>
            </a:r>
            <a:r>
              <a:rPr lang="en-GB" sz="1600" dirty="0" smtClean="0"/>
              <a:t>of </a:t>
            </a:r>
            <a:r>
              <a:rPr lang="en-GB" sz="1600" dirty="0"/>
              <a:t>the </a:t>
            </a:r>
            <a:r>
              <a:rPr lang="en-GB" sz="1600" dirty="0" smtClean="0"/>
              <a:t>region;</a:t>
            </a:r>
          </a:p>
          <a:p>
            <a:pPr lvl="0"/>
            <a:endParaRPr lang="en-GB" sz="300" dirty="0" smtClean="0"/>
          </a:p>
          <a:p>
            <a:pPr lvl="0"/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Ownership </a:t>
            </a:r>
            <a:r>
              <a:rPr lang="en-GB" sz="1600" dirty="0"/>
              <a:t>and leadership by the regional organisation and their Member </a:t>
            </a:r>
            <a:r>
              <a:rPr lang="en-GB" sz="1600" dirty="0" smtClean="0"/>
              <a:t>States;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Hosted </a:t>
            </a:r>
            <a:r>
              <a:rPr lang="en-GB" sz="1600" dirty="0"/>
              <a:t>by an existing domestic institution or a Member </a:t>
            </a:r>
            <a:r>
              <a:rPr lang="en-GB" sz="1600" dirty="0" smtClean="0"/>
              <a:t>State;</a:t>
            </a:r>
          </a:p>
          <a:p>
            <a:pPr lvl="0"/>
            <a:endParaRPr lang="en-GB" sz="300" dirty="0" smtClean="0"/>
          </a:p>
          <a:p>
            <a:pPr lvl="0"/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High </a:t>
            </a:r>
            <a:r>
              <a:rPr lang="en-GB" sz="1600" dirty="0"/>
              <a:t>level of </a:t>
            </a:r>
            <a:r>
              <a:rPr lang="en-GB" sz="1600" dirty="0" smtClean="0"/>
              <a:t>legitimacy based on legal agreements and approval by Ministers;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Well </a:t>
            </a:r>
            <a:r>
              <a:rPr lang="en-GB" sz="1600" dirty="0"/>
              <a:t>embedded in sub-regional decision-making and policy </a:t>
            </a:r>
            <a:r>
              <a:rPr lang="en-GB" sz="1600" dirty="0" smtClean="0"/>
              <a:t>processes;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Well-connected </a:t>
            </a:r>
            <a:r>
              <a:rPr lang="en-GB" sz="1600" dirty="0"/>
              <a:t>to national Ministries and </a:t>
            </a:r>
            <a:r>
              <a:rPr lang="en-GB" sz="1600" dirty="0" smtClean="0"/>
              <a:t>policies;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C</a:t>
            </a:r>
            <a:r>
              <a:rPr lang="en-GB" sz="1600" dirty="0" smtClean="0"/>
              <a:t>omplementary </a:t>
            </a:r>
            <a:r>
              <a:rPr lang="en-GB" sz="1600" dirty="0"/>
              <a:t>to </a:t>
            </a:r>
            <a:r>
              <a:rPr lang="en-GB" sz="1600" dirty="0" smtClean="0"/>
              <a:t>existing regional energy institutions </a:t>
            </a:r>
            <a:r>
              <a:rPr lang="en-GB" sz="1600" dirty="0"/>
              <a:t>(e.g. </a:t>
            </a:r>
            <a:r>
              <a:rPr lang="en-GB" sz="1600" dirty="0" smtClean="0"/>
              <a:t>utility organizations);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Use </a:t>
            </a:r>
            <a:r>
              <a:rPr lang="en-GB" sz="1600" dirty="0"/>
              <a:t>of domestic processes and systems (e.g. procurement, </a:t>
            </a:r>
            <a:r>
              <a:rPr lang="en-GB" sz="1600" dirty="0" smtClean="0"/>
              <a:t>recruitment);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300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 smtClean="0"/>
              <a:t>ustainability </a:t>
            </a:r>
            <a:r>
              <a:rPr lang="en-GB" sz="1600" dirty="0"/>
              <a:t>through domestic contributions, </a:t>
            </a:r>
            <a:r>
              <a:rPr lang="en-GB" sz="1600" dirty="0" smtClean="0"/>
              <a:t>int. </a:t>
            </a:r>
            <a:r>
              <a:rPr lang="en-GB" sz="1600" dirty="0"/>
              <a:t>partnerships, </a:t>
            </a:r>
            <a:r>
              <a:rPr lang="en-GB" sz="1600" dirty="0" smtClean="0"/>
              <a:t>fee-for-service </a:t>
            </a:r>
            <a:r>
              <a:rPr lang="en-GB" sz="1600" dirty="0"/>
              <a:t>and participation in call for proposals</a:t>
            </a:r>
            <a:r>
              <a:rPr lang="en-GB" sz="1600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„</a:t>
            </a:r>
            <a:r>
              <a:rPr lang="en-GB" sz="1600" dirty="0"/>
              <a:t>Small is beautiful“ and „form follows function</a:t>
            </a:r>
            <a:r>
              <a:rPr lang="en-GB" sz="1600" dirty="0" smtClean="0"/>
              <a:t>“;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Institutional </a:t>
            </a:r>
            <a:r>
              <a:rPr lang="en-GB" sz="1600" dirty="0"/>
              <a:t>"check and balances" through </a:t>
            </a:r>
            <a:r>
              <a:rPr lang="en-GB" sz="1600" dirty="0" smtClean="0"/>
              <a:t>Governance (e.g</a:t>
            </a:r>
            <a:r>
              <a:rPr lang="en-GB" sz="1600" dirty="0"/>
              <a:t>. Executive </a:t>
            </a:r>
            <a:r>
              <a:rPr lang="en-GB" sz="1600" dirty="0" smtClean="0"/>
              <a:t>Board);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3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Timely-limited </a:t>
            </a:r>
            <a:r>
              <a:rPr lang="en-GB" sz="1600" dirty="0"/>
              <a:t>UNIDO support for institution </a:t>
            </a:r>
            <a:r>
              <a:rPr lang="en-GB" sz="1600" dirty="0" smtClean="0"/>
              <a:t>building;</a:t>
            </a:r>
            <a:endParaRPr lang="en-GB" sz="1600" dirty="0"/>
          </a:p>
        </p:txBody>
      </p:sp>
      <p:pic>
        <p:nvPicPr>
          <p:cNvPr id="6" name="Picture 7" descr="goal.gif">
            <a:extLst>
              <a:ext uri="{FF2B5EF4-FFF2-40B4-BE49-F238E27FC236}">
                <a16:creationId xmlns:a16="http://schemas.microsoft.com/office/drawing/2014/main" id="{AC091D4C-11F0-488F-88D5-344DD4EC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109576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941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16688" y="6553200"/>
            <a:ext cx="2232025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16FD-4814-4A9C-B2B5-F2C1887F6B4C}" type="slidenum">
              <a:rPr lang="en-GB" altLang="en-US" sz="1000" smtClean="0">
                <a:solidFill>
                  <a:srgbClr val="FFFFFF"/>
                </a:solidFill>
                <a:latin typeface="MetaBold-Roman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000" dirty="0" smtClean="0">
              <a:solidFill>
                <a:srgbClr val="FFFFFF"/>
              </a:solidFill>
              <a:latin typeface="MetaBold-Roman" charset="0"/>
            </a:endParaRPr>
          </a:p>
        </p:txBody>
      </p:sp>
      <p:grpSp>
        <p:nvGrpSpPr>
          <p:cNvPr id="27651" name="Group 14"/>
          <p:cNvGrpSpPr>
            <a:grpSpLocks/>
          </p:cNvGrpSpPr>
          <p:nvPr/>
        </p:nvGrpSpPr>
        <p:grpSpPr bwMode="auto">
          <a:xfrm>
            <a:off x="6691363" y="1476827"/>
            <a:ext cx="2352933" cy="1519320"/>
            <a:chOff x="630751" y="1669316"/>
            <a:chExt cx="7629818" cy="4596736"/>
          </a:xfrm>
        </p:grpSpPr>
        <p:pic>
          <p:nvPicPr>
            <p:cNvPr id="6" name="Picture 5" descr="C:\Users\jbarros\Desktop\ECOWAS MAP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33671" y="1669316"/>
              <a:ext cx="3526898" cy="20201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66455" y="1713070"/>
              <a:ext cx="3562260" cy="20516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2" descr="N:\ECREEE\Fotos\Inauguration\Headquater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841267" y="3891516"/>
              <a:ext cx="3419302" cy="23745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34" descr="http://www.iisd.ca/energy/renewable/hlfreee/images/31Oct/IMG_1950_lb.jpg"/>
            <p:cNvPicPr>
              <a:picLocks noChangeAspect="1" noChangeArrowheads="1"/>
            </p:cNvPicPr>
            <p:nvPr/>
          </p:nvPicPr>
          <p:blipFill>
            <a:blip r:embed="rId5" cstate="email"/>
            <a:srcRect t="-498"/>
            <a:stretch>
              <a:fillRect/>
            </a:stretch>
          </p:blipFill>
          <p:spPr bwMode="auto">
            <a:xfrm>
              <a:off x="630751" y="3891516"/>
              <a:ext cx="3685026" cy="23745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3" descr="C:\Users\jbarros\Desktop\ECREEE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80612" y="2920035"/>
              <a:ext cx="1920728" cy="194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90000" dir="5400000" sy="-100000" algn="bl" rotWithShape="0"/>
            </a:effectLst>
          </p:spPr>
        </p:pic>
      </p:grp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390821" y="835873"/>
            <a:ext cx="8458200" cy="2362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altLang="pt-PT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de-AT" altLang="pt-PT" b="1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AT" altLang="pt-PT" sz="500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pt-PT" sz="500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pt-PT" sz="1000" dirty="0" smtClean="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pt-PT" sz="1000" dirty="0" smtClean="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pt-PT" sz="1000" dirty="0" smtClean="0"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pt-PT" dirty="0" smtClean="0">
              <a:ea typeface="MS PGothic" panose="020B0600070205080204" pitchFamily="34" charset="-128"/>
            </a:endParaRPr>
          </a:p>
          <a:p>
            <a:pPr eaLnBrk="1" hangingPunct="1">
              <a:buFontTx/>
              <a:buChar char="-"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Char char="-"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Char char="-"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>
          <a:xfrm>
            <a:off x="348726" y="847024"/>
            <a:ext cx="8367714" cy="1143000"/>
          </a:xfrm>
        </p:spPr>
        <p:txBody>
          <a:bodyPr>
            <a:normAutofit/>
          </a:bodyPr>
          <a:lstStyle/>
          <a:p>
            <a:r>
              <a:rPr lang="en-GB" altLang="pt-PT" sz="20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ECOWAS Centre for Renewable Energy and Energy Efficiency (ECREEE) </a:t>
            </a:r>
            <a:br>
              <a:rPr lang="en-GB" altLang="pt-PT" sz="20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</a:br>
            <a:r>
              <a:rPr lang="en-GB" altLang="pt-PT" sz="20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– </a:t>
            </a:r>
            <a:r>
              <a:rPr lang="en-GB" altLang="pt-PT" sz="2000" b="1" i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Third Operational Phase </a:t>
            </a:r>
            <a:r>
              <a:rPr lang="en-GB" altLang="pt-PT" sz="22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/>
            </a:r>
            <a:br>
              <a:rPr lang="en-GB" altLang="pt-PT" sz="22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</a:br>
            <a:endParaRPr lang="en-GB" altLang="pt-PT" sz="2200" b="1" dirty="0" smtClean="0">
              <a:solidFill>
                <a:schemeClr val="accent1">
                  <a:lumMod val="75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16145" y="850741"/>
            <a:ext cx="627994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GB" sz="2000" kern="0" dirty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de-AT" sz="2000" kern="0" dirty="0" smtClean="0">
                <a:latin typeface="Calibri" pitchFamily="34" charset="0"/>
              </a:rPr>
              <a:t> </a:t>
            </a:r>
            <a:endParaRPr lang="en-US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sz="1700" kern="0" dirty="0">
                <a:latin typeface="Calibri" pitchFamily="34" charset="0"/>
              </a:rPr>
              <a:t>S</a:t>
            </a:r>
            <a:r>
              <a:rPr lang="de-AT" sz="1700" kern="0" dirty="0" smtClean="0">
                <a:latin typeface="Calibri" pitchFamily="34" charset="0"/>
              </a:rPr>
              <a:t>pecialized agency of ECOWAS 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sz="1700" kern="0" dirty="0" smtClean="0">
                <a:latin typeface="Calibri" pitchFamily="34" charset="0"/>
              </a:rPr>
              <a:t>Covers 15 Countries with 376 million energy consumers</a:t>
            </a:r>
          </a:p>
          <a:p>
            <a:pPr eaLnBrk="1" hangingPunct="1">
              <a:spcBef>
                <a:spcPct val="20000"/>
              </a:spcBef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sz="1700" kern="0" dirty="0" smtClean="0">
                <a:latin typeface="Calibri" pitchFamily="34" charset="0"/>
              </a:rPr>
              <a:t>Established by the ECOWAS Commission with support of UNIDO</a:t>
            </a:r>
          </a:p>
          <a:p>
            <a:pPr eaLnBrk="1" hangingPunct="1">
              <a:spcBef>
                <a:spcPct val="20000"/>
              </a:spcBef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Based on the Ouagadougou Declaration adopted on 12 November 2007 and a regulation passed by the ECOWAS Council of Ministers in November 2008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ECREEE officially inaugurated Praia, Cabo Verde in July 2010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National Focal Institutions among all ECOWAS countries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>
                <a:latin typeface="Calibri" pitchFamily="34" charset="0"/>
              </a:rPr>
              <a:t>A</a:t>
            </a:r>
            <a:r>
              <a:rPr lang="de-AT" kern="0" dirty="0" smtClean="0">
                <a:latin typeface="Calibri" pitchFamily="34" charset="0"/>
              </a:rPr>
              <a:t>round 50 staff employed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Comprehensive technical program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Core partners: ADA, AECID, EU, GIZ, USAID, WB, AfDB, IRENA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Website: www.ecreee.org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de-AT" sz="2200" kern="0" dirty="0" smtClean="0">
                <a:latin typeface="Calibri" pitchFamily="34" charset="0"/>
              </a:rPr>
              <a:t> </a:t>
            </a:r>
            <a:endParaRPr lang="de-AT" sz="2200" kern="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de-AT" sz="2200" kern="0" dirty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de-AT" sz="2000" b="1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 b="1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GB" sz="22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10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0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0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0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endParaRPr lang="en-GB" sz="2000" kern="0" dirty="0"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kern="0" dirty="0"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endParaRPr lang="en-GB" sz="2000" kern="0" dirty="0"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endParaRPr lang="en-GB" sz="2000" kern="0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27" y="4043722"/>
            <a:ext cx="1038771" cy="10982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46978" y="5237321"/>
            <a:ext cx="174016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en-GB" sz="1000" b="1" dirty="0" smtClean="0"/>
              <a:t>Mr. Mahama Kappiah, Executive Director</a:t>
            </a:r>
            <a:endParaRPr kumimoji="0" lang="en-GB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0000" t="22000" r="82500" b="37763"/>
          <a:stretch/>
        </p:blipFill>
        <p:spPr>
          <a:xfrm>
            <a:off x="6608332" y="3237699"/>
            <a:ext cx="911132" cy="30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68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16688" y="6553200"/>
            <a:ext cx="2232025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16FD-4814-4A9C-B2B5-F2C1887F6B4C}" type="slidenum">
              <a:rPr lang="en-GB" altLang="en-US" sz="1000" smtClean="0">
                <a:solidFill>
                  <a:srgbClr val="FFFFFF"/>
                </a:solidFill>
                <a:latin typeface="MetaBold-Roman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000" dirty="0" smtClean="0">
              <a:solidFill>
                <a:srgbClr val="FFFFFF"/>
              </a:solidFill>
              <a:latin typeface="MetaBold-Roman" charset="0"/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2362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altLang="pt-PT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de-AT" altLang="pt-PT" b="1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AT" altLang="pt-PT" sz="500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pt-PT" sz="500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pt-PT" sz="1000" dirty="0" smtClean="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pt-PT" sz="1000" dirty="0" smtClean="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pt-PT" sz="1000" dirty="0" smtClean="0"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pt-PT" dirty="0" smtClean="0">
              <a:ea typeface="MS PGothic" panose="020B0600070205080204" pitchFamily="34" charset="-128"/>
            </a:endParaRPr>
          </a:p>
          <a:p>
            <a:pPr eaLnBrk="1" hangingPunct="1">
              <a:buFontTx/>
              <a:buChar char="-"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Char char="-"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Char char="-"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>
          <a:xfrm>
            <a:off x="180964" y="847024"/>
            <a:ext cx="8367714" cy="1143000"/>
          </a:xfrm>
        </p:spPr>
        <p:txBody>
          <a:bodyPr>
            <a:normAutofit/>
          </a:bodyPr>
          <a:lstStyle/>
          <a:p>
            <a:r>
              <a:rPr lang="en-GB" altLang="pt-PT" sz="20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Regional Centre for Renewable Energy and Energy Efficiency (RCREEE) </a:t>
            </a:r>
            <a:br>
              <a:rPr lang="en-GB" altLang="pt-PT" sz="20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</a:br>
            <a:r>
              <a:rPr lang="en-GB" altLang="pt-PT" sz="20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– </a:t>
            </a:r>
            <a:r>
              <a:rPr lang="en-GB" altLang="pt-PT" sz="2000" b="1" i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Third Operational Phase </a:t>
            </a:r>
            <a:r>
              <a:rPr lang="en-GB" altLang="pt-PT" sz="22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/>
            </a:r>
            <a:br>
              <a:rPr lang="en-GB" altLang="pt-PT" sz="2200" b="1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</a:br>
            <a:endParaRPr lang="en-GB" altLang="pt-PT" sz="2200" b="1" dirty="0" smtClean="0">
              <a:solidFill>
                <a:schemeClr val="accent1">
                  <a:lumMod val="75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16606" y="897673"/>
            <a:ext cx="641264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GB" sz="2000" kern="0" dirty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de-AT" sz="2000" kern="0" dirty="0" smtClean="0">
                <a:latin typeface="Calibri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Intergouvernmental organisation with diplomatic status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300" kern="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>
                <a:latin typeface="Calibri" pitchFamily="34" charset="0"/>
              </a:rPr>
              <a:t>Covering 17 Arab Countries (mostly MICs</a:t>
            </a:r>
            <a:r>
              <a:rPr lang="de-AT" kern="0" dirty="0" smtClean="0">
                <a:latin typeface="Calibri" pitchFamily="34" charset="0"/>
              </a:rPr>
              <a:t>)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300" kern="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Based on the Cairo Declaration singed in June 2008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3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Established in alliance with the League of Arab States with initial support of GIZ and DANIDA </a:t>
            </a:r>
          </a:p>
          <a:p>
            <a:pPr eaLnBrk="1" hangingPunct="1">
              <a:spcBef>
                <a:spcPct val="20000"/>
              </a:spcBef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Host country agreement signed with Egypt in August 2010 </a:t>
            </a: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National Focal Institutions among all Member countries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>
                <a:latin typeface="Calibri" pitchFamily="34" charset="0"/>
              </a:rPr>
              <a:t>A</a:t>
            </a:r>
            <a:r>
              <a:rPr lang="de-AT" kern="0" dirty="0" smtClean="0">
                <a:latin typeface="Calibri" pitchFamily="34" charset="0"/>
              </a:rPr>
              <a:t>round </a:t>
            </a:r>
            <a:r>
              <a:rPr lang="de-AT" kern="0" dirty="0">
                <a:latin typeface="Calibri" pitchFamily="34" charset="0"/>
              </a:rPr>
              <a:t>2</a:t>
            </a:r>
            <a:r>
              <a:rPr lang="de-AT" kern="0" dirty="0" smtClean="0">
                <a:latin typeface="Calibri" pitchFamily="34" charset="0"/>
              </a:rPr>
              <a:t>0 staff employed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Comprehensive technical program</a:t>
            </a:r>
            <a:endParaRPr lang="de-AT" kern="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Core partners: GIZ, DANIDA, NREA, UNIDO, WB, IRENA, UNEP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kern="0" dirty="0" smtClean="0">
                <a:latin typeface="Calibri" pitchFamily="34" charset="0"/>
              </a:rPr>
              <a:t>Website: www.rcreee.org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 smtClean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de-AT" sz="2200" kern="0" dirty="0" smtClean="0">
                <a:latin typeface="Calibri" pitchFamily="34" charset="0"/>
              </a:rPr>
              <a:t> </a:t>
            </a:r>
            <a:endParaRPr lang="de-AT" sz="2200" kern="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de-AT" sz="2200" kern="0" dirty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de-AT" sz="500" kern="0" dirty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de-AT" sz="2000" b="1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1600" b="1" kern="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GB" sz="22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10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22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0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0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0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kern="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endParaRPr lang="en-GB" sz="2000" kern="0" dirty="0"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000" kern="0" dirty="0"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endParaRPr lang="en-GB" sz="2000" kern="0" dirty="0"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endParaRPr lang="en-GB" sz="2000" kern="0" dirty="0"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8594" y="5510283"/>
            <a:ext cx="174016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en-GB" sz="1000" b="1" dirty="0" smtClean="0"/>
              <a:t>Mr. </a:t>
            </a:r>
            <a:r>
              <a:rPr lang="en-GB" sz="1000" b="1" dirty="0"/>
              <a:t>Ahmed </a:t>
            </a:r>
            <a:r>
              <a:rPr lang="en-GB" sz="1000" b="1" dirty="0" err="1"/>
              <a:t>Badr</a:t>
            </a:r>
            <a:r>
              <a:rPr lang="en-GB" sz="1000" b="1" dirty="0"/>
              <a:t/>
            </a:r>
            <a:br>
              <a:rPr lang="en-GB" sz="1000" b="1" dirty="0"/>
            </a:br>
            <a:r>
              <a:rPr lang="en-GB" sz="1000" b="1" dirty="0"/>
              <a:t>Executive Director</a:t>
            </a:r>
            <a:endParaRPr kumimoji="0" lang="en-GB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0" t="24000" r="82236" b="32000"/>
          <a:stretch/>
        </p:blipFill>
        <p:spPr>
          <a:xfrm>
            <a:off x="6462928" y="3126433"/>
            <a:ext cx="947490" cy="3356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5372" t="14000" r="40042" b="46099"/>
          <a:stretch/>
        </p:blipFill>
        <p:spPr>
          <a:xfrm>
            <a:off x="6456658" y="1324917"/>
            <a:ext cx="2465669" cy="1777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4674" y="4361571"/>
            <a:ext cx="604004" cy="9060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77" y="3528604"/>
            <a:ext cx="1327284" cy="4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37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6648369" cy="1143000"/>
          </a:xfrm>
        </p:spPr>
        <p:txBody>
          <a:bodyPr>
            <a:normAutofit/>
          </a:bodyPr>
          <a:lstStyle/>
          <a:p>
            <a:r>
              <a:rPr lang="en-US" altLang="pt-PT" sz="2000" b="1" dirty="0" smtClean="0">
                <a:solidFill>
                  <a:srgbClr val="0070C0"/>
                </a:solidFill>
                <a:ea typeface="MS PGothic" panose="020B0600070205080204" pitchFamily="34" charset="-128"/>
              </a:rPr>
              <a:t>SADC Centre for Renewable Energy and Energy Efficiency (SACREEE) – </a:t>
            </a:r>
            <a:r>
              <a:rPr lang="en-US" altLang="pt-PT" sz="2000" b="1" i="1" dirty="0" smtClean="0">
                <a:solidFill>
                  <a:srgbClr val="0070C0"/>
                </a:solidFill>
                <a:ea typeface="MS PGothic" panose="020B0600070205080204" pitchFamily="34" charset="-128"/>
              </a:rPr>
              <a:t>First operational phase</a:t>
            </a:r>
            <a:endParaRPr lang="en-GB" altLang="pt-PT" sz="2000" b="1" i="1" dirty="0" smtClean="0">
              <a:solidFill>
                <a:srgbClr val="0070C0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87" y="1753445"/>
            <a:ext cx="6490043" cy="47513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AT" sz="1800" dirty="0" smtClean="0">
                <a:solidFill>
                  <a:schemeClr val="tx1"/>
                </a:solidFill>
              </a:rPr>
              <a:t>Specialised SADC agency based on a legal agreement </a:t>
            </a:r>
          </a:p>
          <a:p>
            <a:pPr>
              <a:defRPr/>
            </a:pPr>
            <a:endParaRPr lang="en-GB" sz="5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Represents 16 Member States (many of them LDCs) and </a:t>
            </a:r>
            <a:r>
              <a:rPr lang="en-US" sz="1800" dirty="0" smtClean="0">
                <a:solidFill>
                  <a:schemeClr val="tx1"/>
                </a:solidFill>
              </a:rPr>
              <a:t>represents around 300 million </a:t>
            </a:r>
            <a:r>
              <a:rPr lang="en-GB" sz="1800" dirty="0" smtClean="0">
                <a:solidFill>
                  <a:schemeClr val="tx1"/>
                </a:solidFill>
              </a:rPr>
              <a:t>energy consumers</a:t>
            </a:r>
          </a:p>
          <a:p>
            <a:pPr>
              <a:defRPr/>
            </a:pPr>
            <a:endParaRPr lang="en-GB" sz="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Established by SADC in partnership with UNIDO</a:t>
            </a:r>
          </a:p>
          <a:p>
            <a:pPr>
              <a:defRPr/>
            </a:pPr>
            <a:endParaRPr lang="en-GB" sz="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Approval in principle by the </a:t>
            </a:r>
            <a:r>
              <a:rPr lang="en-GB" sz="1800" dirty="0">
                <a:solidFill>
                  <a:schemeClr val="tx1"/>
                </a:solidFill>
              </a:rPr>
              <a:t>SADC </a:t>
            </a:r>
            <a:r>
              <a:rPr lang="en-GB" sz="1800" dirty="0" smtClean="0">
                <a:solidFill>
                  <a:schemeClr val="tx1"/>
                </a:solidFill>
              </a:rPr>
              <a:t>Energy Ministers at </a:t>
            </a:r>
            <a:r>
              <a:rPr lang="en-GB" sz="1800" dirty="0">
                <a:solidFill>
                  <a:schemeClr val="tx1"/>
                </a:solidFill>
              </a:rPr>
              <a:t>their 33rd and 34th meetings </a:t>
            </a:r>
            <a:r>
              <a:rPr lang="en-GB" sz="1800" dirty="0" smtClean="0">
                <a:solidFill>
                  <a:schemeClr val="tx1"/>
                </a:solidFill>
              </a:rPr>
              <a:t>held in </a:t>
            </a:r>
            <a:r>
              <a:rPr lang="en-GB" sz="1800" dirty="0">
                <a:solidFill>
                  <a:schemeClr val="tx1"/>
                </a:solidFill>
              </a:rPr>
              <a:t>May 2013 and July </a:t>
            </a:r>
            <a:r>
              <a:rPr lang="en-GB" sz="1800" dirty="0" smtClean="0">
                <a:solidFill>
                  <a:schemeClr val="tx1"/>
                </a:solidFill>
              </a:rPr>
              <a:t>2015</a:t>
            </a:r>
          </a:p>
          <a:p>
            <a:pPr marL="0" indent="0">
              <a:buNone/>
              <a:defRPr/>
            </a:pPr>
            <a:endParaRPr lang="en-GB" sz="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N</a:t>
            </a:r>
            <a:r>
              <a:rPr lang="en-GB" sz="1800" dirty="0" smtClean="0">
                <a:solidFill>
                  <a:schemeClr val="tx1"/>
                </a:solidFill>
              </a:rPr>
              <a:t>omination </a:t>
            </a:r>
            <a:r>
              <a:rPr lang="en-GB" sz="1800" dirty="0">
                <a:solidFill>
                  <a:schemeClr val="tx1"/>
                </a:solidFill>
              </a:rPr>
              <a:t>of Namibia as host country in August </a:t>
            </a:r>
            <a:r>
              <a:rPr lang="en-GB" sz="1800" dirty="0" smtClean="0">
                <a:solidFill>
                  <a:schemeClr val="tx1"/>
                </a:solidFill>
              </a:rPr>
              <a:t>2015</a:t>
            </a:r>
          </a:p>
          <a:p>
            <a:pPr marL="0" indent="0">
              <a:buNone/>
              <a:defRPr/>
            </a:pPr>
            <a:endParaRPr lang="en-GB" sz="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AT" sz="1800" dirty="0" smtClean="0">
                <a:solidFill>
                  <a:schemeClr val="tx1"/>
                </a:solidFill>
              </a:rPr>
              <a:t>Launch </a:t>
            </a:r>
            <a:r>
              <a:rPr lang="de-AT" sz="1800" dirty="0">
                <a:solidFill>
                  <a:schemeClr val="tx1"/>
                </a:solidFill>
              </a:rPr>
              <a:t>of </a:t>
            </a:r>
            <a:r>
              <a:rPr lang="de-AT" sz="1800" dirty="0" smtClean="0">
                <a:solidFill>
                  <a:schemeClr val="tx1"/>
                </a:solidFill>
              </a:rPr>
              <a:t>first technical SACREEE </a:t>
            </a:r>
            <a:r>
              <a:rPr lang="de-AT" sz="1800" dirty="0">
                <a:solidFill>
                  <a:schemeClr val="tx1"/>
                </a:solidFill>
              </a:rPr>
              <a:t>operations in </a:t>
            </a:r>
            <a:r>
              <a:rPr lang="de-AT" sz="1800" dirty="0" smtClean="0">
                <a:solidFill>
                  <a:schemeClr val="tx1"/>
                </a:solidFill>
              </a:rPr>
              <a:t>2016</a:t>
            </a:r>
          </a:p>
          <a:p>
            <a:pPr>
              <a:defRPr/>
            </a:pPr>
            <a:endParaRPr lang="de-AT" sz="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AT" sz="1800" dirty="0" smtClean="0">
                <a:solidFill>
                  <a:schemeClr val="tx1"/>
                </a:solidFill>
              </a:rPr>
              <a:t>Official Inauguration on 24 </a:t>
            </a:r>
            <a:r>
              <a:rPr lang="de-AT" sz="1800" dirty="0">
                <a:solidFill>
                  <a:schemeClr val="tx1"/>
                </a:solidFill>
              </a:rPr>
              <a:t>October </a:t>
            </a:r>
            <a:r>
              <a:rPr lang="de-AT" sz="1800" dirty="0" smtClean="0">
                <a:solidFill>
                  <a:schemeClr val="tx1"/>
                </a:solidFill>
              </a:rPr>
              <a:t>2018</a:t>
            </a:r>
          </a:p>
          <a:p>
            <a:pPr>
              <a:defRPr/>
            </a:pPr>
            <a:endParaRPr lang="de-AT" sz="5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AT" sz="1800" dirty="0" smtClean="0">
                <a:solidFill>
                  <a:schemeClr val="tx1"/>
                </a:solidFill>
              </a:rPr>
              <a:t>National Focal Institutions among all SADC countries</a:t>
            </a:r>
            <a:endParaRPr lang="de-AT" sz="1800" dirty="0">
              <a:solidFill>
                <a:schemeClr val="tx1"/>
              </a:solidFill>
            </a:endParaRPr>
          </a:p>
          <a:p>
            <a:pPr>
              <a:defRPr/>
            </a:pPr>
            <a:endParaRPr lang="de-AT" sz="3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AT" sz="1800" dirty="0" smtClean="0">
                <a:solidFill>
                  <a:schemeClr val="tx1"/>
                </a:solidFill>
              </a:rPr>
              <a:t>Core partners: ADA, SIDA, EU, USAID, IRENA</a:t>
            </a:r>
          </a:p>
          <a:p>
            <a:pPr marL="0" indent="0">
              <a:buNone/>
              <a:defRPr/>
            </a:pPr>
            <a:endParaRPr lang="de-AT" sz="5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de-AT" sz="1800" dirty="0" smtClean="0">
                <a:solidFill>
                  <a:schemeClr val="tx1"/>
                </a:solidFill>
                <a:latin typeface="Calibri" pitchFamily="34" charset="0"/>
              </a:rPr>
              <a:t>Website: www.sacreee.org</a:t>
            </a:r>
            <a:endParaRPr lang="de-AT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endParaRPr lang="de-AT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GB" sz="1750" dirty="0" smtClean="0"/>
          </a:p>
          <a:p>
            <a:pPr>
              <a:defRPr/>
            </a:pPr>
            <a:endParaRPr lang="en-GB" sz="1750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16688" y="6553200"/>
            <a:ext cx="2232025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E67DEC-4137-4F5B-B032-5A3F1FE0BE9A}" type="slidenum">
              <a:rPr lang="en-GB" altLang="pt-PT" sz="1000" smtClean="0">
                <a:solidFill>
                  <a:srgbClr val="FFFFFF"/>
                </a:solidFill>
                <a:latin typeface="MetaBold-Roman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pt-PT" sz="1000" dirty="0" smtClean="0">
              <a:solidFill>
                <a:srgbClr val="FFFFFF"/>
              </a:solidFill>
              <a:latin typeface="MetaBold-Roman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58" y="1005055"/>
            <a:ext cx="532424" cy="5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4" t="45453" r="1904" b="13986"/>
          <a:stretch>
            <a:fillRect/>
          </a:stretch>
        </p:blipFill>
        <p:spPr bwMode="auto">
          <a:xfrm>
            <a:off x="7637282" y="4833443"/>
            <a:ext cx="1283823" cy="131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67880" y="4828974"/>
            <a:ext cx="1848099" cy="1320066"/>
            <a:chOff x="6391871" y="5039553"/>
            <a:chExt cx="1848099" cy="13200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481" y="5039553"/>
              <a:ext cx="695789" cy="8953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391871" y="5959514"/>
              <a:ext cx="1848099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n-GB" sz="1000" b="1" dirty="0" smtClean="0"/>
                <a:t>Mr. Kudakwashe Ndhlukula</a:t>
              </a:r>
              <a:endParaRPr lang="en-GB" sz="1000" b="1" dirty="0" smtClean="0">
                <a:solidFill>
                  <a:srgbClr val="000000"/>
                </a:solidFill>
                <a:sym typeface="Arial"/>
              </a:endParaRPr>
            </a:p>
            <a:p>
              <a:pPr hangingPunct="0"/>
              <a:r>
                <a:rPr lang="en-GB" sz="1000" b="1" dirty="0" smtClean="0"/>
                <a:t>Executive Director</a:t>
              </a:r>
              <a:endParaRPr kumimoji="0" lang="en-GB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pic>
        <p:nvPicPr>
          <p:cNvPr id="9" name="Picture 8" descr="https://www.dropbox.com/s/3spxmmbjkux738n/Logo.png?raw=1">
            <a:extLst>
              <a:ext uri="{FF2B5EF4-FFF2-40B4-BE49-F238E27FC236}">
                <a16:creationId xmlns:a16="http://schemas.microsoft.com/office/drawing/2014/main" id="{257511E9-03EA-4916-BAFC-D180D5BCAAA3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27" y="940162"/>
            <a:ext cx="1098161" cy="61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0833" t="29725" r="77431" b="24465"/>
          <a:stretch/>
        </p:blipFill>
        <p:spPr>
          <a:xfrm>
            <a:off x="7114375" y="1682401"/>
            <a:ext cx="1268490" cy="30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93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23850" y="746125"/>
            <a:ext cx="8820150" cy="1143000"/>
          </a:xfrm>
        </p:spPr>
        <p:txBody>
          <a:bodyPr>
            <a:normAutofit/>
          </a:bodyPr>
          <a:lstStyle/>
          <a:p>
            <a:r>
              <a:rPr lang="en-US" altLang="pt-PT" sz="2000" b="1" dirty="0" smtClean="0">
                <a:solidFill>
                  <a:srgbClr val="0070C0"/>
                </a:solidFill>
                <a:ea typeface="MS PGothic" panose="020B0600070205080204" pitchFamily="34" charset="-128"/>
              </a:rPr>
              <a:t>East African Centre for Renewable Energy and </a:t>
            </a:r>
            <a:r>
              <a:rPr lang="en-GB" altLang="pt-PT" sz="2000" b="1" dirty="0" smtClean="0">
                <a:solidFill>
                  <a:srgbClr val="0070C0"/>
                </a:solidFill>
                <a:ea typeface="MS PGothic" panose="020B0600070205080204" pitchFamily="34" charset="-128"/>
              </a:rPr>
              <a:t>Energy Efficiency (EACREEE) </a:t>
            </a:r>
            <a:br>
              <a:rPr lang="en-GB" altLang="pt-PT" sz="2000" b="1" dirty="0" smtClean="0">
                <a:solidFill>
                  <a:srgbClr val="0070C0"/>
                </a:solidFill>
                <a:ea typeface="MS PGothic" panose="020B0600070205080204" pitchFamily="34" charset="-128"/>
              </a:rPr>
            </a:br>
            <a:r>
              <a:rPr lang="en-GB" altLang="pt-PT" sz="2000" b="1" dirty="0" smtClean="0">
                <a:solidFill>
                  <a:srgbClr val="0070C0"/>
                </a:solidFill>
                <a:ea typeface="MS PGothic" panose="020B0600070205080204" pitchFamily="34" charset="-128"/>
              </a:rPr>
              <a:t>– </a:t>
            </a:r>
            <a:r>
              <a:rPr lang="en-GB" altLang="pt-PT" sz="2000" b="1" i="1" dirty="0" smtClean="0">
                <a:solidFill>
                  <a:srgbClr val="0070C0"/>
                </a:solidFill>
                <a:ea typeface="MS PGothic" panose="020B0600070205080204" pitchFamily="34" charset="-128"/>
              </a:rPr>
              <a:t>First operational phase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72" y="1730547"/>
            <a:ext cx="6540500" cy="4709139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 Centre of Excellence based on Ministerial decisions </a:t>
            </a:r>
          </a:p>
          <a:p>
            <a:pPr>
              <a:defRPr/>
            </a:pPr>
            <a:endParaRPr lang="en-US" sz="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six Partner States with a population 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171 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energy </a:t>
            </a: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consumers</a:t>
            </a:r>
          </a:p>
          <a:p>
            <a:pPr marL="0" indent="0">
              <a:buNone/>
              <a:defRPr/>
            </a:pPr>
            <a:endParaRPr lang="en-US" sz="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Established by the EAC Secretariat in partnership with UNIDO </a:t>
            </a:r>
          </a:p>
          <a:p>
            <a:pPr marL="0" indent="0">
              <a:buNone/>
              <a:defRPr/>
            </a:pPr>
            <a:endParaRPr lang="en-US" sz="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workshops: 11 to 12 March 2013 in Arusha, Tanzania, and 6 to 7 May 2013 in </a:t>
            </a: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Kampala, Uganda</a:t>
            </a:r>
          </a:p>
          <a:p>
            <a:pPr marL="0" indent="0">
              <a:buNone/>
              <a:defRPr/>
            </a:pPr>
            <a:endParaRPr lang="en-GB" sz="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to establish EACREEE at the 9th Meeting of the EAC Sectoral Council on Energy, 21 April 2014 in </a:t>
            </a: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Kenya</a:t>
            </a:r>
          </a:p>
          <a:p>
            <a:pPr marL="0" indent="0">
              <a:buNone/>
              <a:defRPr/>
            </a:pPr>
            <a:endParaRPr lang="en-GB" sz="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900" dirty="0" smtClean="0">
                <a:solidFill>
                  <a:schemeClr val="tx1"/>
                </a:solidFill>
              </a:rPr>
              <a:t>33</a:t>
            </a:r>
            <a:r>
              <a:rPr lang="en-GB" sz="1900" baseline="30000" dirty="0" smtClean="0">
                <a:solidFill>
                  <a:schemeClr val="tx1"/>
                </a:solidFill>
              </a:rPr>
              <a:t>rd</a:t>
            </a:r>
            <a:r>
              <a:rPr lang="en-GB" sz="1900" dirty="0" smtClean="0">
                <a:solidFill>
                  <a:schemeClr val="tx1"/>
                </a:solidFill>
              </a:rPr>
              <a:t> EAC </a:t>
            </a:r>
            <a:r>
              <a:rPr lang="en-GB" sz="1900" dirty="0">
                <a:solidFill>
                  <a:schemeClr val="tx1"/>
                </a:solidFill>
              </a:rPr>
              <a:t>Council of </a:t>
            </a:r>
            <a:r>
              <a:rPr lang="en-GB" sz="1900" dirty="0" smtClean="0">
                <a:solidFill>
                  <a:schemeClr val="tx1"/>
                </a:solidFill>
              </a:rPr>
              <a:t>Ministers, held on 29</a:t>
            </a:r>
            <a:r>
              <a:rPr lang="en-GB" sz="1900" baseline="30000" dirty="0" smtClean="0">
                <a:solidFill>
                  <a:schemeClr val="tx1"/>
                </a:solidFill>
              </a:rPr>
              <a:t>th</a:t>
            </a:r>
            <a:r>
              <a:rPr lang="en-GB" sz="1900" dirty="0" smtClean="0">
                <a:solidFill>
                  <a:schemeClr val="tx1"/>
                </a:solidFill>
              </a:rPr>
              <a:t> </a:t>
            </a:r>
            <a:r>
              <a:rPr lang="en-GB" sz="1900" dirty="0">
                <a:solidFill>
                  <a:schemeClr val="tx1"/>
                </a:solidFill>
              </a:rPr>
              <a:t>February </a:t>
            </a:r>
            <a:r>
              <a:rPr lang="en-GB" sz="1900" dirty="0" smtClean="0">
                <a:solidFill>
                  <a:schemeClr val="tx1"/>
                </a:solidFill>
              </a:rPr>
              <a:t>2016 </a:t>
            </a:r>
            <a:r>
              <a:rPr lang="en-GB" sz="1900" dirty="0">
                <a:solidFill>
                  <a:schemeClr val="tx1"/>
                </a:solidFill>
              </a:rPr>
              <a:t>in Tanzania, </a:t>
            </a:r>
            <a:r>
              <a:rPr lang="en-GB" sz="1900" dirty="0" smtClean="0">
                <a:solidFill>
                  <a:schemeClr val="tx1"/>
                </a:solidFill>
              </a:rPr>
              <a:t>decided to </a:t>
            </a:r>
            <a:r>
              <a:rPr lang="en-GB" sz="1900" dirty="0">
                <a:solidFill>
                  <a:schemeClr val="tx1"/>
                </a:solidFill>
              </a:rPr>
              <a:t>establish EACREEE at CEDAT in Kampala, </a:t>
            </a:r>
            <a:r>
              <a:rPr lang="en-GB" sz="1900" dirty="0" smtClean="0">
                <a:solidFill>
                  <a:schemeClr val="tx1"/>
                </a:solidFill>
              </a:rPr>
              <a:t>Uganda</a:t>
            </a:r>
          </a:p>
          <a:p>
            <a:pPr>
              <a:defRPr/>
            </a:pPr>
            <a:endParaRPr lang="en-GB" sz="5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2018 full legal identity as non-profit company of CEDAT</a:t>
            </a:r>
          </a:p>
          <a:p>
            <a:pPr>
              <a:defRPr/>
            </a:pPr>
            <a:endParaRPr lang="en-GB" sz="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AT" sz="1900" dirty="0">
                <a:solidFill>
                  <a:schemeClr val="tx1"/>
                </a:solidFill>
              </a:rPr>
              <a:t>National Focal Institutions </a:t>
            </a:r>
            <a:r>
              <a:rPr lang="de-AT" sz="1900" dirty="0" smtClean="0">
                <a:solidFill>
                  <a:schemeClr val="tx1"/>
                </a:solidFill>
              </a:rPr>
              <a:t>in all EAC Partner States</a:t>
            </a:r>
            <a:endParaRPr lang="de-AT" sz="19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AT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partners</a:t>
            </a:r>
            <a:r>
              <a:rPr lang="de-AT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AT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ADA, </a:t>
            </a:r>
            <a:r>
              <a:rPr lang="de-AT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SIDA, </a:t>
            </a:r>
            <a:r>
              <a:rPr lang="de-AT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</a:t>
            </a:r>
          </a:p>
          <a:p>
            <a:pPr>
              <a:defRPr/>
            </a:pPr>
            <a:endParaRPr lang="de-AT" sz="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AT" sz="1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Website: www.eacreee.org</a:t>
            </a:r>
            <a:endParaRPr lang="de-AT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de-A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16688" y="6553200"/>
            <a:ext cx="2232025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4262E0-4837-4B2B-B294-65DE884A959E}" type="slidenum">
              <a:rPr lang="en-GB" altLang="pt-PT" sz="1000" smtClean="0">
                <a:solidFill>
                  <a:srgbClr val="FFFFFF"/>
                </a:solidFill>
                <a:latin typeface="MetaBold-Roman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pt-PT" sz="1000" dirty="0" smtClean="0">
              <a:solidFill>
                <a:srgbClr val="FFFFFF"/>
              </a:solidFill>
              <a:latin typeface="MetaBold-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18006"/>
          <a:stretch/>
        </p:blipFill>
        <p:spPr>
          <a:xfrm>
            <a:off x="6782582" y="1995753"/>
            <a:ext cx="1782992" cy="1491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7955699" y="4085117"/>
            <a:ext cx="838200" cy="876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7255" y="5152477"/>
            <a:ext cx="132513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en-GB" sz="1000" b="1" dirty="0" smtClean="0"/>
              <a:t>Mr. Mackay Okure, Interim-Director</a:t>
            </a:r>
            <a:endParaRPr kumimoji="0" lang="en-GB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89" y="1469652"/>
            <a:ext cx="2249932" cy="37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0000" t="30000" r="83333" b="48192"/>
          <a:stretch/>
        </p:blipFill>
        <p:spPr>
          <a:xfrm>
            <a:off x="6710943" y="3871940"/>
            <a:ext cx="919898" cy="18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01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98362" y="762000"/>
            <a:ext cx="8081062" cy="1143000"/>
          </a:xfrm>
        </p:spPr>
        <p:txBody>
          <a:bodyPr>
            <a:normAutofit/>
          </a:bodyPr>
          <a:lstStyle/>
          <a:p>
            <a:r>
              <a:rPr lang="en-GB" altLang="pt-PT" sz="2000" b="1" dirty="0" smtClean="0">
                <a:solidFill>
                  <a:schemeClr val="accent5"/>
                </a:solidFill>
                <a:ea typeface="MS PGothic" panose="020B0600070205080204" pitchFamily="34" charset="-128"/>
              </a:rPr>
              <a:t>Pacific Centre for Renewable Energy and Energy Efficiency (PCREEE) </a:t>
            </a:r>
            <a:br>
              <a:rPr lang="en-GB" altLang="pt-PT" sz="2000" b="1" dirty="0" smtClean="0">
                <a:solidFill>
                  <a:schemeClr val="accent5"/>
                </a:solidFill>
                <a:ea typeface="MS PGothic" panose="020B0600070205080204" pitchFamily="34" charset="-128"/>
              </a:rPr>
            </a:br>
            <a:r>
              <a:rPr lang="en-GB" altLang="pt-PT" sz="2000" b="1" dirty="0" smtClean="0">
                <a:solidFill>
                  <a:schemeClr val="accent5"/>
                </a:solidFill>
                <a:ea typeface="MS PGothic" panose="020B0600070205080204" pitchFamily="34" charset="-128"/>
              </a:rPr>
              <a:t>– </a:t>
            </a:r>
            <a:r>
              <a:rPr lang="en-GB" altLang="pt-PT" sz="2000" b="1" i="1" dirty="0" smtClean="0">
                <a:solidFill>
                  <a:schemeClr val="accent5"/>
                </a:solidFill>
                <a:ea typeface="MS PGothic" panose="020B0600070205080204" pitchFamily="34" charset="-128"/>
              </a:rPr>
              <a:t>First Operational Phase</a:t>
            </a:r>
            <a:r>
              <a:rPr lang="en-GB" altLang="pt-PT" sz="2000" b="1" dirty="0" smtClean="0">
                <a:solidFill>
                  <a:schemeClr val="accent5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9891" y="1600200"/>
            <a:ext cx="6002207" cy="483869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endParaRPr lang="en-GB" sz="1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 22 Pacific Island States and Territories (PICTs) with around 10 million energy consumers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sz="5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Established by SPC, SIDS DOCK and UNIDO as part of a  SAMOA Pathway Partnership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sz="5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 Validation workshop, 12 to 13 March 2014, in Fiji, Nadi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sz="500" dirty="0" smtClean="0">
              <a:solidFill>
                <a:schemeClr val="tx1"/>
              </a:solidFill>
            </a:endParaRPr>
          </a:p>
          <a:p>
            <a:pPr marL="268288" indent="-2682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Endorsement at the Meeting of Pacific Ministers of Energy, 2 to 4 April 2014, in Nadi, Fiji</a:t>
            </a:r>
          </a:p>
          <a:p>
            <a:pPr marL="268288" indent="-268288" eaLnBrk="1" hangingPunct="1">
              <a:spcBef>
                <a:spcPct val="20000"/>
              </a:spcBef>
              <a:defRPr/>
            </a:pPr>
            <a:endParaRPr lang="en-GB" sz="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68288" indent="-268288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to host PCREEE at the SPC hub in Nuku’alofa, Tonga </a:t>
            </a:r>
          </a:p>
          <a:p>
            <a:pPr marL="268288" indent="-268288">
              <a:spcBef>
                <a:spcPct val="20000"/>
              </a:spcBef>
              <a:defRPr/>
            </a:pPr>
            <a:endParaRPr lang="en-GB" sz="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Inauguration of PCREEE at the 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3rd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Meeting of Pacific Ministers of Energy in April 2017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Tonga</a:t>
            </a:r>
          </a:p>
          <a:p>
            <a:pPr marL="0" indent="0" eaLnBrk="1" hangingPunct="1">
              <a:spcBef>
                <a:spcPct val="20000"/>
              </a:spcBef>
              <a:buNone/>
              <a:defRPr/>
            </a:pPr>
            <a:endParaRPr lang="en-GB" sz="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68288" indent="-268288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sz="1800" dirty="0" smtClean="0">
                <a:solidFill>
                  <a:schemeClr val="tx1"/>
                </a:solidFill>
              </a:rPr>
              <a:t>National </a:t>
            </a:r>
            <a:r>
              <a:rPr lang="de-AT" sz="1800" dirty="0">
                <a:solidFill>
                  <a:schemeClr val="tx1"/>
                </a:solidFill>
              </a:rPr>
              <a:t>Focal Institutions </a:t>
            </a:r>
            <a:r>
              <a:rPr lang="de-AT" sz="1800" dirty="0" smtClean="0">
                <a:solidFill>
                  <a:schemeClr val="tx1"/>
                </a:solidFill>
              </a:rPr>
              <a:t>in 22 PICTs</a:t>
            </a:r>
            <a:endParaRPr lang="en-GB" sz="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GB" sz="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Partners: SPC, Austria, Norway, Republic of Korea   </a:t>
            </a:r>
          </a:p>
          <a:p>
            <a:pPr marL="0" indent="0" eaLnBrk="1" hangingPunct="1">
              <a:spcBef>
                <a:spcPct val="20000"/>
              </a:spcBef>
              <a:buNone/>
              <a:defRPr/>
            </a:pPr>
            <a:r>
              <a:rPr lang="de-AT" sz="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sz="5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AT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Website: www.pcreee.org</a:t>
            </a:r>
            <a:endParaRPr lang="en-GB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  <a:defRPr/>
            </a:pPr>
            <a:endParaRPr lang="en-GB" sz="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20000"/>
              </a:spcBef>
              <a:buNone/>
              <a:defRPr/>
            </a:pPr>
            <a:endParaRPr lang="en-GB" sz="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dirty="0" smtClean="0">
              <a:latin typeface="Arial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dirty="0" smtClean="0">
              <a:latin typeface="Arial" pitchFamily="34" charset="0"/>
            </a:endParaRPr>
          </a:p>
        </p:txBody>
      </p:sp>
      <p:pic>
        <p:nvPicPr>
          <p:cNvPr id="32772" name="Picture 26" descr="C:\Users\atishmal\Documents\Atishma Working Folder\EDD\Energy\Energy Meeting Summaries\2014\UNIDO SPC meeting_Nadi_12-13 March\PCREEE PHOTOS\PCREEE (2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16" y="2513638"/>
            <a:ext cx="2366497" cy="76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557" y="2054750"/>
            <a:ext cx="1178339" cy="3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40" y="5153866"/>
            <a:ext cx="877982" cy="877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5866" y="6057802"/>
            <a:ext cx="2317871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en-GB" sz="1000" b="1" dirty="0"/>
              <a:t>Mr. </a:t>
            </a:r>
            <a:r>
              <a:rPr lang="en-GB" sz="1000" b="1" dirty="0" smtClean="0"/>
              <a:t>Solomone Fifita, Manager </a:t>
            </a:r>
            <a:endParaRPr kumimoji="0" lang="en-GB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444597"/>
            <a:ext cx="1518256" cy="43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87" y="3389274"/>
            <a:ext cx="2651126" cy="161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16" y="2014649"/>
            <a:ext cx="865264" cy="4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01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3991" y="685800"/>
            <a:ext cx="6150609" cy="1143000"/>
          </a:xfrm>
        </p:spPr>
        <p:txBody>
          <a:bodyPr>
            <a:normAutofit/>
          </a:bodyPr>
          <a:lstStyle/>
          <a:p>
            <a:r>
              <a:rPr lang="en-GB" altLang="pt-PT" sz="1900" b="1" dirty="0" smtClean="0">
                <a:solidFill>
                  <a:schemeClr val="accent5"/>
                </a:solidFill>
                <a:ea typeface="MS PGothic" panose="020B0600070205080204" pitchFamily="34" charset="-128"/>
              </a:rPr>
              <a:t>Caribbean Centre for Renewable Energy and Energy Efficiency (CCREEE) </a:t>
            </a:r>
            <a:r>
              <a:rPr lang="en-GB" altLang="pt-PT" sz="1900" b="1" i="1" dirty="0" smtClean="0">
                <a:solidFill>
                  <a:schemeClr val="accent5"/>
                </a:solidFill>
                <a:ea typeface="MS PGothic" panose="020B0600070205080204" pitchFamily="34" charset="-128"/>
              </a:rPr>
              <a:t>– First operational phase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07578" y="1331340"/>
            <a:ext cx="6650422" cy="48899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endParaRPr lang="en-GB" altLang="pt-PT" sz="1000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pt-PT" sz="1000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pt-PT" sz="18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GB" altLang="pt-PT" sz="1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Covering 15 CARICOM </a:t>
            </a:r>
            <a:r>
              <a:rPr lang="en-GB" altLang="pt-PT" sz="1800" dirty="0">
                <a:solidFill>
                  <a:schemeClr val="tx1"/>
                </a:solidFill>
                <a:ea typeface="MS PGothic" panose="020B0600070205080204" pitchFamily="34" charset="-128"/>
              </a:rPr>
              <a:t>c</a:t>
            </a:r>
            <a:r>
              <a:rPr lang="en-GB" altLang="pt-PT" sz="1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ountries with 18 million energy consumers</a:t>
            </a:r>
          </a:p>
          <a:p>
            <a:pPr marL="0" indent="0">
              <a:buNone/>
            </a:pPr>
            <a:endParaRPr lang="en-GB" altLang="pt-PT" sz="3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pt-PT" sz="1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Established by CARICOM, SIDS DOCK and UNIDO as part of a SAMOA Pathway Partnership</a:t>
            </a:r>
          </a:p>
          <a:p>
            <a:pPr marL="0" indent="0">
              <a:buNone/>
            </a:pPr>
            <a:endParaRPr lang="en-GB" altLang="pt-PT" sz="3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pt-PT" sz="1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Validation workshop, 21 to 22 July 2014 in Dominica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pt-PT" sz="3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pt-PT" sz="18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GB" altLang="pt-PT" sz="1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Adoption and host country decision at the 36</a:t>
            </a:r>
            <a:r>
              <a:rPr lang="en-GB" altLang="pt-PT" sz="1800" baseline="300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th</a:t>
            </a:r>
            <a:r>
              <a:rPr lang="en-GB" altLang="pt-PT" sz="18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Meeting of the CARICOM Heads of Government, held in Barbados, 2-4 </a:t>
            </a:r>
            <a:r>
              <a:rPr lang="en-GB" sz="1800" dirty="0">
                <a:solidFill>
                  <a:schemeClr val="tx1"/>
                </a:solidFill>
              </a:rPr>
              <a:t>July </a:t>
            </a:r>
            <a:r>
              <a:rPr lang="en-GB" sz="1800" dirty="0" smtClean="0">
                <a:solidFill>
                  <a:schemeClr val="tx1"/>
                </a:solidFill>
              </a:rPr>
              <a:t>2015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Launch of interim-phase during a high-level </a:t>
            </a:r>
            <a:r>
              <a:rPr lang="en-GB" sz="1800" dirty="0">
                <a:solidFill>
                  <a:schemeClr val="tx1"/>
                </a:solidFill>
              </a:rPr>
              <a:t>c</a:t>
            </a:r>
            <a:r>
              <a:rPr lang="en-GB" sz="1800" dirty="0" smtClean="0">
                <a:solidFill>
                  <a:schemeClr val="tx1"/>
                </a:solidFill>
              </a:rPr>
              <a:t>eremony in October 2015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 CCREEE legal agreement went into force on 19 May 2018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5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 Headquarters Agreement between CCREEE and Barbados signed on 22 May 2018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5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 National Focal Institutions in all CARICOM countries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5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 Core Partners: ADA, AECID, EU, GIZ</a:t>
            </a:r>
          </a:p>
          <a:p>
            <a:pPr marL="0" indent="0">
              <a:buNone/>
            </a:pPr>
            <a:endParaRPr lang="en-GB" sz="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1800" dirty="0" smtClean="0">
                <a:solidFill>
                  <a:schemeClr val="tx1"/>
                </a:solidFill>
              </a:rPr>
              <a:t>Website: www.ccreee.org </a:t>
            </a:r>
            <a:endParaRPr lang="en-GB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AT" sz="5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5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AT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AT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A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AT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pt-PT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pt-PT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pt-PT" sz="700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pt-PT" sz="700" dirty="0" smtClean="0">
              <a:ea typeface="MS PGothic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pt-PT" sz="1800" dirty="0" smtClean="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pt-PT" sz="1800" dirty="0" smtClean="0"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pt-PT" sz="1800" dirty="0" smtClean="0">
              <a:ea typeface="MS PGothic" panose="020B0600070205080204" pitchFamily="34" charset="-128"/>
            </a:endParaRPr>
          </a:p>
          <a:p>
            <a:pPr eaLnBrk="1" hangingPunct="1">
              <a:buFontTx/>
              <a:buChar char="-"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Char char="-"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Char char="-"/>
            </a:pPr>
            <a:endParaRPr lang="en-GB" altLang="pt-PT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31749" name="Group 13"/>
          <p:cNvGrpSpPr>
            <a:grpSpLocks/>
          </p:cNvGrpSpPr>
          <p:nvPr/>
        </p:nvGrpSpPr>
        <p:grpSpPr bwMode="auto">
          <a:xfrm>
            <a:off x="7150792" y="979765"/>
            <a:ext cx="1896285" cy="567017"/>
            <a:chOff x="7476469" y="2208699"/>
            <a:chExt cx="2145276" cy="653290"/>
          </a:xfrm>
        </p:grpSpPr>
        <p:pic>
          <p:nvPicPr>
            <p:cNvPr id="31752" name="Imag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935" y="2335711"/>
              <a:ext cx="1374810" cy="41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2" descr="http://www.belize.org/tacari/res/default/Caricom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469" y="2208699"/>
              <a:ext cx="647238" cy="65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85" y="1646003"/>
            <a:ext cx="1470097" cy="9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68" y="990145"/>
            <a:ext cx="1124425" cy="562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02" y="5270958"/>
            <a:ext cx="734866" cy="734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6207" y="6005824"/>
            <a:ext cx="1736446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Mr. Gary</a:t>
            </a:r>
            <a:r>
              <a:rPr kumimoji="0" lang="en-GB" sz="11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Jackson, Executive Director</a:t>
            </a:r>
            <a:endParaRPr kumimoji="0" lang="en-GB" sz="11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5000" t="19556" r="71825" b="41332"/>
          <a:stretch/>
        </p:blipFill>
        <p:spPr>
          <a:xfrm>
            <a:off x="7083221" y="2638033"/>
            <a:ext cx="1372139" cy="254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17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60A9-C581-4EF3-99DF-3F9E0B6D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4C469-FEBE-4BC1-8F04-7A0ED5F9E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F7921-7D45-41BE-BD4B-4043A94C1F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1F2BB19-98FF-4E06-87E8-CFB4172B24DC}"/>
              </a:ext>
            </a:extLst>
          </p:cNvPr>
          <p:cNvGraphicFramePr/>
          <p:nvPr>
            <p:extLst/>
          </p:nvPr>
        </p:nvGraphicFramePr>
        <p:xfrm>
          <a:off x="533400" y="4098925"/>
          <a:ext cx="5257800" cy="314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DCCD3A1-0E32-4BD5-9741-D8A3B99291BC}"/>
              </a:ext>
            </a:extLst>
          </p:cNvPr>
          <p:cNvGraphicFramePr/>
          <p:nvPr>
            <p:extLst/>
          </p:nvPr>
        </p:nvGraphicFramePr>
        <p:xfrm>
          <a:off x="418872" y="76200"/>
          <a:ext cx="4991328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942BC2E-0D71-44AB-B3A2-93009269ABCE}"/>
              </a:ext>
            </a:extLst>
          </p:cNvPr>
          <p:cNvGraphicFramePr/>
          <p:nvPr>
            <p:extLst/>
          </p:nvPr>
        </p:nvGraphicFramePr>
        <p:xfrm>
          <a:off x="4952985" y="1639033"/>
          <a:ext cx="4991328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BC0FB8C-2733-4C11-AC17-C4C02D9042F9}"/>
              </a:ext>
            </a:extLst>
          </p:cNvPr>
          <p:cNvSpPr txBox="1"/>
          <p:nvPr/>
        </p:nvSpPr>
        <p:spPr>
          <a:xfrm>
            <a:off x="381000" y="3048000"/>
            <a:ext cx="183742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National level</a:t>
            </a:r>
            <a:endParaRPr kumimoji="0" lang="en-GB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43444-0173-40AF-A7D6-8F3BFB0F585D}"/>
              </a:ext>
            </a:extLst>
          </p:cNvPr>
          <p:cNvSpPr txBox="1"/>
          <p:nvPr/>
        </p:nvSpPr>
        <p:spPr>
          <a:xfrm>
            <a:off x="6498786" y="4610406"/>
            <a:ext cx="2743200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International</a:t>
            </a: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level</a:t>
            </a:r>
            <a:endParaRPr kumimoji="0" lang="en-GB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2239B-49F1-464A-9AC0-96E7BB975BB9}"/>
              </a:ext>
            </a:extLst>
          </p:cNvPr>
          <p:cNvSpPr txBox="1"/>
          <p:nvPr/>
        </p:nvSpPr>
        <p:spPr>
          <a:xfrm>
            <a:off x="152400" y="4922564"/>
            <a:ext cx="2743200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Regional level</a:t>
            </a:r>
            <a:endParaRPr kumimoji="0" lang="en-GB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7" name="Bild 4" descr="bild gn sec.jpg">
            <a:extLst>
              <a:ext uri="{FF2B5EF4-FFF2-40B4-BE49-F238E27FC236}">
                <a16:creationId xmlns:a16="http://schemas.microsoft.com/office/drawing/2014/main" id="{5C335D0E-2B00-42C3-AF1A-F5781C2223E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09" y="6038"/>
            <a:ext cx="3663491" cy="164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cid:9ac044a9-611c-41ec-a7a3-c7ae83bb8de3@unido.org">
            <a:extLst>
              <a:ext uri="{FF2B5EF4-FFF2-40B4-BE49-F238E27FC236}">
                <a16:creationId xmlns:a16="http://schemas.microsoft.com/office/drawing/2014/main" id="{D86AEAE7-4CD3-4925-A685-8F8B685A9A08}"/>
              </a:ext>
            </a:extLst>
          </p:cNvPr>
          <p:cNvPicPr>
            <a:picLocks noChangeAspect="1"/>
          </p:cNvPicPr>
          <p:nvPr/>
        </p:nvPicPr>
        <p:blipFill rotWithShape="1"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848"/>
          <a:stretch>
            <a:fillRect/>
          </a:stretch>
        </p:blipFill>
        <p:spPr bwMode="auto">
          <a:xfrm>
            <a:off x="187818" y="3094545"/>
            <a:ext cx="4392727" cy="142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9C609A-E988-43C4-9FC1-7B14D74413DB}"/>
              </a:ext>
            </a:extLst>
          </p:cNvPr>
          <p:cNvSpPr txBox="1"/>
          <p:nvPr/>
        </p:nvSpPr>
        <p:spPr>
          <a:xfrm>
            <a:off x="2777797" y="3135872"/>
            <a:ext cx="141320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Makerspace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42F5AE-AF91-49B9-9EE7-4AAF9C93B923}"/>
              </a:ext>
            </a:extLst>
          </p:cNvPr>
          <p:cNvSpPr txBox="1"/>
          <p:nvPr/>
        </p:nvSpPr>
        <p:spPr>
          <a:xfrm>
            <a:off x="143773" y="2679211"/>
            <a:ext cx="183742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National level</a:t>
            </a:r>
            <a:endParaRPr kumimoji="0" lang="en-GB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499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d:9ac044a9-611c-41ec-a7a3-c7ae83bb8de3@unido.org">
            <a:extLst>
              <a:ext uri="{FF2B5EF4-FFF2-40B4-BE49-F238E27FC236}">
                <a16:creationId xmlns:a16="http://schemas.microsoft.com/office/drawing/2014/main" id="{72679C77-0516-4EBD-B000-A0574D4E4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848"/>
          <a:stretch>
            <a:fillRect/>
          </a:stretch>
        </p:blipFill>
        <p:spPr bwMode="auto">
          <a:xfrm>
            <a:off x="672926" y="1372576"/>
            <a:ext cx="3292717" cy="1070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E1F237-6A75-430F-994D-DB385711331B}"/>
              </a:ext>
            </a:extLst>
          </p:cNvPr>
          <p:cNvSpPr txBox="1"/>
          <p:nvPr/>
        </p:nvSpPr>
        <p:spPr>
          <a:xfrm>
            <a:off x="457200" y="3062101"/>
            <a:ext cx="8268971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Under a common programmatic framework UNIDO supports regional economic communities in developing countries in the creation and operation of regional sustainable energy centers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40F7AB-397E-4D23-A734-CF9372118FC0}"/>
              </a:ext>
            </a:extLst>
          </p:cNvPr>
          <p:cNvGrpSpPr/>
          <p:nvPr/>
        </p:nvGrpSpPr>
        <p:grpSpPr>
          <a:xfrm>
            <a:off x="228600" y="1143000"/>
            <a:ext cx="8153400" cy="5062692"/>
            <a:chOff x="5146332" y="-489418"/>
            <a:chExt cx="8153400" cy="5062692"/>
          </a:xfrm>
        </p:grpSpPr>
        <p:pic>
          <p:nvPicPr>
            <p:cNvPr id="9" name="Bild 4" descr="bild gn sec.jpg">
              <a:extLst>
                <a:ext uri="{FF2B5EF4-FFF2-40B4-BE49-F238E27FC236}">
                  <a16:creationId xmlns:a16="http://schemas.microsoft.com/office/drawing/2014/main" id="{ED2010C5-E036-4382-A285-0E0DAAFA1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" t="9355" r="3362" b="-4685"/>
            <a:stretch/>
          </p:blipFill>
          <p:spPr>
            <a:xfrm>
              <a:off x="9718332" y="-489418"/>
              <a:ext cx="3581400" cy="1620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16B339-7C58-455D-B35E-C23A87FF127A}"/>
                </a:ext>
              </a:extLst>
            </p:cNvPr>
            <p:cNvGrpSpPr/>
            <p:nvPr/>
          </p:nvGrpSpPr>
          <p:grpSpPr>
            <a:xfrm>
              <a:off x="5146332" y="2331165"/>
              <a:ext cx="3517548" cy="2242109"/>
              <a:chOff x="1708150" y="665184"/>
              <a:chExt cx="4277201" cy="285096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F29EAA0-6340-40DE-AB35-CC3583F45AA9}"/>
                  </a:ext>
                </a:extLst>
              </p:cNvPr>
              <p:cNvGrpSpPr/>
              <p:nvPr/>
            </p:nvGrpSpPr>
            <p:grpSpPr>
              <a:xfrm>
                <a:off x="1708150" y="665184"/>
                <a:ext cx="4277201" cy="2582801"/>
                <a:chOff x="5905528" y="858312"/>
                <a:chExt cx="5880007" cy="3570390"/>
              </a:xfrm>
            </p:grpSpPr>
            <p:pic>
              <p:nvPicPr>
                <p:cNvPr id="13" name="Picture 14">
                  <a:extLst>
                    <a:ext uri="{FF2B5EF4-FFF2-40B4-BE49-F238E27FC236}">
                      <a16:creationId xmlns:a16="http://schemas.microsoft.com/office/drawing/2014/main" id="{CCADCD66-1166-4C5B-B078-8798CB24FD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79655" y="858312"/>
                  <a:ext cx="1486561" cy="930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13 Imagen">
                  <a:extLst>
                    <a:ext uri="{FF2B5EF4-FFF2-40B4-BE49-F238E27FC236}">
                      <a16:creationId xmlns:a16="http://schemas.microsoft.com/office/drawing/2014/main" id="{F35E9A35-777A-422A-9566-A93DC56DCB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43664" y="2155798"/>
                  <a:ext cx="984286" cy="9820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2">
                  <a:extLst>
                    <a:ext uri="{FF2B5EF4-FFF2-40B4-BE49-F238E27FC236}">
                      <a16:creationId xmlns:a16="http://schemas.microsoft.com/office/drawing/2014/main" id="{5FC447DC-281E-4F02-B9CC-B41131EAD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03216" y="1784502"/>
                  <a:ext cx="1954449" cy="19958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1">
                  <a:extLst>
                    <a:ext uri="{FF2B5EF4-FFF2-40B4-BE49-F238E27FC236}">
                      <a16:creationId xmlns:a16="http://schemas.microsoft.com/office/drawing/2014/main" id="{AAFAC87F-D2BE-4240-8EBB-0C18225543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12739" y="858312"/>
                  <a:ext cx="1617499" cy="3790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3">
                  <a:extLst>
                    <a:ext uri="{FF2B5EF4-FFF2-40B4-BE49-F238E27FC236}">
                      <a16:creationId xmlns:a16="http://schemas.microsoft.com/office/drawing/2014/main" id="{6EFAB705-4D8C-4E5B-95BB-399DF22690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77"/>
                <a:stretch/>
              </p:blipFill>
              <p:spPr bwMode="auto">
                <a:xfrm>
                  <a:off x="10195163" y="3667235"/>
                  <a:ext cx="1590372" cy="761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4">
                  <a:extLst>
                    <a:ext uri="{FF2B5EF4-FFF2-40B4-BE49-F238E27FC236}">
                      <a16:creationId xmlns:a16="http://schemas.microsoft.com/office/drawing/2014/main" id="{111B83E9-4C6A-4AA2-BC5B-4463BDF1CF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05528" y="2449731"/>
                  <a:ext cx="1704463" cy="564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7E393C6C-6A02-4636-ACE2-A5E4B53873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3598" y="3254511"/>
                  <a:ext cx="1625962" cy="5108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" name="Curved Down Arrow 17">
                  <a:extLst>
                    <a:ext uri="{FF2B5EF4-FFF2-40B4-BE49-F238E27FC236}">
                      <a16:creationId xmlns:a16="http://schemas.microsoft.com/office/drawing/2014/main" id="{4B9E8F6C-1EA8-483C-86E0-F85E1B2A75AB}"/>
                    </a:ext>
                  </a:extLst>
                </p:cNvPr>
                <p:cNvSpPr/>
                <p:nvPr/>
              </p:nvSpPr>
              <p:spPr>
                <a:xfrm>
                  <a:off x="7634645" y="1514381"/>
                  <a:ext cx="2505364" cy="706071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Curved Down Arrow 18">
                  <a:extLst>
                    <a:ext uri="{FF2B5EF4-FFF2-40B4-BE49-F238E27FC236}">
                      <a16:creationId xmlns:a16="http://schemas.microsoft.com/office/drawing/2014/main" id="{7848F2E7-027D-4897-9D48-FEE5126DEC33}"/>
                    </a:ext>
                  </a:extLst>
                </p:cNvPr>
                <p:cNvSpPr/>
                <p:nvPr/>
              </p:nvSpPr>
              <p:spPr>
                <a:xfrm rot="10800000">
                  <a:off x="7682269" y="3410243"/>
                  <a:ext cx="2424225" cy="706071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22" name="Picture 21" descr="https://www.dropbox.com/s/3spxmmbjkux738n/Logo.png?raw=1">
                  <a:extLst>
                    <a:ext uri="{FF2B5EF4-FFF2-40B4-BE49-F238E27FC236}">
                      <a16:creationId xmlns:a16="http://schemas.microsoft.com/office/drawing/2014/main" id="{257511E9-03EA-4916-BAFC-D180D5BCAA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r:link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2330" y="1029450"/>
                  <a:ext cx="1565473" cy="9289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C0D45F0-ADFF-4A39-AD4F-B268BDA871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49" r="12799"/>
              <a:stretch/>
            </p:blipFill>
            <p:spPr>
              <a:xfrm>
                <a:off x="2409821" y="2835340"/>
                <a:ext cx="620569" cy="680812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C774A3C-6BAE-455A-B78E-749E3722DC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93" y="5955266"/>
            <a:ext cx="1247800" cy="325836"/>
          </a:xfrm>
          <a:prstGeom prst="rect">
            <a:avLst/>
          </a:prstGeom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id="{7CF37332-A4F8-4AE2-A5C4-3B05BC74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643" y="4385988"/>
            <a:ext cx="2727063" cy="163891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de-AT" altLang="pt-PT" sz="1200" b="1" dirty="0">
                <a:latin typeface="Arial" panose="020B0604020202020204" pitchFamily="34" charset="0"/>
              </a:rPr>
              <a:t>Sub-Network Africa and Arab region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de-AT" altLang="pt-PT" sz="225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de-AT" altLang="pt-PT" sz="1200" b="1" dirty="0">
                <a:latin typeface="Arial" panose="020B0604020202020204" pitchFamily="34" charset="0"/>
              </a:rPr>
              <a:t>Sub-Network for SIDS</a:t>
            </a:r>
            <a:endParaRPr lang="de-AT" altLang="pt-PT" sz="225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de-AT" altLang="pt-PT" sz="1200" b="1" dirty="0">
                <a:latin typeface="Arial" panose="020B0604020202020204" pitchFamily="34" charset="0"/>
              </a:rPr>
              <a:t>New centre in Central America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de-AT" altLang="pt-PT" sz="225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de-AT" altLang="pt-PT" sz="1200" b="1" dirty="0">
                <a:latin typeface="Arial" panose="020B0604020202020204" pitchFamily="34" charset="0"/>
              </a:rPr>
              <a:t>New centre in Himalaya-Hindukush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de-AT" altLang="pt-PT" sz="1200" b="1" dirty="0">
                <a:latin typeface="Arial" panose="020B0604020202020204" pitchFamily="34" charset="0"/>
              </a:rPr>
              <a:t>New centre with ECO in Central Asia </a:t>
            </a:r>
            <a:endParaRPr lang="pt-PT" altLang="pt-PT" sz="1200" b="1" dirty="0">
              <a:latin typeface="Arial" panose="020B0604020202020204" pitchFamily="34" charset="0"/>
            </a:endParaRPr>
          </a:p>
        </p:txBody>
      </p:sp>
      <p:pic>
        <p:nvPicPr>
          <p:cNvPr id="25" name="Picture 23" descr="C:\Users\Lugmayr\Dropbox\Global Network.jpg">
            <a:extLst>
              <a:ext uri="{FF2B5EF4-FFF2-40B4-BE49-F238E27FC236}">
                <a16:creationId xmlns:a16="http://schemas.microsoft.com/office/drawing/2014/main" id="{46DAD481-B9DC-47A8-A49B-097D2E07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61" y="4573003"/>
            <a:ext cx="2162276" cy="144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28886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17" y="1017162"/>
            <a:ext cx="8153400" cy="762000"/>
          </a:xfrm>
        </p:spPr>
        <p:txBody>
          <a:bodyPr/>
          <a:lstStyle/>
          <a:p>
            <a:r>
              <a:rPr lang="en-GB" sz="3000" b="1" dirty="0" smtClean="0"/>
              <a:t>Two GN-SEC meetings/Conferences in 2018</a:t>
            </a:r>
            <a:endParaRPr lang="en-GB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0" y="2032459"/>
            <a:ext cx="5321779" cy="1940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5" y="4495800"/>
            <a:ext cx="3749341" cy="2069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3" descr="C:\Users\Lugmayr\Dropbox\Global Net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26640"/>
            <a:ext cx="3291281" cy="2195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13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503" y="618991"/>
            <a:ext cx="8218488" cy="1479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698DF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698DF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Welcome to the GN-SEC makerspace!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0E0D6-7FA4-4AF4-8C65-FFF5E1B82324}"/>
              </a:ext>
            </a:extLst>
          </p:cNvPr>
          <p:cNvSpPr txBox="1"/>
          <p:nvPr/>
        </p:nvSpPr>
        <p:spPr>
          <a:xfrm>
            <a:off x="2057399" y="1752600"/>
            <a:ext cx="4479033" cy="2154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Where the day has more than 24 hours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!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Mr.</a:t>
            </a:r>
            <a:r>
              <a:rPr kumimoji="0" lang="en-US" sz="14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Martin </a:t>
            </a:r>
            <a:r>
              <a:rPr kumimoji="0" lang="en-US" sz="140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Lugmayr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, </a:t>
            </a:r>
            <a:br>
              <a:rPr lang="en-US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Climate Policy and Partnerships Division </a:t>
            </a:r>
            <a:br>
              <a:rPr lang="en-US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UNIDO</a:t>
            </a:r>
            <a:endParaRPr kumimoji="0" lang="en-US" sz="140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/>
            </a:r>
            <a:b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</a:b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GN-SEC Contact: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1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info@gn-sec.net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AT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www.gn-sec.net</a:t>
            </a:r>
          </a:p>
        </p:txBody>
      </p:sp>
      <p:pic>
        <p:nvPicPr>
          <p:cNvPr id="7" name="Bild 4" descr="bild gn sec.jpg">
            <a:extLst>
              <a:ext uri="{FF2B5EF4-FFF2-40B4-BE49-F238E27FC236}">
                <a16:creationId xmlns:a16="http://schemas.microsoft.com/office/drawing/2014/main" id="{ABE77C60-C655-4C45-9CC3-A46E13574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4038600"/>
            <a:ext cx="4800600" cy="216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58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738A-33D4-4E75-9A1F-29E35723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49" y="685800"/>
            <a:ext cx="8708551" cy="1098486"/>
          </a:xfrm>
        </p:spPr>
        <p:txBody>
          <a:bodyPr>
            <a:normAutofit/>
          </a:bodyPr>
          <a:lstStyle/>
          <a:p>
            <a:r>
              <a:rPr lang="de-AT" sz="2600" b="1" dirty="0">
                <a:solidFill>
                  <a:schemeClr val="tx1"/>
                </a:solidFill>
              </a:rPr>
              <a:t>Benefits of regional </a:t>
            </a:r>
            <a:r>
              <a:rPr lang="de-AT" sz="2600" b="1" dirty="0" err="1">
                <a:solidFill>
                  <a:schemeClr val="tx1"/>
                </a:solidFill>
              </a:rPr>
              <a:t>energy</a:t>
            </a:r>
            <a:r>
              <a:rPr lang="de-AT" sz="2600" b="1" dirty="0">
                <a:solidFill>
                  <a:schemeClr val="tx1"/>
                </a:solidFill>
              </a:rPr>
              <a:t> and </a:t>
            </a:r>
            <a:r>
              <a:rPr lang="de-AT" sz="2600" b="1" dirty="0" err="1">
                <a:solidFill>
                  <a:schemeClr val="tx1"/>
                </a:solidFill>
              </a:rPr>
              <a:t>climate</a:t>
            </a:r>
            <a:r>
              <a:rPr lang="de-AT" sz="2600" b="1" dirty="0">
                <a:solidFill>
                  <a:schemeClr val="tx1"/>
                </a:solidFill>
              </a:rPr>
              <a:t> </a:t>
            </a:r>
            <a:r>
              <a:rPr lang="de-AT" sz="2600" b="1" dirty="0" err="1">
                <a:solidFill>
                  <a:schemeClr val="tx1"/>
                </a:solidFill>
              </a:rPr>
              <a:t>cooperation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69966-2B60-48A4-B7AF-AC06AF606C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F52008-DEED-49DA-B3F3-D21C7BCD7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976239"/>
              </p:ext>
            </p:extLst>
          </p:nvPr>
        </p:nvGraphicFramePr>
        <p:xfrm>
          <a:off x="3657600" y="1784285"/>
          <a:ext cx="6400800" cy="421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F4C8654C-E135-4365-BB82-D55F6AFAD157}"/>
              </a:ext>
            </a:extLst>
          </p:cNvPr>
          <p:cNvSpPr/>
          <p:nvPr/>
        </p:nvSpPr>
        <p:spPr>
          <a:xfrm rot="17283795">
            <a:off x="5491911" y="4771679"/>
            <a:ext cx="624241" cy="443066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D865F-118A-4351-9B90-3E52533E1607}"/>
              </a:ext>
            </a:extLst>
          </p:cNvPr>
          <p:cNvSpPr txBox="1"/>
          <p:nvPr/>
        </p:nvSpPr>
        <p:spPr>
          <a:xfrm>
            <a:off x="5042806" y="5496634"/>
            <a:ext cx="150352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Missing</a:t>
            </a:r>
            <a:r>
              <a:rPr kumimoji="0" lang="de-AT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link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1BB18-A6B1-4117-A1E8-5E6B9E6E8E18}"/>
              </a:ext>
            </a:extLst>
          </p:cNvPr>
          <p:cNvSpPr txBox="1"/>
          <p:nvPr/>
        </p:nvSpPr>
        <p:spPr>
          <a:xfrm>
            <a:off x="130648" y="1524000"/>
            <a:ext cx="4912158" cy="5170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sym typeface="Arial"/>
              </a:rPr>
              <a:t>Missing link between int</a:t>
            </a:r>
            <a:r>
              <a:rPr lang="en-US" sz="1600" i="1" dirty="0">
                <a:solidFill>
                  <a:srgbClr val="000000"/>
                </a:solidFill>
                <a:sym typeface="Arial"/>
              </a:rPr>
              <a:t>. climate </a:t>
            </a:r>
            <a:r>
              <a:rPr lang="en-US" sz="1600" i="1" dirty="0" smtClean="0">
                <a:solidFill>
                  <a:srgbClr val="000000"/>
                </a:solidFill>
                <a:sym typeface="Arial"/>
              </a:rPr>
              <a:t>agreements (instruments) and national implementation</a:t>
            </a:r>
          </a:p>
          <a:p>
            <a:pPr hangingPunct="0"/>
            <a:endParaRPr lang="en-US" sz="500" i="1" dirty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Address 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barriers jointly at lower cost with shared resources and 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“makerspace”</a:t>
            </a:r>
            <a:endParaRPr lang="en-US" sz="16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sym typeface="Arial"/>
              </a:rPr>
              <a:t>Economies of scale through common markets following </a:t>
            </a:r>
            <a:r>
              <a:rPr lang="en-US" sz="1600" i="1" dirty="0" smtClean="0">
                <a:solidFill>
                  <a:srgbClr val="000000"/>
                </a:solidFill>
                <a:sym typeface="Arial"/>
              </a:rPr>
              <a:t>harmonized </a:t>
            </a:r>
            <a:r>
              <a:rPr lang="en-US" sz="1600" i="1" dirty="0">
                <a:solidFill>
                  <a:srgbClr val="000000"/>
                </a:solidFill>
                <a:sym typeface="Arial"/>
              </a:rPr>
              <a:t>standards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Strengthen regional capacities to plan, coordinate, implement and monitor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2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Promote equal progress between countries</a:t>
            </a:r>
          </a:p>
          <a:p>
            <a:pPr hangingPunct="0"/>
            <a:endParaRPr lang="en-US" sz="3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hangingPunct="0"/>
            <a:endParaRPr lang="en-US" sz="3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O</a:t>
            </a: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wnership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 and</a:t>
            </a: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priority</a:t>
            </a: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-setting by the region for the region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3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3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De-risking through joint standards/regulation </a:t>
            </a:r>
          </a:p>
          <a:p>
            <a:pPr hangingPunct="0"/>
            <a:endParaRPr lang="en-US" sz="3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i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Donor harmonization and coordination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300" i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sym typeface="Arial"/>
              </a:rPr>
              <a:t>Enhanced inclusiveness through regional local content requirements, entrepreneurship and innovation support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i="1" dirty="0">
              <a:solidFill>
                <a:srgbClr val="000000"/>
              </a:solidFill>
              <a:sym typeface="Arial"/>
            </a:endParaRPr>
          </a:p>
          <a:p>
            <a:pPr hangingPunct="0"/>
            <a:endParaRPr lang="en-US" sz="300" i="1" dirty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000000"/>
              </a:solidFill>
              <a:sym typeface="Arial"/>
            </a:endParaRPr>
          </a:p>
          <a:p>
            <a:pPr hangingPunct="0"/>
            <a:endParaRPr lang="en-US" sz="300" i="1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94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D209-0A26-4079-AF3B-F31989C4D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966693"/>
            <a:ext cx="8797101" cy="1166907"/>
          </a:xfrm>
        </p:spPr>
        <p:txBody>
          <a:bodyPr/>
          <a:lstStyle/>
          <a:p>
            <a:pPr algn="ctr"/>
            <a:r>
              <a:rPr lang="en-US" sz="1800" b="1" dirty="0" smtClean="0"/>
              <a:t>GN-SEC South-South Cooperation Platform: </a:t>
            </a:r>
            <a:r>
              <a:rPr lang="en-US" sz="1800" b="1" dirty="0" smtClean="0">
                <a:hlinkClick r:id="rId2"/>
              </a:rPr>
              <a:t>www.gn-sec.net</a:t>
            </a: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1800" i="1" dirty="0" smtClean="0"/>
              <a:t>The </a:t>
            </a:r>
            <a:r>
              <a:rPr lang="en-US" sz="1800" i="1" dirty="0"/>
              <a:t>sun never goes down in the GN-SEC!</a:t>
            </a:r>
            <a:endParaRPr lang="en-GB" sz="1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20055-62FB-46BC-AB9F-61B41E22C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33" t="10755" r="1667" b="17711"/>
          <a:stretch/>
        </p:blipFill>
        <p:spPr>
          <a:xfrm>
            <a:off x="533400" y="1666857"/>
            <a:ext cx="8015222" cy="37751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4295" y="5758687"/>
            <a:ext cx="5142567" cy="574810"/>
            <a:chOff x="312733" y="1884199"/>
            <a:chExt cx="5142567" cy="574810"/>
          </a:xfrm>
        </p:grpSpPr>
        <p:pic>
          <p:nvPicPr>
            <p:cNvPr id="6" name="Picture 5" descr="http://www.gn-sec.net/sites/default/files/partner/images/oeza_jpeg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33" y="2005718"/>
              <a:ext cx="1439545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http://www.gn-sec.net/sites/default/files/partner/images/logo-vector-aecid-ministerio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029749"/>
              <a:ext cx="1924050" cy="42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http://www.gn-sec.net/sites/default/files/partner/images/mfa-720x294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760" y="1884199"/>
              <a:ext cx="1399540" cy="571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626D209-0A26-4079-AF3B-F31989C4DE43}"/>
              </a:ext>
            </a:extLst>
          </p:cNvPr>
          <p:cNvSpPr txBox="1">
            <a:spLocks/>
          </p:cNvSpPr>
          <p:nvPr/>
        </p:nvSpPr>
        <p:spPr>
          <a:xfrm>
            <a:off x="332112" y="5520026"/>
            <a:ext cx="1818578" cy="72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t" anchorCtr="0">
            <a:no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44454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b="1" u="sng" kern="0" dirty="0" smtClean="0"/>
              <a:t>Core partners</a:t>
            </a:r>
            <a:endParaRPr lang="en-GB" sz="1800" b="1" u="sng" kern="0" dirty="0"/>
          </a:p>
        </p:txBody>
      </p:sp>
    </p:spTree>
    <p:extLst>
      <p:ext uri="{BB962C8B-B14F-4D97-AF65-F5344CB8AC3E}">
        <p14:creationId xmlns:p14="http://schemas.microsoft.com/office/powerpoint/2010/main" val="10865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406C7-DD11-4BAC-BE55-FA392D7C0027}"/>
              </a:ext>
            </a:extLst>
          </p:cNvPr>
          <p:cNvSpPr/>
          <p:nvPr/>
        </p:nvSpPr>
        <p:spPr>
          <a:xfrm>
            <a:off x="386442" y="1066800"/>
            <a:ext cx="8458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 b="1" kern="0" dirty="0">
                <a:latin typeface="Cambria (Headings)"/>
              </a:rPr>
              <a:t>Functions of the GN-SEC Platform:</a:t>
            </a:r>
            <a:endParaRPr lang="en-US" sz="2000" dirty="0">
              <a:latin typeface="Cambria (Headings)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18512AE-FA93-4051-A8EC-261E2F7916B4}"/>
              </a:ext>
            </a:extLst>
          </p:cNvPr>
          <p:cNvSpPr txBox="1">
            <a:spLocks/>
          </p:cNvSpPr>
          <p:nvPr/>
        </p:nvSpPr>
        <p:spPr>
          <a:xfrm>
            <a:off x="420458" y="1600200"/>
            <a:ext cx="8424184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marL="171450" marR="0" indent="-17145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78AC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544830" marR="0" indent="-213358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78AC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930402" marR="0" indent="-25603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78AC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312690" marR="0" indent="-295421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78AC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655590" marR="0" indent="-295421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ln>
                  <a:noFill/>
                </a:ln>
                <a:solidFill>
                  <a:srgbClr val="078AC5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Raising the profile and visibility of the network on global level;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Advocating for SDG-7, SDG-9 and SDG-13;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South-south cooperation on common issues and solutions (e.g. SIDS, LDCs)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000" kern="0" dirty="0">
                <a:solidFill>
                  <a:schemeClr val="tx1"/>
                </a:solidFill>
              </a:rPr>
              <a:t>Advocating for more inlusive SECT technology transfer processes;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Joint policy inputs for international energy and climate processes;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Effective communication, public relations and  cooperate identity;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Lessons learned and joint learning on technical and institutional aspects;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Joint quality assurance and monitoring of results;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Provision of global services and promote joint products;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Promote Joint programs and projects;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Joint fund raising;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Strategic partnerships with int. organizations, industry, civil society, investors and foundations; </a:t>
            </a:r>
          </a:p>
        </p:txBody>
      </p:sp>
    </p:spTree>
    <p:extLst>
      <p:ext uri="{BB962C8B-B14F-4D97-AF65-F5344CB8AC3E}">
        <p14:creationId xmlns:p14="http://schemas.microsoft.com/office/powerpoint/2010/main" val="2476018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3716-0967-42CB-B249-698CB3A8C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042639"/>
            <a:ext cx="9144000" cy="685800"/>
          </a:xfrm>
        </p:spPr>
        <p:txBody>
          <a:bodyPr/>
          <a:lstStyle/>
          <a:p>
            <a:r>
              <a:rPr lang="de-AT" sz="3000" dirty="0" smtClean="0">
                <a:solidFill>
                  <a:schemeClr val="tx1"/>
                </a:solidFill>
              </a:rPr>
              <a:t>Mission and Vision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C0FC-DEAE-4CD9-A51C-270668F88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EAB36-D06E-413A-AE20-EABC604B9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3458" r="10833" b="8499"/>
          <a:stretch/>
        </p:blipFill>
        <p:spPr>
          <a:xfrm>
            <a:off x="457200" y="1572322"/>
            <a:ext cx="798556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B996A-E7FD-46FC-8C19-3E170AFA9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BCC15-2248-4A73-B84D-40EE841EA4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C88DF6-9742-4F2E-B91B-54C7F3129430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838200"/>
            <a:ext cx="8686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0698DF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AT" altLang="en-US" sz="2600" b="1" kern="0" dirty="0" smtClean="0">
                <a:solidFill>
                  <a:schemeClr val="tx1"/>
                </a:solidFill>
              </a:rPr>
              <a:t>Addressing the barriers </a:t>
            </a:r>
            <a:r>
              <a:rPr lang="de-AT" altLang="en-US" sz="2600" b="1" kern="0" dirty="0">
                <a:solidFill>
                  <a:schemeClr val="tx1"/>
                </a:solidFill>
              </a:rPr>
              <a:t>for </a:t>
            </a:r>
            <a:r>
              <a:rPr lang="de-AT" altLang="en-US" sz="2600" b="1" kern="0" dirty="0" smtClean="0">
                <a:solidFill>
                  <a:schemeClr val="tx1"/>
                </a:solidFill>
              </a:rPr>
              <a:t>inclusive </a:t>
            </a:r>
            <a:r>
              <a:rPr lang="de-AT" altLang="en-US" sz="2600" b="1" kern="0" dirty="0">
                <a:solidFill>
                  <a:schemeClr val="tx1"/>
                </a:solidFill>
              </a:rPr>
              <a:t>sustainable energy </a:t>
            </a:r>
            <a:r>
              <a:rPr lang="de-AT" altLang="en-US" sz="2600" b="1" kern="0" dirty="0" smtClean="0">
                <a:solidFill>
                  <a:schemeClr val="tx1"/>
                </a:solidFill>
              </a:rPr>
              <a:t>and climate technology markets regionally </a:t>
            </a:r>
            <a:endParaRPr lang="en-US" altLang="en-US" sz="2600" b="1" kern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8CE90-9056-4F9E-9947-3DA5573A0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6" t="24682" r="20833" b="8499"/>
          <a:stretch/>
        </p:blipFill>
        <p:spPr>
          <a:xfrm>
            <a:off x="175524" y="1981200"/>
            <a:ext cx="5387076" cy="4260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7CDCFA-0663-41F1-83C9-C16579CBE9D2}"/>
              </a:ext>
            </a:extLst>
          </p:cNvPr>
          <p:cNvSpPr txBox="1"/>
          <p:nvPr/>
        </p:nvSpPr>
        <p:spPr>
          <a:xfrm>
            <a:off x="5825150" y="3450195"/>
            <a:ext cx="2944788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4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Addressing the barriers on the demand and supply side simultaneously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400" b="1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5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5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832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406C7-DD11-4BAC-BE55-FA392D7C0027}"/>
              </a:ext>
            </a:extLst>
          </p:cNvPr>
          <p:cNvSpPr/>
          <p:nvPr/>
        </p:nvSpPr>
        <p:spPr>
          <a:xfrm>
            <a:off x="381000" y="9538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b="1" kern="0" dirty="0" smtClean="0">
                <a:latin typeface="Cambria (Headings)"/>
              </a:rPr>
              <a:t>Complement, upscale and replicate national efforts through regional tools and methodologies – Theory of </a:t>
            </a:r>
            <a:r>
              <a:rPr lang="en-GB" b="1" kern="0" dirty="0">
                <a:latin typeface="Cambria (Headings)"/>
              </a:rPr>
              <a:t>C</a:t>
            </a:r>
            <a:r>
              <a:rPr lang="en-GB" b="1" kern="0" dirty="0" smtClean="0">
                <a:latin typeface="Cambria (Headings)"/>
              </a:rPr>
              <a:t>hange</a:t>
            </a:r>
            <a:endParaRPr lang="en-US" dirty="0">
              <a:latin typeface="Cambria (Heading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498B0-B74C-4584-B6EB-6AD1B335D92A}"/>
              </a:ext>
            </a:extLst>
          </p:cNvPr>
          <p:cNvPicPr/>
          <p:nvPr/>
        </p:nvPicPr>
        <p:blipFill rotWithShape="1">
          <a:blip r:embed="rId2"/>
          <a:srcRect l="30288" t="37914" r="8494" b="33718"/>
          <a:stretch/>
        </p:blipFill>
        <p:spPr bwMode="auto">
          <a:xfrm>
            <a:off x="1295400" y="1719146"/>
            <a:ext cx="6858000" cy="1862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3C5134-33AD-464E-9597-B8FD0764F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25842" r="10833" b="8499"/>
          <a:stretch/>
        </p:blipFill>
        <p:spPr>
          <a:xfrm>
            <a:off x="2044576" y="3581400"/>
            <a:ext cx="5664447" cy="2819400"/>
          </a:xfrm>
          <a:prstGeom prst="rect">
            <a:avLst/>
          </a:prstGeom>
        </p:spPr>
      </p:pic>
      <p:pic>
        <p:nvPicPr>
          <p:cNvPr id="5" name="Picture 4" descr="cid:9ac044a9-611c-41ec-a7a3-c7ae83bb8de3@unido.org">
            <a:extLst>
              <a:ext uri="{FF2B5EF4-FFF2-40B4-BE49-F238E27FC236}">
                <a16:creationId xmlns:a16="http://schemas.microsoft.com/office/drawing/2014/main" id="{72679C77-0516-4EBD-B000-A0574D4E4F4D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848"/>
          <a:stretch>
            <a:fillRect/>
          </a:stretch>
        </p:blipFill>
        <p:spPr bwMode="auto">
          <a:xfrm>
            <a:off x="228600" y="1905000"/>
            <a:ext cx="1640269" cy="53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5521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738A-33D4-4E75-9A1F-29E35723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9" y="730314"/>
            <a:ext cx="8708551" cy="1098486"/>
          </a:xfrm>
        </p:spPr>
        <p:txBody>
          <a:bodyPr>
            <a:normAutofit/>
          </a:bodyPr>
          <a:lstStyle/>
          <a:p>
            <a:r>
              <a:rPr lang="de-AT" sz="2600" b="1" dirty="0" smtClean="0">
                <a:solidFill>
                  <a:schemeClr val="tx1"/>
                </a:solidFill>
              </a:rPr>
              <a:t>Selected results/impacts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69966-2B60-48A4-B7AF-AC06AF606C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F52008-DEED-49DA-B3F3-D21C7BCD7B6E}"/>
              </a:ext>
            </a:extLst>
          </p:cNvPr>
          <p:cNvGraphicFramePr/>
          <p:nvPr>
            <p:extLst/>
          </p:nvPr>
        </p:nvGraphicFramePr>
        <p:xfrm>
          <a:off x="4629150" y="2320592"/>
          <a:ext cx="5829300" cy="3794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61BB18-A6B1-4117-A1E8-5E6B9E6E8E18}"/>
              </a:ext>
            </a:extLst>
          </p:cNvPr>
          <p:cNvSpPr txBox="1"/>
          <p:nvPr/>
        </p:nvSpPr>
        <p:spPr>
          <a:xfrm>
            <a:off x="278566" y="1543649"/>
            <a:ext cx="5665034" cy="583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Innovated the regional institutional set-up for RE&amp;EE in 6 regions </a:t>
            </a:r>
            <a:r>
              <a:rPr lang="en-US" sz="1600" dirty="0" smtClean="0">
                <a:solidFill>
                  <a:srgbClr val="000000"/>
                </a:solidFill>
                <a:sym typeface="Arial"/>
              </a:rPr>
              <a:t>mainly covering LDCs and SIDS with population of more than 1,1 billion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sym typeface="Arial"/>
              </a:rPr>
              <a:t>Adopted by more than </a:t>
            </a: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97 Ministers of Energy and Heads of State </a:t>
            </a:r>
            <a:r>
              <a:rPr lang="en-US" sz="1600" dirty="0" smtClean="0">
                <a:solidFill>
                  <a:srgbClr val="000000"/>
                </a:solidFill>
                <a:sym typeface="Arial"/>
              </a:rPr>
              <a:t>in mostly LDCs and SIDS</a:t>
            </a:r>
          </a:p>
          <a:p>
            <a:pPr hangingPunct="0"/>
            <a:endParaRPr lang="en-US" sz="500" dirty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Employs around 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90 regional staff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(excl. consultants and temporary assistance)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Leveraged more than USD 300 million direct funding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for GN-SEC Programs (excl. investment leveraged through these activities)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Developed 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4 regional RE&amp;EE policies (incl. one on gender)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and 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15 national action and investment plans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b="1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b="1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Develops regional EE standards covering more than 50 countries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(e.g. appliances, solar thermal)</a:t>
            </a:r>
          </a:p>
          <a:p>
            <a:pPr hangingPunct="0"/>
            <a:endParaRPr lang="en-US" sz="500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hangingPunct="0"/>
            <a:endParaRPr lang="en-US" sz="500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Operates</a:t>
            </a:r>
            <a:r>
              <a:rPr lang="en-US" sz="160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1600" b="1" dirty="0">
                <a:solidFill>
                  <a:srgbClr val="000000"/>
                </a:solidFill>
                <a:sym typeface="Arial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sym typeface="Arial"/>
              </a:rPr>
              <a:t>regional </a:t>
            </a:r>
            <a:r>
              <a:rPr lang="en-US" sz="1600" b="1" dirty="0">
                <a:solidFill>
                  <a:srgbClr val="000000"/>
                </a:solidFill>
                <a:sym typeface="Arial"/>
              </a:rPr>
              <a:t>RE&amp;EE information systems </a:t>
            </a:r>
            <a:r>
              <a:rPr lang="en-US" sz="1600" dirty="0">
                <a:solidFill>
                  <a:srgbClr val="000000"/>
                </a:solidFill>
                <a:sym typeface="Arial"/>
              </a:rPr>
              <a:t>with more than </a:t>
            </a:r>
            <a:r>
              <a:rPr lang="en-US" sz="1600" dirty="0" smtClean="0">
                <a:solidFill>
                  <a:srgbClr val="000000"/>
                </a:solidFill>
                <a:sym typeface="Arial"/>
              </a:rPr>
              <a:t>2.000 documents/studies and GIS data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 smtClean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300" i="1" dirty="0">
              <a:solidFill>
                <a:srgbClr val="000000"/>
              </a:solidFill>
              <a:sym typeface="Arial"/>
            </a:endParaRPr>
          </a:p>
          <a:p>
            <a:pPr hangingPunct="0"/>
            <a:endParaRPr lang="en-US" sz="300" i="1" dirty="0">
              <a:solidFill>
                <a:srgbClr val="000000"/>
              </a:solidFill>
              <a:sym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000000"/>
              </a:solidFill>
              <a:sym typeface="Arial"/>
            </a:endParaRPr>
          </a:p>
          <a:p>
            <a:pPr hangingPunct="0"/>
            <a:endParaRPr lang="en-US" sz="300" i="1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498B0-B74C-4584-B6EB-6AD1B335D92A}"/>
              </a:ext>
            </a:extLst>
          </p:cNvPr>
          <p:cNvPicPr/>
          <p:nvPr/>
        </p:nvPicPr>
        <p:blipFill rotWithShape="1">
          <a:blip r:embed="rId7"/>
          <a:srcRect l="30288" t="37914" r="8494" b="34925"/>
          <a:stretch/>
        </p:blipFill>
        <p:spPr bwMode="auto">
          <a:xfrm>
            <a:off x="6120927" y="1295400"/>
            <a:ext cx="2870673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1627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21981</TotalTime>
  <Words>1365</Words>
  <Application>Microsoft Office PowerPoint</Application>
  <PresentationFormat>On-screen Show (4:3)</PresentationFormat>
  <Paragraphs>408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MS PGothic</vt:lpstr>
      <vt:lpstr>Arial</vt:lpstr>
      <vt:lpstr>Calibri</vt:lpstr>
      <vt:lpstr>Cambria (Headings)</vt:lpstr>
      <vt:lpstr>Helvetica</vt:lpstr>
      <vt:lpstr>MetaBold-Roman</vt:lpstr>
      <vt:lpstr>Wingdings</vt:lpstr>
      <vt:lpstr>1_Office Theme</vt:lpstr>
      <vt:lpstr>Global Network of Regional Sustainable Energy Centers  (GN-SEC) Program   – Looking back and going forward –     </vt:lpstr>
      <vt:lpstr>PowerPoint Presentation</vt:lpstr>
      <vt:lpstr>Benefits of regional energy and climate cooperation</vt:lpstr>
      <vt:lpstr>GN-SEC South-South Cooperation Platform: www.gn-sec.net    The sun never goes down in the GN-SEC!</vt:lpstr>
      <vt:lpstr>PowerPoint Presentation</vt:lpstr>
      <vt:lpstr>Mission and Vision</vt:lpstr>
      <vt:lpstr>PowerPoint Presentation</vt:lpstr>
      <vt:lpstr>PowerPoint Presentation</vt:lpstr>
      <vt:lpstr>Selected results/impacts</vt:lpstr>
      <vt:lpstr>PowerPoint Presentation</vt:lpstr>
      <vt:lpstr>PowerPoint Presentation</vt:lpstr>
      <vt:lpstr>PowerPoint Presentation</vt:lpstr>
      <vt:lpstr>ECOWAS Centre for Renewable Energy and Energy Efficiency (ECREEE)  – Third Operational Phase  </vt:lpstr>
      <vt:lpstr>Regional Centre for Renewable Energy and Energy Efficiency (RCREEE)  – Third Operational Phase  </vt:lpstr>
      <vt:lpstr>SADC Centre for Renewable Energy and Energy Efficiency (SACREEE) – First operational phase</vt:lpstr>
      <vt:lpstr>East African Centre for Renewable Energy and Energy Efficiency (EACREEE)  – First operational phase </vt:lpstr>
      <vt:lpstr>Pacific Centre for Renewable Energy and Energy Efficiency (PCREEE)  – First Operational Phase </vt:lpstr>
      <vt:lpstr>Caribbean Centre for Renewable Energy and Energy Efficiency (CCREEE) – First operational phase </vt:lpstr>
      <vt:lpstr>PowerPoint Presentation</vt:lpstr>
      <vt:lpstr>Two GN-SEC meetings/Conferences in 2018</vt:lpstr>
      <vt:lpstr>PowerPoint Presentation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clean energy through Industry 4.0</dc:title>
  <dc:creator>UNIDO</dc:creator>
  <cp:lastModifiedBy>Solomone Fifita</cp:lastModifiedBy>
  <cp:revision>343</cp:revision>
  <cp:lastPrinted>2017-10-17T11:59:10Z</cp:lastPrinted>
  <dcterms:created xsi:type="dcterms:W3CDTF">2017-10-12T11:47:22Z</dcterms:created>
  <dcterms:modified xsi:type="dcterms:W3CDTF">2019-12-03T19:12:29Z</dcterms:modified>
</cp:coreProperties>
</file>