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1" cy="12192000"/>
  <p:notesSz cx="12192001" cy="12192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87492" y="567054"/>
            <a:ext cx="2017014" cy="6476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816" y="2599944"/>
            <a:ext cx="10728366" cy="388592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Relationship Id="rId4" Type="http://schemas.openxmlformats.org/officeDocument/2006/relationships/image" Target="../media/image6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png"/><Relationship Id="rId8" Type="http://schemas.openxmlformats.org/officeDocument/2006/relationships/image" Target="../media/image29.jpg"/><Relationship Id="rId9" Type="http://schemas.openxmlformats.org/officeDocument/2006/relationships/image" Target="../media/image3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jpg"/><Relationship Id="rId10" Type="http://schemas.openxmlformats.org/officeDocument/2006/relationships/image" Target="../media/image39.jpg"/><Relationship Id="rId11" Type="http://schemas.openxmlformats.org/officeDocument/2006/relationships/image" Target="../media/image4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8" Type="http://schemas.openxmlformats.org/officeDocument/2006/relationships/image" Target="../media/image47.png"/><Relationship Id="rId9" Type="http://schemas.openxmlformats.org/officeDocument/2006/relationships/image" Target="../media/image48.jpg"/><Relationship Id="rId10" Type="http://schemas.openxmlformats.org/officeDocument/2006/relationships/image" Target="../media/image49.jpg"/><Relationship Id="rId11" Type="http://schemas.openxmlformats.org/officeDocument/2006/relationships/image" Target="../media/image5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62292" y="5533135"/>
            <a:ext cx="3813175" cy="12211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L="12700" marR="12700" indent="1936750">
              <a:lnSpc>
                <a:spcPct val="92000"/>
              </a:lnSpc>
            </a:pPr>
            <a:r>
              <a:rPr dirty="0" smtClean="0" sz="2800" spc="-20">
                <a:solidFill>
                  <a:srgbClr val="B5490F"/>
                </a:solidFill>
                <a:latin typeface="Lucida Sans Unicode"/>
                <a:cs typeface="Lucida Sans Unicode"/>
              </a:rPr>
              <a:t>Ofa</a:t>
            </a:r>
            <a:r>
              <a:rPr dirty="0" smtClean="0" sz="2800" spc="10">
                <a:solidFill>
                  <a:srgbClr val="B5490F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Sefana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 D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e</a:t>
            </a:r>
            <a:r>
              <a:rPr dirty="0" smtClean="0" sz="2800" spc="-20">
                <a:solidFill>
                  <a:srgbClr val="B5490F"/>
                </a:solidFill>
                <a:latin typeface="Lucida Sans Unicode"/>
                <a:cs typeface="Lucida Sans Unicode"/>
              </a:rPr>
              <a:t>p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a</a:t>
            </a:r>
            <a:r>
              <a:rPr dirty="0" smtClean="0" sz="2800" spc="-20">
                <a:solidFill>
                  <a:srgbClr val="B5490F"/>
                </a:solidFill>
                <a:latin typeface="Lucida Sans Unicode"/>
                <a:cs typeface="Lucida Sans Unicode"/>
              </a:rPr>
              <a:t>rtme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n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t</a:t>
            </a:r>
            <a:r>
              <a:rPr dirty="0" smtClean="0" sz="2800" spc="20">
                <a:solidFill>
                  <a:srgbClr val="B5490F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of</a:t>
            </a:r>
            <a:r>
              <a:rPr dirty="0" smtClean="0" sz="2800" spc="-5">
                <a:solidFill>
                  <a:srgbClr val="B5490F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0">
                <a:solidFill>
                  <a:srgbClr val="B5490F"/>
                </a:solidFill>
                <a:latin typeface="Lucida Sans Unicode"/>
                <a:cs typeface="Lucida Sans Unicode"/>
              </a:rPr>
              <a:t>E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n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ergy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 Ministry</a:t>
            </a:r>
            <a:r>
              <a:rPr dirty="0" smtClean="0" sz="2800" spc="25">
                <a:solidFill>
                  <a:srgbClr val="B5490F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15">
                <a:solidFill>
                  <a:srgbClr val="B5490F"/>
                </a:solidFill>
                <a:latin typeface="Lucida Sans Unicode"/>
                <a:cs typeface="Lucida Sans Unicode"/>
              </a:rPr>
              <a:t>of</a:t>
            </a:r>
            <a:r>
              <a:rPr dirty="0" smtClean="0" sz="2800" spc="-5">
                <a:solidFill>
                  <a:srgbClr val="B5490F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0">
                <a:solidFill>
                  <a:srgbClr val="B5490F"/>
                </a:solidFill>
                <a:latin typeface="Lucida Sans Unicode"/>
                <a:cs typeface="Lucida Sans Unicode"/>
              </a:rPr>
              <a:t>M</a:t>
            </a:r>
            <a:r>
              <a:rPr dirty="0" smtClean="0" sz="2800" spc="-20">
                <a:solidFill>
                  <a:srgbClr val="B5490F"/>
                </a:solidFill>
                <a:latin typeface="Lucida Sans Unicode"/>
                <a:cs typeface="Lucida Sans Unicode"/>
              </a:rPr>
              <a:t>EIDECC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5211" y="2267711"/>
            <a:ext cx="10120884" cy="1844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67027" y="2269235"/>
            <a:ext cx="8348472" cy="1130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9041892" y="2269235"/>
            <a:ext cx="967740" cy="1130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9336023" y="2269235"/>
            <a:ext cx="2048255" cy="113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473708" y="2878835"/>
            <a:ext cx="9643872" cy="11308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691767" y="2364994"/>
            <a:ext cx="9210040" cy="12757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 smtClean="0" sz="4000" spc="-30">
                <a:solidFill>
                  <a:srgbClr val="FFFF00"/>
                </a:solidFill>
                <a:latin typeface="Lucida Sans Unicode"/>
                <a:cs typeface="Lucida Sans Unicode"/>
              </a:rPr>
              <a:t>TONGA</a:t>
            </a:r>
            <a:r>
              <a:rPr dirty="0" smtClean="0" sz="4000" spc="10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4000" spc="-30">
                <a:solidFill>
                  <a:srgbClr val="FFFF00"/>
                </a:solidFill>
                <a:latin typeface="Lucida Sans Unicode"/>
                <a:cs typeface="Lucida Sans Unicode"/>
              </a:rPr>
              <a:t>EN</a:t>
            </a:r>
            <a:r>
              <a:rPr dirty="0" smtClean="0" sz="4000" spc="-40">
                <a:solidFill>
                  <a:srgbClr val="FFFF00"/>
                </a:solidFill>
                <a:latin typeface="Lucida Sans Unicode"/>
                <a:cs typeface="Lucida Sans Unicode"/>
              </a:rPr>
              <a:t>E</a:t>
            </a:r>
            <a:r>
              <a:rPr dirty="0" smtClean="0" sz="4000" spc="-30">
                <a:solidFill>
                  <a:srgbClr val="FFFF00"/>
                </a:solidFill>
                <a:latin typeface="Lucida Sans Unicode"/>
                <a:cs typeface="Lucida Sans Unicode"/>
              </a:rPr>
              <a:t>RGY</a:t>
            </a:r>
            <a:r>
              <a:rPr dirty="0" smtClean="0" sz="4000" spc="-5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4000" spc="-30">
                <a:solidFill>
                  <a:srgbClr val="FFFF00"/>
                </a:solidFill>
                <a:latin typeface="Lucida Sans Unicode"/>
                <a:cs typeface="Lucida Sans Unicode"/>
              </a:rPr>
              <a:t>ROADMAP</a:t>
            </a:r>
            <a:r>
              <a:rPr dirty="0" smtClean="0" sz="4000" spc="30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4000" spc="-30">
                <a:solidFill>
                  <a:srgbClr val="FFFF00"/>
                </a:solidFill>
                <a:latin typeface="Lucida Sans Unicode"/>
                <a:cs typeface="Lucida Sans Unicode"/>
              </a:rPr>
              <a:t>OF</a:t>
            </a:r>
            <a:r>
              <a:rPr dirty="0" smtClean="0" sz="4000" spc="0">
                <a:solidFill>
                  <a:srgbClr val="FFFF00"/>
                </a:solidFill>
                <a:latin typeface="Lucida Sans Unicode"/>
                <a:cs typeface="Lucida Sans Unicode"/>
              </a:rPr>
              <a:t>F</a:t>
            </a: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-GRID</a:t>
            </a:r>
            <a:endParaRPr sz="4000">
              <a:latin typeface="Lucida Sans Unicode"/>
              <a:cs typeface="Lucida Sans Unicode"/>
            </a:endParaRPr>
          </a:p>
          <a:p>
            <a:pPr algn="ctr" marL="635">
              <a:lnSpc>
                <a:spcPct val="100000"/>
              </a:lnSpc>
            </a:pP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ELE</a:t>
            </a:r>
            <a:r>
              <a:rPr dirty="0" smtClean="0" sz="4000" spc="-50">
                <a:solidFill>
                  <a:srgbClr val="FFFF00"/>
                </a:solidFill>
                <a:latin typeface="Lucida Sans Unicode"/>
                <a:cs typeface="Lucida Sans Unicode"/>
              </a:rPr>
              <a:t>C</a:t>
            </a:r>
            <a:r>
              <a:rPr dirty="0" smtClean="0" sz="4000" spc="0">
                <a:solidFill>
                  <a:srgbClr val="FFFF00"/>
                </a:solidFill>
                <a:latin typeface="Lucida Sans Unicode"/>
                <a:cs typeface="Lucida Sans Unicode"/>
              </a:rPr>
              <a:t>TRI</a:t>
            </a:r>
            <a:r>
              <a:rPr dirty="0" smtClean="0" sz="4000" spc="5">
                <a:solidFill>
                  <a:srgbClr val="FFFF00"/>
                </a:solidFill>
                <a:latin typeface="Lucida Sans Unicode"/>
                <a:cs typeface="Lucida Sans Unicode"/>
              </a:rPr>
              <a:t>F</a:t>
            </a: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ICATION</a:t>
            </a:r>
            <a:r>
              <a:rPr dirty="0" smtClean="0" sz="4000" spc="-5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PROJECTS</a:t>
            </a: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UP</a:t>
            </a:r>
            <a:r>
              <a:rPr dirty="0" smtClean="0" sz="4000" spc="-45">
                <a:solidFill>
                  <a:srgbClr val="FFFF00"/>
                </a:solidFill>
                <a:latin typeface="Lucida Sans Unicode"/>
                <a:cs typeface="Lucida Sans Unicode"/>
              </a:rPr>
              <a:t>D</a:t>
            </a:r>
            <a:r>
              <a:rPr dirty="0" smtClean="0" sz="4000" spc="-25">
                <a:solidFill>
                  <a:srgbClr val="FFFF00"/>
                </a:solidFill>
                <a:latin typeface="Lucida Sans Unicode"/>
                <a:cs typeface="Lucida Sans Unicode"/>
              </a:rPr>
              <a:t>ATE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23032" y="1618488"/>
            <a:ext cx="6748272" cy="1773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921507" y="0"/>
            <a:ext cx="6751320" cy="1773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973323" y="0"/>
            <a:ext cx="6647688" cy="1671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8104" y="114300"/>
            <a:ext cx="5836920" cy="9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6200" y="1167383"/>
            <a:ext cx="5602224" cy="569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66129" y="1547113"/>
          <a:ext cx="6102604" cy="5107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5883"/>
                <a:gridCol w="3717670"/>
              </a:tblGrid>
              <a:tr h="365760">
                <a:tc gridSpan="2">
                  <a:txBody>
                    <a:bodyPr/>
                    <a:lstStyle/>
                    <a:p>
                      <a:pPr marL="1372870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ste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-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083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Japan,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Ita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y/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ia,</a:t>
                      </a:r>
                      <a:r>
                        <a:rPr dirty="0" smtClean="0" sz="1800" spc="4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Cana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USD5.42M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Total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Capaci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0.31kWp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ach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lateral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and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gional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85725" marR="71374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0.1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q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valent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Benef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6700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Ru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Commun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ties</a:t>
                      </a:r>
                      <a:r>
                        <a:rPr dirty="0" smtClean="0" sz="1800" spc="-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conom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c/l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hood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d,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Low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peration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Maint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nanc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cos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&amp;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ff,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1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5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electr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city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ervice.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114302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4541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ict</a:t>
                      </a:r>
                      <a:r>
                        <a:rPr dirty="0" smtClean="0" sz="1800" spc="4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ed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hed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Incor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ated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Society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8104" y="114300"/>
            <a:ext cx="5836920" cy="9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56971" y="1103374"/>
            <a:ext cx="5622036" cy="575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96609" y="1281683"/>
          <a:ext cx="6104128" cy="55826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4012"/>
                <a:gridCol w="4211066"/>
              </a:tblGrid>
              <a:tr h="487044">
                <a:tc gridSpan="2">
                  <a:txBody>
                    <a:bodyPr/>
                    <a:lstStyle/>
                    <a:p>
                      <a:pPr marL="1125855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eet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ste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3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-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9390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Ch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na/Pr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vate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USD3.42M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worth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eq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Total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Capac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230kWp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93776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ach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lateral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852424">
                <a:tc>
                  <a:txBody>
                    <a:bodyPr/>
                    <a:lstStyle/>
                    <a:p>
                      <a:pPr marL="85725" marR="22225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0.7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q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valent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118878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Bene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7495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Saf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at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all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mes;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ovi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main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nanc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;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helps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mes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major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ower 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acko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TCs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pa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cular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6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main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lan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.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84600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63881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ict</a:t>
                      </a:r>
                      <a:r>
                        <a:rPr dirty="0" smtClean="0" sz="1800" spc="4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ed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hed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Incor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ated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Society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F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9192" y="114300"/>
            <a:ext cx="5836920" cy="9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45363" y="1418843"/>
            <a:ext cx="5117592" cy="5439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764529" y="1232535"/>
          <a:ext cx="6125591" cy="56000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4773"/>
                <a:gridCol w="3731768"/>
              </a:tblGrid>
              <a:tr h="415925">
                <a:tc gridSpan="2">
                  <a:txBody>
                    <a:bodyPr/>
                    <a:lstStyle/>
                    <a:p>
                      <a:pPr marL="1044575">
                        <a:lnSpc>
                          <a:spcPct val="100000"/>
                        </a:lnSpc>
                      </a:pP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W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4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-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gr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2771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Japan,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Ita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y/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ia,</a:t>
                      </a:r>
                      <a:r>
                        <a:rPr dirty="0" smtClean="0" sz="1800" spc="4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Cana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21766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USD3.42M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42163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Total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Capac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180kWp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ach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lateral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and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gional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727837">
                <a:tc>
                  <a:txBody>
                    <a:bodyPr/>
                    <a:lstStyle/>
                    <a:p>
                      <a:pPr marL="85725" marR="72263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1.1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q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valent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146306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Benef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3558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Ru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ies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gien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c,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Low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Operat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on/Maintenance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cos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&amp;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ff,</a:t>
                      </a:r>
                      <a:r>
                        <a:rPr dirty="0" smtClean="0" sz="1800" spc="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Pum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Water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q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d.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98775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ag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59385">
                        <a:lnSpc>
                          <a:spcPct val="100099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ict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based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Mana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hed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Incor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ated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Society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4" y="1441703"/>
            <a:ext cx="5768340" cy="5416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592580" y="313943"/>
            <a:ext cx="5836920" cy="976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089650" y="1375028"/>
          <a:ext cx="5982334" cy="53161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2998"/>
                <a:gridCol w="3820286"/>
              </a:tblGrid>
              <a:tr h="365760">
                <a:tc gridSpan="2">
                  <a:txBody>
                    <a:bodyPr/>
                    <a:lstStyle/>
                    <a:p>
                      <a:pPr marL="1299210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ezer</a:t>
                      </a:r>
                      <a:r>
                        <a:rPr dirty="0" smtClean="0" sz="1800" spc="-2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yst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Offgrid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8735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Japan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38722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USD3.2M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5941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Total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Capac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308kWp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38722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ach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Re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gional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668401">
                <a:tc>
                  <a:txBody>
                    <a:bodyPr/>
                    <a:lstStyle/>
                    <a:p>
                      <a:pPr marL="85725" marR="49085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2.2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q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valent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146303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Bene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6891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Rural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Commun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gien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c,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Create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Oppo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r>
                        <a:rPr dirty="0" smtClean="0" sz="1800" spc="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for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women/y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uth</a:t>
                      </a:r>
                      <a:r>
                        <a:rPr dirty="0" smtClean="0" sz="1800" spc="-4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owermen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nal</a:t>
                      </a:r>
                      <a:r>
                        <a:rPr dirty="0" smtClean="0" sz="1800" spc="5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come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hou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.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1050378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24765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ict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ed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hed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Incor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ated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Soc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ety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8104" y="114300"/>
            <a:ext cx="5836920" cy="97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6200" y="1103374"/>
            <a:ext cx="5652516" cy="575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09970" y="1136650"/>
          <a:ext cx="5878449" cy="57276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8633"/>
                <a:gridCol w="3580765"/>
              </a:tblGrid>
              <a:tr h="447928">
                <a:tc gridSpan="2">
                  <a:txBody>
                    <a:bodyPr/>
                    <a:lstStyle/>
                    <a:p>
                      <a:pPr marL="964565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Grid</a:t>
                      </a:r>
                      <a:r>
                        <a:rPr dirty="0" smtClean="0" sz="1800" spc="-3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ste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-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gr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4151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DB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54152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22.4M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454278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Total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Capaci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180kWp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54151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ach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lateral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and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gional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783844">
                <a:tc>
                  <a:txBody>
                    <a:bodyPr/>
                    <a:lstStyle/>
                    <a:p>
                      <a:pPr marL="85725" marR="62674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1.1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q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valent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1463078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Bene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9539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Rural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mmunities</a:t>
                      </a:r>
                      <a:r>
                        <a:rPr dirty="0" smtClean="0" sz="1800" spc="-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gien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c,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Low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Operat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on/Maintenance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co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&amp; ta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f,</a:t>
                      </a:r>
                      <a:r>
                        <a:rPr dirty="0" smtClean="0" sz="1800" spc="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Pum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Water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q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d.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1203411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4668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Commun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Manag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tab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hed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Coo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erat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ve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Soc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ety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Act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F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19325" y="1377441"/>
            <a:ext cx="7750809" cy="12579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 smtClean="0" sz="4000" spc="-30">
                <a:latin typeface="Calibri"/>
                <a:cs typeface="Calibri"/>
              </a:rPr>
              <a:t>MONT</a:t>
            </a:r>
            <a:r>
              <a:rPr dirty="0" smtClean="0" sz="4000" spc="-45">
                <a:latin typeface="Calibri"/>
                <a:cs typeface="Calibri"/>
              </a:rPr>
              <a:t>H</a:t>
            </a:r>
            <a:r>
              <a:rPr dirty="0" smtClean="0" sz="4000" spc="-330">
                <a:latin typeface="Calibri"/>
                <a:cs typeface="Calibri"/>
              </a:rPr>
              <a:t>L</a:t>
            </a:r>
            <a:r>
              <a:rPr dirty="0" smtClean="0" sz="4000" spc="0">
                <a:latin typeface="Calibri"/>
                <a:cs typeface="Calibri"/>
              </a:rPr>
              <a:t>Y</a:t>
            </a:r>
            <a:r>
              <a:rPr dirty="0" smtClean="0" sz="4000" spc="30">
                <a:latin typeface="Calibri"/>
                <a:cs typeface="Calibri"/>
              </a:rPr>
              <a:t> </a:t>
            </a:r>
            <a:r>
              <a:rPr dirty="0" smtClean="0" sz="4000" spc="-320">
                <a:latin typeface="Calibri"/>
                <a:cs typeface="Calibri"/>
              </a:rPr>
              <a:t>T</a:t>
            </a:r>
            <a:r>
              <a:rPr dirty="0" smtClean="0" sz="4000" spc="-20">
                <a:latin typeface="Calibri"/>
                <a:cs typeface="Calibri"/>
              </a:rPr>
              <a:t>ARRIF</a:t>
            </a:r>
            <a:r>
              <a:rPr dirty="0" smtClean="0" sz="4000" spc="5">
                <a:latin typeface="Calibri"/>
                <a:cs typeface="Calibri"/>
              </a:rPr>
              <a:t> </a:t>
            </a:r>
            <a:r>
              <a:rPr dirty="0" smtClean="0" sz="4000" spc="-25">
                <a:latin typeface="Calibri"/>
                <a:cs typeface="Calibri"/>
              </a:rPr>
              <a:t>PER</a:t>
            </a:r>
            <a:r>
              <a:rPr dirty="0" smtClean="0" sz="4000" spc="-15">
                <a:latin typeface="Calibri"/>
                <a:cs typeface="Calibri"/>
              </a:rPr>
              <a:t> </a:t>
            </a:r>
            <a:r>
              <a:rPr dirty="0" smtClean="0" sz="4000" spc="-40">
                <a:latin typeface="Calibri"/>
                <a:cs typeface="Calibri"/>
              </a:rPr>
              <a:t>S</a:t>
            </a:r>
            <a:r>
              <a:rPr dirty="0" smtClean="0" sz="4000" spc="-45">
                <a:latin typeface="Calibri"/>
                <a:cs typeface="Calibri"/>
              </a:rPr>
              <a:t>Y</a:t>
            </a:r>
            <a:r>
              <a:rPr dirty="0" smtClean="0" sz="4000" spc="-30">
                <a:latin typeface="Calibri"/>
                <a:cs typeface="Calibri"/>
              </a:rPr>
              <a:t>S</a:t>
            </a:r>
            <a:r>
              <a:rPr dirty="0" smtClean="0" sz="4000" spc="-25">
                <a:latin typeface="Calibri"/>
                <a:cs typeface="Calibri"/>
              </a:rPr>
              <a:t>TEM</a:t>
            </a:r>
            <a:r>
              <a:rPr dirty="0" smtClean="0" sz="4000" spc="-5">
                <a:latin typeface="Calibri"/>
                <a:cs typeface="Calibri"/>
              </a:rPr>
              <a:t> </a:t>
            </a:r>
            <a:r>
              <a:rPr dirty="0" smtClean="0" sz="4000" spc="5">
                <a:latin typeface="Calibri"/>
                <a:cs typeface="Calibri"/>
              </a:rPr>
              <a:t>S</a:t>
            </a:r>
            <a:r>
              <a:rPr dirty="0" smtClean="0" sz="4000" spc="0">
                <a:latin typeface="Calibri"/>
                <a:cs typeface="Calibri"/>
              </a:rPr>
              <a:t>ET</a:t>
            </a:r>
            <a:r>
              <a:rPr dirty="0" smtClean="0" sz="4000" spc="-5">
                <a:latin typeface="Calibri"/>
                <a:cs typeface="Calibri"/>
              </a:rPr>
              <a:t> </a:t>
            </a:r>
            <a:r>
              <a:rPr dirty="0" smtClean="0" sz="4000" spc="-140">
                <a:latin typeface="Calibri"/>
                <a:cs typeface="Calibri"/>
              </a:rPr>
              <a:t>B</a:t>
            </a:r>
            <a:r>
              <a:rPr dirty="0" smtClean="0" sz="4000" spc="0">
                <a:latin typeface="Calibri"/>
                <a:cs typeface="Calibri"/>
              </a:rPr>
              <a:t>Y</a:t>
            </a:r>
            <a:endParaRPr sz="40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</a:pPr>
            <a:r>
              <a:rPr dirty="0" smtClean="0" sz="4000" spc="-30">
                <a:latin typeface="Calibri"/>
                <a:cs typeface="Calibri"/>
              </a:rPr>
              <a:t>MAN</a:t>
            </a:r>
            <a:r>
              <a:rPr dirty="0" smtClean="0" sz="4000" spc="-40">
                <a:latin typeface="Calibri"/>
                <a:cs typeface="Calibri"/>
              </a:rPr>
              <a:t>A</a:t>
            </a:r>
            <a:r>
              <a:rPr dirty="0" smtClean="0" sz="4000" spc="-30">
                <a:latin typeface="Calibri"/>
                <a:cs typeface="Calibri"/>
              </a:rPr>
              <a:t>GEM</a:t>
            </a:r>
            <a:r>
              <a:rPr dirty="0" smtClean="0" sz="4000" spc="-15">
                <a:latin typeface="Calibri"/>
                <a:cs typeface="Calibri"/>
              </a:rPr>
              <a:t>E</a:t>
            </a:r>
            <a:r>
              <a:rPr dirty="0" smtClean="0" sz="4000" spc="-25">
                <a:latin typeface="Calibri"/>
                <a:cs typeface="Calibri"/>
              </a:rPr>
              <a:t>NT</a:t>
            </a:r>
            <a:r>
              <a:rPr dirty="0" smtClean="0" sz="4000" spc="10">
                <a:latin typeface="Calibri"/>
                <a:cs typeface="Calibri"/>
              </a:rPr>
              <a:t> </a:t>
            </a:r>
            <a:r>
              <a:rPr dirty="0" smtClean="0" sz="4000" spc="-15">
                <a:latin typeface="Calibri"/>
                <a:cs typeface="Calibri"/>
              </a:rPr>
              <a:t>-</a:t>
            </a:r>
            <a:r>
              <a:rPr dirty="0" smtClean="0" sz="4000" spc="-5">
                <a:latin typeface="Calibri"/>
                <a:cs typeface="Calibri"/>
              </a:rPr>
              <a:t> </a:t>
            </a:r>
            <a:r>
              <a:rPr dirty="0" smtClean="0" sz="4000" spc="-130">
                <a:latin typeface="Calibri"/>
                <a:cs typeface="Calibri"/>
              </a:rPr>
              <a:t>T</a:t>
            </a:r>
            <a:r>
              <a:rPr dirty="0" smtClean="0" sz="4000" spc="-25">
                <a:latin typeface="Calibri"/>
                <a:cs typeface="Calibri"/>
              </a:rPr>
              <a:t>OP</a:t>
            </a:r>
            <a:endParaRPr sz="4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98525" y="2736850"/>
          <a:ext cx="10506075" cy="3121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7405"/>
                <a:gridCol w="2097405"/>
                <a:gridCol w="2097405"/>
                <a:gridCol w="2097404"/>
                <a:gridCol w="2097404"/>
              </a:tblGrid>
              <a:tr h="518160">
                <a:tc>
                  <a:txBody>
                    <a:bodyPr/>
                    <a:lstStyle/>
                    <a:p>
                      <a:pPr/>
                      <a:endParaRPr sz="4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2800" spc="-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OIS</a:t>
                      </a:r>
                      <a:r>
                        <a:rPr dirty="0" smtClean="0" sz="2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2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HOIS</a:t>
                      </a:r>
                      <a:r>
                        <a:rPr dirty="0" smtClean="0" sz="2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28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OIS</a:t>
                      </a:r>
                      <a:r>
                        <a:rPr dirty="0" smtClean="0" sz="2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dirty="0" smtClean="0" sz="2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mtClean="0" sz="2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mtClean="0" sz="2800" spc="-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mtClean="0" sz="280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mtClean="0" sz="2800" spc="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SHS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15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15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SSS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0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GoT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0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GoT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GoT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GoT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SPS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30%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30%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30%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0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30%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 marL="0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mtClean="0" sz="2800" spc="-40">
                          <a:latin typeface="Calibri"/>
                          <a:cs typeface="Calibri"/>
                        </a:rPr>
                        <a:t>F</a:t>
                      </a:r>
                      <a:r>
                        <a:rPr dirty="0" smtClean="0" sz="2800" spc="0">
                          <a:latin typeface="Calibri"/>
                          <a:cs typeface="Calibri"/>
                        </a:rPr>
                        <a:t>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100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100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100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mtClean="0" sz="2800" spc="-5">
                          <a:latin typeface="Calibri"/>
                          <a:cs typeface="Calibri"/>
                        </a:rPr>
                        <a:t>100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SMS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0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-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60/</a:t>
                      </a:r>
                      <a:r>
                        <a:rPr dirty="0" smtClean="0" sz="2800" spc="-5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mtClean="0" sz="2800" spc="-5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mtClean="0" sz="2800" spc="0">
                          <a:latin typeface="Calibri"/>
                          <a:cs typeface="Calibri"/>
                        </a:rPr>
                        <a:t>3/</a:t>
                      </a:r>
                      <a:r>
                        <a:rPr dirty="0" smtClean="0" sz="2800" spc="5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mtClean="0" sz="2800" spc="0">
                          <a:latin typeface="Calibri"/>
                          <a:cs typeface="Calibri"/>
                        </a:rPr>
                        <a:t>Wh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-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2800">
                          <a:latin typeface="Calibri"/>
                          <a:cs typeface="Calibri"/>
                        </a:rPr>
                        <a:t>-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 spc="-20">
                <a:latin typeface="Calibri"/>
                <a:cs typeface="Calibri"/>
              </a:rPr>
              <a:t>BENEFIT$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83808" y="1208532"/>
            <a:ext cx="5626608" cy="5359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10540" y="1208532"/>
            <a:ext cx="5398008" cy="5359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436864" y="0"/>
            <a:ext cx="3755135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0946" y="851661"/>
            <a:ext cx="1990725" cy="6477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0" spc="-20">
                <a:latin typeface="Calibri"/>
                <a:cs typeface="Calibri"/>
              </a:rPr>
              <a:t>BENEFIT$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3859" y="1554480"/>
            <a:ext cx="5437632" cy="4974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954267" y="1554480"/>
            <a:ext cx="6060947" cy="4974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436864" y="0"/>
            <a:ext cx="3755135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943" y="1170432"/>
            <a:ext cx="11602212" cy="5378196"/>
          </a:xfrm>
          <a:custGeom>
            <a:avLst/>
            <a:gdLst/>
            <a:ahLst/>
            <a:cxnLst/>
            <a:rect l="l" t="t" r="r" b="b"/>
            <a:pathLst>
              <a:path w="11602212" h="5378196">
                <a:moveTo>
                  <a:pt x="0" y="5378196"/>
                </a:moveTo>
                <a:lnTo>
                  <a:pt x="11602212" y="5378196"/>
                </a:lnTo>
                <a:lnTo>
                  <a:pt x="11602212" y="0"/>
                </a:lnTo>
                <a:lnTo>
                  <a:pt x="0" y="0"/>
                </a:lnTo>
                <a:lnTo>
                  <a:pt x="0" y="53781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037844" y="2101595"/>
            <a:ext cx="10523220" cy="3909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037844" y="4707635"/>
            <a:ext cx="10523220" cy="0"/>
          </a:xfrm>
          <a:custGeom>
            <a:avLst/>
            <a:gdLst/>
            <a:ahLst/>
            <a:cxnLst/>
            <a:rect l="l" t="t" r="r" b="b"/>
            <a:pathLst>
              <a:path w="10523220" h="0">
                <a:moveTo>
                  <a:pt x="0" y="0"/>
                </a:moveTo>
                <a:lnTo>
                  <a:pt x="105232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037844" y="4056888"/>
            <a:ext cx="10523220" cy="0"/>
          </a:xfrm>
          <a:custGeom>
            <a:avLst/>
            <a:gdLst/>
            <a:ahLst/>
            <a:cxnLst/>
            <a:rect l="l" t="t" r="r" b="b"/>
            <a:pathLst>
              <a:path w="10523220" h="0">
                <a:moveTo>
                  <a:pt x="0" y="0"/>
                </a:moveTo>
                <a:lnTo>
                  <a:pt x="105232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037844" y="3404615"/>
            <a:ext cx="10523220" cy="0"/>
          </a:xfrm>
          <a:custGeom>
            <a:avLst/>
            <a:gdLst/>
            <a:ahLst/>
            <a:cxnLst/>
            <a:rect l="l" t="t" r="r" b="b"/>
            <a:pathLst>
              <a:path w="10523220" h="0">
                <a:moveTo>
                  <a:pt x="0" y="0"/>
                </a:moveTo>
                <a:lnTo>
                  <a:pt x="105232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037844" y="2752344"/>
            <a:ext cx="10523220" cy="0"/>
          </a:xfrm>
          <a:custGeom>
            <a:avLst/>
            <a:gdLst/>
            <a:ahLst/>
            <a:cxnLst/>
            <a:rect l="l" t="t" r="r" b="b"/>
            <a:pathLst>
              <a:path w="10523220" h="0">
                <a:moveTo>
                  <a:pt x="0" y="0"/>
                </a:moveTo>
                <a:lnTo>
                  <a:pt x="105232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037844" y="2101595"/>
            <a:ext cx="10523220" cy="0"/>
          </a:xfrm>
          <a:custGeom>
            <a:avLst/>
            <a:gdLst/>
            <a:ahLst/>
            <a:cxnLst/>
            <a:rect l="l" t="t" r="r" b="b"/>
            <a:pathLst>
              <a:path w="10523220" h="0">
                <a:moveTo>
                  <a:pt x="0" y="0"/>
                </a:moveTo>
                <a:lnTo>
                  <a:pt x="105232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037844" y="4986528"/>
            <a:ext cx="10523220" cy="1024128"/>
          </a:xfrm>
          <a:custGeom>
            <a:avLst/>
            <a:gdLst/>
            <a:ahLst/>
            <a:cxnLst/>
            <a:rect l="l" t="t" r="r" b="b"/>
            <a:pathLst>
              <a:path w="10523220" h="1024127">
                <a:moveTo>
                  <a:pt x="0" y="0"/>
                </a:moveTo>
                <a:lnTo>
                  <a:pt x="10523220" y="0"/>
                </a:lnTo>
                <a:lnTo>
                  <a:pt x="10523220" y="1024128"/>
                </a:lnTo>
                <a:lnTo>
                  <a:pt x="0" y="1024128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916935" y="3159251"/>
            <a:ext cx="8644128" cy="1827276"/>
          </a:xfrm>
          <a:custGeom>
            <a:avLst/>
            <a:gdLst/>
            <a:ahLst/>
            <a:cxnLst/>
            <a:rect l="l" t="t" r="r" b="b"/>
            <a:pathLst>
              <a:path w="8644128" h="1827276">
                <a:moveTo>
                  <a:pt x="8644128" y="0"/>
                </a:moveTo>
                <a:lnTo>
                  <a:pt x="2066543" y="0"/>
                </a:lnTo>
                <a:lnTo>
                  <a:pt x="1879091" y="422148"/>
                </a:lnTo>
                <a:lnTo>
                  <a:pt x="1691639" y="499872"/>
                </a:lnTo>
                <a:lnTo>
                  <a:pt x="1502664" y="568452"/>
                </a:lnTo>
                <a:lnTo>
                  <a:pt x="1315212" y="768096"/>
                </a:lnTo>
                <a:lnTo>
                  <a:pt x="1127760" y="890016"/>
                </a:lnTo>
                <a:lnTo>
                  <a:pt x="938784" y="1095756"/>
                </a:lnTo>
                <a:lnTo>
                  <a:pt x="751331" y="1190244"/>
                </a:lnTo>
                <a:lnTo>
                  <a:pt x="563879" y="1441704"/>
                </a:lnTo>
                <a:lnTo>
                  <a:pt x="374903" y="1591056"/>
                </a:lnTo>
                <a:lnTo>
                  <a:pt x="187451" y="1815084"/>
                </a:lnTo>
                <a:lnTo>
                  <a:pt x="0" y="1827276"/>
                </a:lnTo>
                <a:lnTo>
                  <a:pt x="8644128" y="1827276"/>
                </a:lnTo>
                <a:lnTo>
                  <a:pt x="864412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037844" y="3110483"/>
            <a:ext cx="10523220" cy="1876043"/>
          </a:xfrm>
          <a:custGeom>
            <a:avLst/>
            <a:gdLst/>
            <a:ahLst/>
            <a:cxnLst/>
            <a:rect l="l" t="t" r="r" b="b"/>
            <a:pathLst>
              <a:path w="10523220" h="1876043">
                <a:moveTo>
                  <a:pt x="10523220" y="0"/>
                </a:moveTo>
                <a:lnTo>
                  <a:pt x="6013704" y="0"/>
                </a:lnTo>
                <a:lnTo>
                  <a:pt x="5824728" y="33527"/>
                </a:lnTo>
                <a:lnTo>
                  <a:pt x="3945635" y="33527"/>
                </a:lnTo>
                <a:lnTo>
                  <a:pt x="3758183" y="455675"/>
                </a:lnTo>
                <a:lnTo>
                  <a:pt x="3570731" y="533399"/>
                </a:lnTo>
                <a:lnTo>
                  <a:pt x="3381755" y="601979"/>
                </a:lnTo>
                <a:lnTo>
                  <a:pt x="3194304" y="801623"/>
                </a:lnTo>
                <a:lnTo>
                  <a:pt x="3006852" y="923543"/>
                </a:lnTo>
                <a:lnTo>
                  <a:pt x="2817876" y="1129283"/>
                </a:lnTo>
                <a:lnTo>
                  <a:pt x="2630423" y="1223771"/>
                </a:lnTo>
                <a:lnTo>
                  <a:pt x="2442972" y="1475232"/>
                </a:lnTo>
                <a:lnTo>
                  <a:pt x="2253996" y="1624583"/>
                </a:lnTo>
                <a:lnTo>
                  <a:pt x="2066544" y="1848611"/>
                </a:lnTo>
                <a:lnTo>
                  <a:pt x="1879092" y="1860803"/>
                </a:lnTo>
                <a:lnTo>
                  <a:pt x="0" y="1860803"/>
                </a:lnTo>
                <a:lnTo>
                  <a:pt x="0" y="1876043"/>
                </a:lnTo>
                <a:lnTo>
                  <a:pt x="1879092" y="1876043"/>
                </a:lnTo>
                <a:lnTo>
                  <a:pt x="2066544" y="1863852"/>
                </a:lnTo>
                <a:lnTo>
                  <a:pt x="2253996" y="1639823"/>
                </a:lnTo>
                <a:lnTo>
                  <a:pt x="2442972" y="1490471"/>
                </a:lnTo>
                <a:lnTo>
                  <a:pt x="2630423" y="1239011"/>
                </a:lnTo>
                <a:lnTo>
                  <a:pt x="2817876" y="1144523"/>
                </a:lnTo>
                <a:lnTo>
                  <a:pt x="3006852" y="938783"/>
                </a:lnTo>
                <a:lnTo>
                  <a:pt x="3194304" y="816863"/>
                </a:lnTo>
                <a:lnTo>
                  <a:pt x="3381755" y="617219"/>
                </a:lnTo>
                <a:lnTo>
                  <a:pt x="3570731" y="548639"/>
                </a:lnTo>
                <a:lnTo>
                  <a:pt x="3758183" y="470915"/>
                </a:lnTo>
                <a:lnTo>
                  <a:pt x="3945635" y="48767"/>
                </a:lnTo>
                <a:lnTo>
                  <a:pt x="10523220" y="48767"/>
                </a:lnTo>
                <a:lnTo>
                  <a:pt x="105232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6862571" y="2814827"/>
            <a:ext cx="4698492" cy="329184"/>
          </a:xfrm>
          <a:custGeom>
            <a:avLst/>
            <a:gdLst/>
            <a:ahLst/>
            <a:cxnLst/>
            <a:rect l="l" t="t" r="r" b="b"/>
            <a:pathLst>
              <a:path w="4698492" h="329184">
                <a:moveTo>
                  <a:pt x="4698492" y="0"/>
                </a:moveTo>
                <a:lnTo>
                  <a:pt x="188975" y="0"/>
                </a:lnTo>
                <a:lnTo>
                  <a:pt x="0" y="329184"/>
                </a:lnTo>
                <a:lnTo>
                  <a:pt x="188975" y="295656"/>
                </a:lnTo>
                <a:lnTo>
                  <a:pt x="4698492" y="295656"/>
                </a:lnTo>
                <a:lnTo>
                  <a:pt x="4698492" y="0"/>
                </a:lnTo>
                <a:close/>
              </a:path>
            </a:pathLst>
          </a:custGeom>
          <a:solidFill>
            <a:srgbClr val="9E47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608576" y="3144011"/>
            <a:ext cx="374903" cy="499871"/>
          </a:xfrm>
          <a:custGeom>
            <a:avLst/>
            <a:gdLst/>
            <a:ahLst/>
            <a:cxnLst/>
            <a:rect l="l" t="t" r="r" b="b"/>
            <a:pathLst>
              <a:path w="374903" h="499872">
                <a:moveTo>
                  <a:pt x="374903" y="0"/>
                </a:moveTo>
                <a:lnTo>
                  <a:pt x="187451" y="420624"/>
                </a:lnTo>
                <a:lnTo>
                  <a:pt x="0" y="499871"/>
                </a:lnTo>
                <a:lnTo>
                  <a:pt x="187451" y="422148"/>
                </a:lnTo>
                <a:lnTo>
                  <a:pt x="374903" y="0"/>
                </a:lnTo>
                <a:close/>
              </a:path>
            </a:pathLst>
          </a:custGeom>
          <a:solidFill>
            <a:srgbClr val="997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037844" y="2101595"/>
            <a:ext cx="0" cy="3953255"/>
          </a:xfrm>
          <a:custGeom>
            <a:avLst/>
            <a:gdLst/>
            <a:ahLst/>
            <a:cxnLst/>
            <a:rect l="l" t="t" r="r" b="b"/>
            <a:pathLst>
              <a:path w="0" h="3953255">
                <a:moveTo>
                  <a:pt x="0" y="0"/>
                </a:moveTo>
                <a:lnTo>
                  <a:pt x="0" y="3953255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037844" y="6010655"/>
            <a:ext cx="10523220" cy="0"/>
          </a:xfrm>
          <a:custGeom>
            <a:avLst/>
            <a:gdLst/>
            <a:ahLst/>
            <a:cxnLst/>
            <a:rect l="l" t="t" r="r" b="b"/>
            <a:pathLst>
              <a:path w="10523220" h="0">
                <a:moveTo>
                  <a:pt x="0" y="0"/>
                </a:moveTo>
                <a:lnTo>
                  <a:pt x="105232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412747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89176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164079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540507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2916935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3291840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3668267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4044696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4419600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4796028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5170932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5547359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5923788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6298691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6675119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7051547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7426452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7802880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8177783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8554211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8930640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9305543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9681971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0058400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0433304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0809731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1186159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1561064" y="6010655"/>
            <a:ext cx="0" cy="44195"/>
          </a:xfrm>
          <a:custGeom>
            <a:avLst/>
            <a:gdLst/>
            <a:ahLst/>
            <a:cxnLst/>
            <a:rect l="l" t="t" r="r" b="b"/>
            <a:pathLst>
              <a:path w="0" h="44196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321056" y="2608579"/>
            <a:ext cx="540385" cy="35255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11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10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mtClean="0" sz="1600" spc="-2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2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10"/>
              </a:spcBef>
            </a:pPr>
            <a:endParaRPr sz="1200"/>
          </a:p>
          <a:p>
            <a:pPr algn="r" marR="12700">
              <a:lnSpc>
                <a:spcPct val="100000"/>
              </a:lnSpc>
            </a:pP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1056" y="1956942"/>
            <a:ext cx="539750" cy="2667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mtClean="0" sz="1600" spc="-1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8190" y="6137452"/>
            <a:ext cx="1051941" cy="358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910460" y="6137059"/>
            <a:ext cx="1027176" cy="342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3013329" y="6136182"/>
            <a:ext cx="1054227" cy="3598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4165600" y="6135789"/>
            <a:ext cx="1029335" cy="344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5268467" y="6132372"/>
            <a:ext cx="1038987" cy="363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6425438" y="6137821"/>
            <a:ext cx="253745" cy="289559"/>
          </a:xfrm>
          <a:custGeom>
            <a:avLst/>
            <a:gdLst/>
            <a:ahLst/>
            <a:cxnLst/>
            <a:rect l="l" t="t" r="r" b="b"/>
            <a:pathLst>
              <a:path w="253746" h="289560">
                <a:moveTo>
                  <a:pt x="52959" y="287019"/>
                </a:moveTo>
                <a:lnTo>
                  <a:pt x="41783" y="287019"/>
                </a:lnTo>
                <a:lnTo>
                  <a:pt x="43307" y="288289"/>
                </a:lnTo>
                <a:lnTo>
                  <a:pt x="44450" y="289559"/>
                </a:lnTo>
                <a:lnTo>
                  <a:pt x="50037" y="289559"/>
                </a:lnTo>
                <a:lnTo>
                  <a:pt x="51053" y="288289"/>
                </a:lnTo>
                <a:lnTo>
                  <a:pt x="51942" y="288289"/>
                </a:lnTo>
                <a:lnTo>
                  <a:pt x="52959" y="287019"/>
                </a:lnTo>
                <a:close/>
              </a:path>
              <a:path w="253746" h="289560">
                <a:moveTo>
                  <a:pt x="55117" y="285750"/>
                </a:moveTo>
                <a:lnTo>
                  <a:pt x="40512" y="285750"/>
                </a:lnTo>
                <a:lnTo>
                  <a:pt x="41148" y="287019"/>
                </a:lnTo>
                <a:lnTo>
                  <a:pt x="54101" y="287019"/>
                </a:lnTo>
                <a:lnTo>
                  <a:pt x="55117" y="285750"/>
                </a:lnTo>
                <a:close/>
              </a:path>
              <a:path w="253746" h="289560">
                <a:moveTo>
                  <a:pt x="8636" y="208279"/>
                </a:moveTo>
                <a:lnTo>
                  <a:pt x="5714" y="208279"/>
                </a:lnTo>
                <a:lnTo>
                  <a:pt x="4445" y="209550"/>
                </a:lnTo>
                <a:lnTo>
                  <a:pt x="3810" y="209550"/>
                </a:lnTo>
                <a:lnTo>
                  <a:pt x="2921" y="210819"/>
                </a:lnTo>
                <a:lnTo>
                  <a:pt x="1524" y="212089"/>
                </a:lnTo>
                <a:lnTo>
                  <a:pt x="1015" y="213359"/>
                </a:lnTo>
                <a:lnTo>
                  <a:pt x="253" y="213359"/>
                </a:lnTo>
                <a:lnTo>
                  <a:pt x="0" y="215900"/>
                </a:lnTo>
                <a:lnTo>
                  <a:pt x="253" y="215900"/>
                </a:lnTo>
                <a:lnTo>
                  <a:pt x="45085" y="261619"/>
                </a:lnTo>
                <a:lnTo>
                  <a:pt x="47244" y="262889"/>
                </a:lnTo>
                <a:lnTo>
                  <a:pt x="48767" y="265430"/>
                </a:lnTo>
                <a:lnTo>
                  <a:pt x="49911" y="266700"/>
                </a:lnTo>
                <a:lnTo>
                  <a:pt x="50926" y="267969"/>
                </a:lnTo>
                <a:lnTo>
                  <a:pt x="51562" y="269239"/>
                </a:lnTo>
                <a:lnTo>
                  <a:pt x="51815" y="270509"/>
                </a:lnTo>
                <a:lnTo>
                  <a:pt x="51815" y="273050"/>
                </a:lnTo>
                <a:lnTo>
                  <a:pt x="50800" y="275589"/>
                </a:lnTo>
                <a:lnTo>
                  <a:pt x="50037" y="276859"/>
                </a:lnTo>
                <a:lnTo>
                  <a:pt x="49022" y="278130"/>
                </a:lnTo>
                <a:lnTo>
                  <a:pt x="48006" y="278130"/>
                </a:lnTo>
                <a:lnTo>
                  <a:pt x="46989" y="279400"/>
                </a:lnTo>
                <a:lnTo>
                  <a:pt x="44958" y="280669"/>
                </a:lnTo>
                <a:lnTo>
                  <a:pt x="42417" y="280669"/>
                </a:lnTo>
                <a:lnTo>
                  <a:pt x="41656" y="281939"/>
                </a:lnTo>
                <a:lnTo>
                  <a:pt x="39370" y="281939"/>
                </a:lnTo>
                <a:lnTo>
                  <a:pt x="39242" y="283209"/>
                </a:lnTo>
                <a:lnTo>
                  <a:pt x="39242" y="284480"/>
                </a:lnTo>
                <a:lnTo>
                  <a:pt x="39624" y="284480"/>
                </a:lnTo>
                <a:lnTo>
                  <a:pt x="40132" y="285750"/>
                </a:lnTo>
                <a:lnTo>
                  <a:pt x="56007" y="285750"/>
                </a:lnTo>
                <a:lnTo>
                  <a:pt x="59562" y="281939"/>
                </a:lnTo>
                <a:lnTo>
                  <a:pt x="61467" y="279400"/>
                </a:lnTo>
                <a:lnTo>
                  <a:pt x="62484" y="276859"/>
                </a:lnTo>
                <a:lnTo>
                  <a:pt x="63373" y="274319"/>
                </a:lnTo>
                <a:lnTo>
                  <a:pt x="63753" y="271780"/>
                </a:lnTo>
                <a:lnTo>
                  <a:pt x="62991" y="266700"/>
                </a:lnTo>
                <a:lnTo>
                  <a:pt x="62102" y="264159"/>
                </a:lnTo>
                <a:lnTo>
                  <a:pt x="58800" y="259079"/>
                </a:lnTo>
                <a:lnTo>
                  <a:pt x="56769" y="256539"/>
                </a:lnTo>
                <a:lnTo>
                  <a:pt x="8636" y="208279"/>
                </a:lnTo>
                <a:close/>
              </a:path>
              <a:path w="253746" h="289560">
                <a:moveTo>
                  <a:pt x="47751" y="200659"/>
                </a:moveTo>
                <a:lnTo>
                  <a:pt x="46736" y="200659"/>
                </a:lnTo>
                <a:lnTo>
                  <a:pt x="46354" y="201929"/>
                </a:lnTo>
                <a:lnTo>
                  <a:pt x="44831" y="201929"/>
                </a:lnTo>
                <a:lnTo>
                  <a:pt x="44196" y="203200"/>
                </a:lnTo>
                <a:lnTo>
                  <a:pt x="42037" y="204469"/>
                </a:lnTo>
                <a:lnTo>
                  <a:pt x="40894" y="205739"/>
                </a:lnTo>
                <a:lnTo>
                  <a:pt x="40132" y="207009"/>
                </a:lnTo>
                <a:lnTo>
                  <a:pt x="40004" y="208279"/>
                </a:lnTo>
                <a:lnTo>
                  <a:pt x="39750" y="208279"/>
                </a:lnTo>
                <a:lnTo>
                  <a:pt x="69850" y="238759"/>
                </a:lnTo>
                <a:lnTo>
                  <a:pt x="81153" y="246379"/>
                </a:lnTo>
                <a:lnTo>
                  <a:pt x="89788" y="246379"/>
                </a:lnTo>
                <a:lnTo>
                  <a:pt x="92837" y="245109"/>
                </a:lnTo>
                <a:lnTo>
                  <a:pt x="95758" y="245109"/>
                </a:lnTo>
                <a:lnTo>
                  <a:pt x="101600" y="240029"/>
                </a:lnTo>
                <a:lnTo>
                  <a:pt x="104012" y="237489"/>
                </a:lnTo>
                <a:lnTo>
                  <a:pt x="105283" y="234950"/>
                </a:lnTo>
                <a:lnTo>
                  <a:pt x="84073" y="234950"/>
                </a:lnTo>
                <a:lnTo>
                  <a:pt x="82295" y="233679"/>
                </a:lnTo>
                <a:lnTo>
                  <a:pt x="78486" y="231139"/>
                </a:lnTo>
                <a:lnTo>
                  <a:pt x="76200" y="229869"/>
                </a:lnTo>
                <a:lnTo>
                  <a:pt x="48006" y="201929"/>
                </a:lnTo>
                <a:lnTo>
                  <a:pt x="47751" y="200659"/>
                </a:lnTo>
                <a:close/>
              </a:path>
              <a:path w="253746" h="289560">
                <a:moveTo>
                  <a:pt x="77596" y="171450"/>
                </a:moveTo>
                <a:lnTo>
                  <a:pt x="75437" y="171450"/>
                </a:lnTo>
                <a:lnTo>
                  <a:pt x="74929" y="172719"/>
                </a:lnTo>
                <a:lnTo>
                  <a:pt x="73787" y="172719"/>
                </a:lnTo>
                <a:lnTo>
                  <a:pt x="73151" y="173989"/>
                </a:lnTo>
                <a:lnTo>
                  <a:pt x="72262" y="173989"/>
                </a:lnTo>
                <a:lnTo>
                  <a:pt x="70865" y="176529"/>
                </a:lnTo>
                <a:lnTo>
                  <a:pt x="70485" y="176529"/>
                </a:lnTo>
                <a:lnTo>
                  <a:pt x="69976" y="177800"/>
                </a:lnTo>
                <a:lnTo>
                  <a:pt x="69469" y="177800"/>
                </a:lnTo>
                <a:lnTo>
                  <a:pt x="69341" y="179069"/>
                </a:lnTo>
                <a:lnTo>
                  <a:pt x="69596" y="180339"/>
                </a:lnTo>
                <a:lnTo>
                  <a:pt x="100203" y="210819"/>
                </a:lnTo>
                <a:lnTo>
                  <a:pt x="100584" y="214629"/>
                </a:lnTo>
                <a:lnTo>
                  <a:pt x="96392" y="231139"/>
                </a:lnTo>
                <a:lnTo>
                  <a:pt x="93090" y="233679"/>
                </a:lnTo>
                <a:lnTo>
                  <a:pt x="91312" y="234950"/>
                </a:lnTo>
                <a:lnTo>
                  <a:pt x="105283" y="234950"/>
                </a:lnTo>
                <a:lnTo>
                  <a:pt x="105917" y="233679"/>
                </a:lnTo>
                <a:lnTo>
                  <a:pt x="108204" y="227329"/>
                </a:lnTo>
                <a:lnTo>
                  <a:pt x="108489" y="223519"/>
                </a:lnTo>
                <a:lnTo>
                  <a:pt x="108394" y="218439"/>
                </a:lnTo>
                <a:lnTo>
                  <a:pt x="108331" y="217169"/>
                </a:lnTo>
                <a:lnTo>
                  <a:pt x="121792" y="217169"/>
                </a:lnTo>
                <a:lnTo>
                  <a:pt x="121919" y="215900"/>
                </a:lnTo>
                <a:lnTo>
                  <a:pt x="121412" y="215900"/>
                </a:lnTo>
                <a:lnTo>
                  <a:pt x="77596" y="171450"/>
                </a:lnTo>
                <a:close/>
              </a:path>
              <a:path w="253746" h="289560">
                <a:moveTo>
                  <a:pt x="121792" y="217169"/>
                </a:moveTo>
                <a:lnTo>
                  <a:pt x="108331" y="217169"/>
                </a:lnTo>
                <a:lnTo>
                  <a:pt x="114427" y="223519"/>
                </a:lnTo>
                <a:lnTo>
                  <a:pt x="116839" y="223519"/>
                </a:lnTo>
                <a:lnTo>
                  <a:pt x="117856" y="222250"/>
                </a:lnTo>
                <a:lnTo>
                  <a:pt x="118490" y="220979"/>
                </a:lnTo>
                <a:lnTo>
                  <a:pt x="119253" y="220979"/>
                </a:lnTo>
                <a:lnTo>
                  <a:pt x="120014" y="219709"/>
                </a:lnTo>
                <a:lnTo>
                  <a:pt x="120522" y="219709"/>
                </a:lnTo>
                <a:lnTo>
                  <a:pt x="121285" y="218439"/>
                </a:lnTo>
                <a:lnTo>
                  <a:pt x="121538" y="218439"/>
                </a:lnTo>
                <a:lnTo>
                  <a:pt x="121792" y="217169"/>
                </a:lnTo>
                <a:close/>
              </a:path>
              <a:path w="253746" h="289560">
                <a:moveTo>
                  <a:pt x="8127" y="207009"/>
                </a:moveTo>
                <a:lnTo>
                  <a:pt x="7112" y="207009"/>
                </a:lnTo>
                <a:lnTo>
                  <a:pt x="6603" y="208279"/>
                </a:lnTo>
                <a:lnTo>
                  <a:pt x="8382" y="208279"/>
                </a:lnTo>
                <a:lnTo>
                  <a:pt x="8127" y="207009"/>
                </a:lnTo>
                <a:close/>
              </a:path>
              <a:path w="253746" h="289560">
                <a:moveTo>
                  <a:pt x="78866" y="128269"/>
                </a:moveTo>
                <a:lnTo>
                  <a:pt x="76200" y="128269"/>
                </a:lnTo>
                <a:lnTo>
                  <a:pt x="75691" y="129539"/>
                </a:lnTo>
                <a:lnTo>
                  <a:pt x="75057" y="129539"/>
                </a:lnTo>
                <a:lnTo>
                  <a:pt x="74422" y="130809"/>
                </a:lnTo>
                <a:lnTo>
                  <a:pt x="73533" y="130809"/>
                </a:lnTo>
                <a:lnTo>
                  <a:pt x="72136" y="132079"/>
                </a:lnTo>
                <a:lnTo>
                  <a:pt x="71754" y="133350"/>
                </a:lnTo>
                <a:lnTo>
                  <a:pt x="71247" y="133350"/>
                </a:lnTo>
                <a:lnTo>
                  <a:pt x="70992" y="134619"/>
                </a:lnTo>
                <a:lnTo>
                  <a:pt x="70738" y="134619"/>
                </a:lnTo>
                <a:lnTo>
                  <a:pt x="70612" y="135889"/>
                </a:lnTo>
                <a:lnTo>
                  <a:pt x="70865" y="135889"/>
                </a:lnTo>
                <a:lnTo>
                  <a:pt x="136016" y="201929"/>
                </a:lnTo>
                <a:lnTo>
                  <a:pt x="138176" y="201929"/>
                </a:lnTo>
                <a:lnTo>
                  <a:pt x="138684" y="200659"/>
                </a:lnTo>
                <a:lnTo>
                  <a:pt x="139827" y="200659"/>
                </a:lnTo>
                <a:lnTo>
                  <a:pt x="140462" y="199389"/>
                </a:lnTo>
                <a:lnTo>
                  <a:pt x="141223" y="199389"/>
                </a:lnTo>
                <a:lnTo>
                  <a:pt x="142112" y="198119"/>
                </a:lnTo>
                <a:lnTo>
                  <a:pt x="142747" y="196850"/>
                </a:lnTo>
                <a:lnTo>
                  <a:pt x="143129" y="196850"/>
                </a:lnTo>
                <a:lnTo>
                  <a:pt x="143637" y="195579"/>
                </a:lnTo>
                <a:lnTo>
                  <a:pt x="144144" y="195579"/>
                </a:lnTo>
                <a:lnTo>
                  <a:pt x="144271" y="194309"/>
                </a:lnTo>
                <a:lnTo>
                  <a:pt x="143763" y="193039"/>
                </a:lnTo>
                <a:lnTo>
                  <a:pt x="78866" y="128269"/>
                </a:lnTo>
                <a:close/>
              </a:path>
              <a:path w="253746" h="289560">
                <a:moveTo>
                  <a:pt x="152145" y="133350"/>
                </a:moveTo>
                <a:lnTo>
                  <a:pt x="150113" y="133350"/>
                </a:lnTo>
                <a:lnTo>
                  <a:pt x="129539" y="154939"/>
                </a:lnTo>
                <a:lnTo>
                  <a:pt x="129032" y="154939"/>
                </a:lnTo>
                <a:lnTo>
                  <a:pt x="128778" y="156209"/>
                </a:lnTo>
                <a:lnTo>
                  <a:pt x="129032" y="156209"/>
                </a:lnTo>
                <a:lnTo>
                  <a:pt x="129159" y="157479"/>
                </a:lnTo>
                <a:lnTo>
                  <a:pt x="129920" y="158750"/>
                </a:lnTo>
                <a:lnTo>
                  <a:pt x="131190" y="160019"/>
                </a:lnTo>
                <a:lnTo>
                  <a:pt x="132334" y="161289"/>
                </a:lnTo>
                <a:lnTo>
                  <a:pt x="136270" y="161289"/>
                </a:lnTo>
                <a:lnTo>
                  <a:pt x="156463" y="140969"/>
                </a:lnTo>
                <a:lnTo>
                  <a:pt x="156971" y="139700"/>
                </a:lnTo>
                <a:lnTo>
                  <a:pt x="157226" y="139700"/>
                </a:lnTo>
                <a:lnTo>
                  <a:pt x="156971" y="138429"/>
                </a:lnTo>
                <a:lnTo>
                  <a:pt x="156083" y="137159"/>
                </a:lnTo>
                <a:lnTo>
                  <a:pt x="154812" y="135889"/>
                </a:lnTo>
                <a:lnTo>
                  <a:pt x="153669" y="134619"/>
                </a:lnTo>
                <a:lnTo>
                  <a:pt x="152654" y="134619"/>
                </a:lnTo>
                <a:lnTo>
                  <a:pt x="152145" y="133350"/>
                </a:lnTo>
                <a:close/>
              </a:path>
              <a:path w="253746" h="289560">
                <a:moveTo>
                  <a:pt x="169827" y="78739"/>
                </a:moveTo>
                <a:lnTo>
                  <a:pt x="152654" y="78739"/>
                </a:lnTo>
                <a:lnTo>
                  <a:pt x="200279" y="125729"/>
                </a:lnTo>
                <a:lnTo>
                  <a:pt x="186943" y="139700"/>
                </a:lnTo>
                <a:lnTo>
                  <a:pt x="186689" y="140969"/>
                </a:lnTo>
                <a:lnTo>
                  <a:pt x="186943" y="140969"/>
                </a:lnTo>
                <a:lnTo>
                  <a:pt x="187197" y="142239"/>
                </a:lnTo>
                <a:lnTo>
                  <a:pt x="187579" y="142239"/>
                </a:lnTo>
                <a:lnTo>
                  <a:pt x="187833" y="143509"/>
                </a:lnTo>
                <a:lnTo>
                  <a:pt x="188848" y="143509"/>
                </a:lnTo>
                <a:lnTo>
                  <a:pt x="189991" y="144779"/>
                </a:lnTo>
                <a:lnTo>
                  <a:pt x="190627" y="146050"/>
                </a:lnTo>
                <a:lnTo>
                  <a:pt x="193929" y="146050"/>
                </a:lnTo>
                <a:lnTo>
                  <a:pt x="221654" y="118109"/>
                </a:lnTo>
                <a:lnTo>
                  <a:pt x="208661" y="118109"/>
                </a:lnTo>
                <a:lnTo>
                  <a:pt x="169827" y="78739"/>
                </a:lnTo>
                <a:close/>
              </a:path>
              <a:path w="253746" h="289560">
                <a:moveTo>
                  <a:pt x="222504" y="105409"/>
                </a:moveTo>
                <a:lnTo>
                  <a:pt x="220217" y="105409"/>
                </a:lnTo>
                <a:lnTo>
                  <a:pt x="208661" y="118109"/>
                </a:lnTo>
                <a:lnTo>
                  <a:pt x="221654" y="118109"/>
                </a:lnTo>
                <a:lnTo>
                  <a:pt x="226694" y="113029"/>
                </a:lnTo>
                <a:lnTo>
                  <a:pt x="227076" y="111759"/>
                </a:lnTo>
                <a:lnTo>
                  <a:pt x="227076" y="110489"/>
                </a:lnTo>
                <a:lnTo>
                  <a:pt x="226821" y="110489"/>
                </a:lnTo>
                <a:lnTo>
                  <a:pt x="226440" y="109219"/>
                </a:lnTo>
                <a:lnTo>
                  <a:pt x="226187" y="109219"/>
                </a:lnTo>
                <a:lnTo>
                  <a:pt x="225679" y="107950"/>
                </a:lnTo>
                <a:lnTo>
                  <a:pt x="225043" y="107950"/>
                </a:lnTo>
                <a:lnTo>
                  <a:pt x="224536" y="106679"/>
                </a:lnTo>
                <a:lnTo>
                  <a:pt x="223012" y="106679"/>
                </a:lnTo>
                <a:lnTo>
                  <a:pt x="222504" y="105409"/>
                </a:lnTo>
                <a:close/>
              </a:path>
              <a:path w="253746" h="289560">
                <a:moveTo>
                  <a:pt x="146938" y="99059"/>
                </a:moveTo>
                <a:lnTo>
                  <a:pt x="144271" y="99059"/>
                </a:lnTo>
                <a:lnTo>
                  <a:pt x="144780" y="100329"/>
                </a:lnTo>
                <a:lnTo>
                  <a:pt x="146558" y="100329"/>
                </a:lnTo>
                <a:lnTo>
                  <a:pt x="146938" y="99059"/>
                </a:lnTo>
                <a:close/>
              </a:path>
              <a:path w="253746" h="289560">
                <a:moveTo>
                  <a:pt x="153542" y="62229"/>
                </a:moveTo>
                <a:lnTo>
                  <a:pt x="151003" y="62229"/>
                </a:lnTo>
                <a:lnTo>
                  <a:pt x="150367" y="63500"/>
                </a:lnTo>
                <a:lnTo>
                  <a:pt x="149860" y="63500"/>
                </a:lnTo>
                <a:lnTo>
                  <a:pt x="149097" y="64769"/>
                </a:lnTo>
                <a:lnTo>
                  <a:pt x="148336" y="64769"/>
                </a:lnTo>
                <a:lnTo>
                  <a:pt x="147828" y="66039"/>
                </a:lnTo>
                <a:lnTo>
                  <a:pt x="147319" y="66039"/>
                </a:lnTo>
                <a:lnTo>
                  <a:pt x="145795" y="68579"/>
                </a:lnTo>
                <a:lnTo>
                  <a:pt x="145541" y="68579"/>
                </a:lnTo>
                <a:lnTo>
                  <a:pt x="145287" y="69850"/>
                </a:lnTo>
                <a:lnTo>
                  <a:pt x="140081" y="92709"/>
                </a:lnTo>
                <a:lnTo>
                  <a:pt x="140081" y="95250"/>
                </a:lnTo>
                <a:lnTo>
                  <a:pt x="140335" y="95250"/>
                </a:lnTo>
                <a:lnTo>
                  <a:pt x="140588" y="96519"/>
                </a:lnTo>
                <a:lnTo>
                  <a:pt x="141351" y="96519"/>
                </a:lnTo>
                <a:lnTo>
                  <a:pt x="141732" y="97789"/>
                </a:lnTo>
                <a:lnTo>
                  <a:pt x="142366" y="97789"/>
                </a:lnTo>
                <a:lnTo>
                  <a:pt x="143002" y="99059"/>
                </a:lnTo>
                <a:lnTo>
                  <a:pt x="147446" y="99059"/>
                </a:lnTo>
                <a:lnTo>
                  <a:pt x="147828" y="97789"/>
                </a:lnTo>
                <a:lnTo>
                  <a:pt x="152654" y="78739"/>
                </a:lnTo>
                <a:lnTo>
                  <a:pt x="169827" y="78739"/>
                </a:lnTo>
                <a:lnTo>
                  <a:pt x="153542" y="62229"/>
                </a:lnTo>
                <a:close/>
              </a:path>
              <a:path w="253746" h="289560">
                <a:moveTo>
                  <a:pt x="248285" y="91439"/>
                </a:moveTo>
                <a:lnTo>
                  <a:pt x="244093" y="91439"/>
                </a:lnTo>
                <a:lnTo>
                  <a:pt x="244347" y="92709"/>
                </a:lnTo>
                <a:lnTo>
                  <a:pt x="247522" y="92709"/>
                </a:lnTo>
                <a:lnTo>
                  <a:pt x="248285" y="91439"/>
                </a:lnTo>
                <a:close/>
              </a:path>
              <a:path w="253746" h="289560">
                <a:moveTo>
                  <a:pt x="226060" y="13969"/>
                </a:moveTo>
                <a:lnTo>
                  <a:pt x="214376" y="13969"/>
                </a:lnTo>
                <a:lnTo>
                  <a:pt x="243839" y="91439"/>
                </a:lnTo>
                <a:lnTo>
                  <a:pt x="249173" y="91439"/>
                </a:lnTo>
                <a:lnTo>
                  <a:pt x="250316" y="90169"/>
                </a:lnTo>
                <a:lnTo>
                  <a:pt x="251840" y="87629"/>
                </a:lnTo>
                <a:lnTo>
                  <a:pt x="252857" y="87629"/>
                </a:lnTo>
                <a:lnTo>
                  <a:pt x="253237" y="86359"/>
                </a:lnTo>
                <a:lnTo>
                  <a:pt x="253491" y="86359"/>
                </a:lnTo>
                <a:lnTo>
                  <a:pt x="253745" y="83819"/>
                </a:lnTo>
                <a:lnTo>
                  <a:pt x="253491" y="82550"/>
                </a:lnTo>
                <a:lnTo>
                  <a:pt x="226060" y="13969"/>
                </a:lnTo>
                <a:close/>
              </a:path>
              <a:path w="253746" h="289560">
                <a:moveTo>
                  <a:pt x="183768" y="44450"/>
                </a:moveTo>
                <a:lnTo>
                  <a:pt x="181990" y="44450"/>
                </a:lnTo>
                <a:lnTo>
                  <a:pt x="183007" y="45719"/>
                </a:lnTo>
                <a:lnTo>
                  <a:pt x="183768" y="44450"/>
                </a:lnTo>
                <a:close/>
              </a:path>
              <a:path w="253746" h="289560">
                <a:moveTo>
                  <a:pt x="218312" y="0"/>
                </a:moveTo>
                <a:lnTo>
                  <a:pt x="213994" y="0"/>
                </a:lnTo>
                <a:lnTo>
                  <a:pt x="213613" y="1269"/>
                </a:lnTo>
                <a:lnTo>
                  <a:pt x="177037" y="36829"/>
                </a:lnTo>
                <a:lnTo>
                  <a:pt x="176530" y="38100"/>
                </a:lnTo>
                <a:lnTo>
                  <a:pt x="176403" y="39369"/>
                </a:lnTo>
                <a:lnTo>
                  <a:pt x="176784" y="39369"/>
                </a:lnTo>
                <a:lnTo>
                  <a:pt x="177037" y="40639"/>
                </a:lnTo>
                <a:lnTo>
                  <a:pt x="178181" y="41909"/>
                </a:lnTo>
                <a:lnTo>
                  <a:pt x="178815" y="43179"/>
                </a:lnTo>
                <a:lnTo>
                  <a:pt x="179959" y="43179"/>
                </a:lnTo>
                <a:lnTo>
                  <a:pt x="181102" y="44450"/>
                </a:lnTo>
                <a:lnTo>
                  <a:pt x="184404" y="44450"/>
                </a:lnTo>
                <a:lnTo>
                  <a:pt x="214376" y="13969"/>
                </a:lnTo>
                <a:lnTo>
                  <a:pt x="226060" y="13969"/>
                </a:lnTo>
                <a:lnTo>
                  <a:pt x="223012" y="6350"/>
                </a:lnTo>
                <a:lnTo>
                  <a:pt x="222631" y="5079"/>
                </a:lnTo>
                <a:lnTo>
                  <a:pt x="222377" y="5079"/>
                </a:lnTo>
                <a:lnTo>
                  <a:pt x="221614" y="3809"/>
                </a:lnTo>
                <a:lnTo>
                  <a:pt x="221107" y="3809"/>
                </a:lnTo>
                <a:lnTo>
                  <a:pt x="220726" y="2539"/>
                </a:lnTo>
                <a:lnTo>
                  <a:pt x="220217" y="2539"/>
                </a:lnTo>
                <a:lnTo>
                  <a:pt x="219710" y="1269"/>
                </a:lnTo>
                <a:lnTo>
                  <a:pt x="218947" y="1269"/>
                </a:lnTo>
                <a:lnTo>
                  <a:pt x="218312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6753732" y="6132969"/>
            <a:ext cx="681228" cy="346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7523606" y="6139992"/>
            <a:ext cx="1055751" cy="3560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8675878" y="6140589"/>
            <a:ext cx="1030986" cy="339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9778745" y="6142532"/>
            <a:ext cx="1049189" cy="3534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10935589" y="6146711"/>
            <a:ext cx="264032" cy="280670"/>
          </a:xfrm>
          <a:custGeom>
            <a:avLst/>
            <a:gdLst/>
            <a:ahLst/>
            <a:cxnLst/>
            <a:rect l="l" t="t" r="r" b="b"/>
            <a:pathLst>
              <a:path w="264032" h="280670">
                <a:moveTo>
                  <a:pt x="8762" y="199390"/>
                </a:moveTo>
                <a:lnTo>
                  <a:pt x="5841" y="199390"/>
                </a:lnTo>
                <a:lnTo>
                  <a:pt x="4571" y="200660"/>
                </a:lnTo>
                <a:lnTo>
                  <a:pt x="3175" y="201930"/>
                </a:lnTo>
                <a:lnTo>
                  <a:pt x="2285" y="203200"/>
                </a:lnTo>
                <a:lnTo>
                  <a:pt x="1650" y="203200"/>
                </a:lnTo>
                <a:lnTo>
                  <a:pt x="1269" y="204470"/>
                </a:lnTo>
                <a:lnTo>
                  <a:pt x="380" y="204470"/>
                </a:lnTo>
                <a:lnTo>
                  <a:pt x="253" y="205740"/>
                </a:lnTo>
                <a:lnTo>
                  <a:pt x="0" y="205740"/>
                </a:lnTo>
                <a:lnTo>
                  <a:pt x="0" y="207010"/>
                </a:lnTo>
                <a:lnTo>
                  <a:pt x="507" y="207010"/>
                </a:lnTo>
                <a:lnTo>
                  <a:pt x="45338" y="252730"/>
                </a:lnTo>
                <a:lnTo>
                  <a:pt x="47370" y="254000"/>
                </a:lnTo>
                <a:lnTo>
                  <a:pt x="49021" y="256540"/>
                </a:lnTo>
                <a:lnTo>
                  <a:pt x="51053" y="259080"/>
                </a:lnTo>
                <a:lnTo>
                  <a:pt x="51688" y="260350"/>
                </a:lnTo>
                <a:lnTo>
                  <a:pt x="52196" y="262890"/>
                </a:lnTo>
                <a:lnTo>
                  <a:pt x="52069" y="264160"/>
                </a:lnTo>
                <a:lnTo>
                  <a:pt x="51053" y="266700"/>
                </a:lnTo>
                <a:lnTo>
                  <a:pt x="50291" y="267970"/>
                </a:lnTo>
                <a:lnTo>
                  <a:pt x="48132" y="269240"/>
                </a:lnTo>
                <a:lnTo>
                  <a:pt x="47116" y="270510"/>
                </a:lnTo>
                <a:lnTo>
                  <a:pt x="46100" y="270510"/>
                </a:lnTo>
                <a:lnTo>
                  <a:pt x="45211" y="271780"/>
                </a:lnTo>
                <a:lnTo>
                  <a:pt x="43433" y="271780"/>
                </a:lnTo>
                <a:lnTo>
                  <a:pt x="41782" y="273050"/>
                </a:lnTo>
                <a:lnTo>
                  <a:pt x="39496" y="273050"/>
                </a:lnTo>
                <a:lnTo>
                  <a:pt x="39369" y="275590"/>
                </a:lnTo>
                <a:lnTo>
                  <a:pt x="39877" y="275590"/>
                </a:lnTo>
                <a:lnTo>
                  <a:pt x="40639" y="276860"/>
                </a:lnTo>
                <a:lnTo>
                  <a:pt x="41275" y="278130"/>
                </a:lnTo>
                <a:lnTo>
                  <a:pt x="41909" y="278130"/>
                </a:lnTo>
                <a:lnTo>
                  <a:pt x="43433" y="279400"/>
                </a:lnTo>
                <a:lnTo>
                  <a:pt x="44322" y="280670"/>
                </a:lnTo>
                <a:lnTo>
                  <a:pt x="50164" y="280670"/>
                </a:lnTo>
                <a:lnTo>
                  <a:pt x="52196" y="279400"/>
                </a:lnTo>
                <a:lnTo>
                  <a:pt x="53212" y="278130"/>
                </a:lnTo>
                <a:lnTo>
                  <a:pt x="55244" y="276860"/>
                </a:lnTo>
                <a:lnTo>
                  <a:pt x="56260" y="276860"/>
                </a:lnTo>
                <a:lnTo>
                  <a:pt x="59816" y="273050"/>
                </a:lnTo>
                <a:lnTo>
                  <a:pt x="61594" y="270510"/>
                </a:lnTo>
                <a:lnTo>
                  <a:pt x="63626" y="265430"/>
                </a:lnTo>
                <a:lnTo>
                  <a:pt x="63880" y="262890"/>
                </a:lnTo>
                <a:lnTo>
                  <a:pt x="63500" y="260350"/>
                </a:lnTo>
                <a:lnTo>
                  <a:pt x="63245" y="257810"/>
                </a:lnTo>
                <a:lnTo>
                  <a:pt x="62229" y="255270"/>
                </a:lnTo>
                <a:lnTo>
                  <a:pt x="60578" y="252730"/>
                </a:lnTo>
                <a:lnTo>
                  <a:pt x="59054" y="250190"/>
                </a:lnTo>
                <a:lnTo>
                  <a:pt x="56895" y="247650"/>
                </a:lnTo>
                <a:lnTo>
                  <a:pt x="54482" y="245110"/>
                </a:lnTo>
                <a:lnTo>
                  <a:pt x="8762" y="199390"/>
                </a:lnTo>
                <a:close/>
              </a:path>
              <a:path w="264032" h="280670">
                <a:moveTo>
                  <a:pt x="48005" y="191770"/>
                </a:moveTo>
                <a:lnTo>
                  <a:pt x="46989" y="191770"/>
                </a:lnTo>
                <a:lnTo>
                  <a:pt x="46481" y="193040"/>
                </a:lnTo>
                <a:lnTo>
                  <a:pt x="44957" y="193040"/>
                </a:lnTo>
                <a:lnTo>
                  <a:pt x="44450" y="194310"/>
                </a:lnTo>
                <a:lnTo>
                  <a:pt x="43687" y="194310"/>
                </a:lnTo>
                <a:lnTo>
                  <a:pt x="41528" y="196850"/>
                </a:lnTo>
                <a:lnTo>
                  <a:pt x="41147" y="196850"/>
                </a:lnTo>
                <a:lnTo>
                  <a:pt x="40639" y="198120"/>
                </a:lnTo>
                <a:lnTo>
                  <a:pt x="40258" y="198120"/>
                </a:lnTo>
                <a:lnTo>
                  <a:pt x="39877" y="199390"/>
                </a:lnTo>
                <a:lnTo>
                  <a:pt x="40131" y="200660"/>
                </a:lnTo>
                <a:lnTo>
                  <a:pt x="70103" y="229870"/>
                </a:lnTo>
                <a:lnTo>
                  <a:pt x="73025" y="232410"/>
                </a:lnTo>
                <a:lnTo>
                  <a:pt x="75691" y="234950"/>
                </a:lnTo>
                <a:lnTo>
                  <a:pt x="81279" y="237490"/>
                </a:lnTo>
                <a:lnTo>
                  <a:pt x="90042" y="237490"/>
                </a:lnTo>
                <a:lnTo>
                  <a:pt x="95884" y="236220"/>
                </a:lnTo>
                <a:lnTo>
                  <a:pt x="101726" y="231140"/>
                </a:lnTo>
                <a:lnTo>
                  <a:pt x="104266" y="228600"/>
                </a:lnTo>
                <a:lnTo>
                  <a:pt x="105452" y="226060"/>
                </a:lnTo>
                <a:lnTo>
                  <a:pt x="84327" y="226060"/>
                </a:lnTo>
                <a:lnTo>
                  <a:pt x="78612" y="222250"/>
                </a:lnTo>
                <a:lnTo>
                  <a:pt x="76453" y="220980"/>
                </a:lnTo>
                <a:lnTo>
                  <a:pt x="48259" y="193040"/>
                </a:lnTo>
                <a:lnTo>
                  <a:pt x="48005" y="191770"/>
                </a:lnTo>
                <a:close/>
              </a:path>
              <a:path w="264032" h="280670">
                <a:moveTo>
                  <a:pt x="77724" y="162560"/>
                </a:moveTo>
                <a:lnTo>
                  <a:pt x="75564" y="162560"/>
                </a:lnTo>
                <a:lnTo>
                  <a:pt x="75056" y="163830"/>
                </a:lnTo>
                <a:lnTo>
                  <a:pt x="73913" y="163830"/>
                </a:lnTo>
                <a:lnTo>
                  <a:pt x="72516" y="165100"/>
                </a:lnTo>
                <a:lnTo>
                  <a:pt x="71627" y="166370"/>
                </a:lnTo>
                <a:lnTo>
                  <a:pt x="71119" y="167640"/>
                </a:lnTo>
                <a:lnTo>
                  <a:pt x="70103" y="168910"/>
                </a:lnTo>
                <a:lnTo>
                  <a:pt x="69722" y="168910"/>
                </a:lnTo>
                <a:lnTo>
                  <a:pt x="69468" y="170180"/>
                </a:lnTo>
                <a:lnTo>
                  <a:pt x="69722" y="171450"/>
                </a:lnTo>
                <a:lnTo>
                  <a:pt x="100456" y="201930"/>
                </a:lnTo>
                <a:lnTo>
                  <a:pt x="100837" y="205740"/>
                </a:lnTo>
                <a:lnTo>
                  <a:pt x="96519" y="222250"/>
                </a:lnTo>
                <a:lnTo>
                  <a:pt x="94995" y="223520"/>
                </a:lnTo>
                <a:lnTo>
                  <a:pt x="93344" y="224790"/>
                </a:lnTo>
                <a:lnTo>
                  <a:pt x="89788" y="226060"/>
                </a:lnTo>
                <a:lnTo>
                  <a:pt x="105452" y="226060"/>
                </a:lnTo>
                <a:lnTo>
                  <a:pt x="106044" y="224790"/>
                </a:lnTo>
                <a:lnTo>
                  <a:pt x="108330" y="218440"/>
                </a:lnTo>
                <a:lnTo>
                  <a:pt x="108711" y="214630"/>
                </a:lnTo>
                <a:lnTo>
                  <a:pt x="108584" y="208280"/>
                </a:lnTo>
                <a:lnTo>
                  <a:pt x="122174" y="208280"/>
                </a:lnTo>
                <a:lnTo>
                  <a:pt x="122046" y="207010"/>
                </a:lnTo>
                <a:lnTo>
                  <a:pt x="121538" y="207010"/>
                </a:lnTo>
                <a:lnTo>
                  <a:pt x="77724" y="162560"/>
                </a:lnTo>
                <a:close/>
              </a:path>
              <a:path w="264032" h="280670">
                <a:moveTo>
                  <a:pt x="122046" y="208280"/>
                </a:moveTo>
                <a:lnTo>
                  <a:pt x="108584" y="208280"/>
                </a:lnTo>
                <a:lnTo>
                  <a:pt x="114553" y="214630"/>
                </a:lnTo>
                <a:lnTo>
                  <a:pt x="116585" y="214630"/>
                </a:lnTo>
                <a:lnTo>
                  <a:pt x="117601" y="213360"/>
                </a:lnTo>
                <a:lnTo>
                  <a:pt x="118109" y="213360"/>
                </a:lnTo>
                <a:lnTo>
                  <a:pt x="118744" y="212090"/>
                </a:lnTo>
                <a:lnTo>
                  <a:pt x="119506" y="212090"/>
                </a:lnTo>
                <a:lnTo>
                  <a:pt x="120141" y="210820"/>
                </a:lnTo>
                <a:lnTo>
                  <a:pt x="120650" y="210820"/>
                </a:lnTo>
                <a:lnTo>
                  <a:pt x="121030" y="209550"/>
                </a:lnTo>
                <a:lnTo>
                  <a:pt x="121792" y="209550"/>
                </a:lnTo>
                <a:lnTo>
                  <a:pt x="122046" y="208280"/>
                </a:lnTo>
                <a:close/>
              </a:path>
              <a:path w="264032" h="280670">
                <a:moveTo>
                  <a:pt x="8254" y="198120"/>
                </a:moveTo>
                <a:lnTo>
                  <a:pt x="7238" y="198120"/>
                </a:lnTo>
                <a:lnTo>
                  <a:pt x="6857" y="199390"/>
                </a:lnTo>
                <a:lnTo>
                  <a:pt x="8635" y="199390"/>
                </a:lnTo>
                <a:lnTo>
                  <a:pt x="8254" y="198120"/>
                </a:lnTo>
                <a:close/>
              </a:path>
              <a:path w="264032" h="280670">
                <a:moveTo>
                  <a:pt x="78993" y="119380"/>
                </a:moveTo>
                <a:lnTo>
                  <a:pt x="76453" y="119380"/>
                </a:lnTo>
                <a:lnTo>
                  <a:pt x="75183" y="120650"/>
                </a:lnTo>
                <a:lnTo>
                  <a:pt x="74549" y="121920"/>
                </a:lnTo>
                <a:lnTo>
                  <a:pt x="73786" y="121920"/>
                </a:lnTo>
                <a:lnTo>
                  <a:pt x="72897" y="123190"/>
                </a:lnTo>
                <a:lnTo>
                  <a:pt x="72389" y="123190"/>
                </a:lnTo>
                <a:lnTo>
                  <a:pt x="71881" y="124460"/>
                </a:lnTo>
                <a:lnTo>
                  <a:pt x="71500" y="124460"/>
                </a:lnTo>
                <a:lnTo>
                  <a:pt x="71119" y="125730"/>
                </a:lnTo>
                <a:lnTo>
                  <a:pt x="70738" y="125730"/>
                </a:lnTo>
                <a:lnTo>
                  <a:pt x="70738" y="127000"/>
                </a:lnTo>
                <a:lnTo>
                  <a:pt x="70992" y="127000"/>
                </a:lnTo>
                <a:lnTo>
                  <a:pt x="71374" y="128270"/>
                </a:lnTo>
                <a:lnTo>
                  <a:pt x="136270" y="193040"/>
                </a:lnTo>
                <a:lnTo>
                  <a:pt x="138302" y="193040"/>
                </a:lnTo>
                <a:lnTo>
                  <a:pt x="138810" y="191770"/>
                </a:lnTo>
                <a:lnTo>
                  <a:pt x="139953" y="191770"/>
                </a:lnTo>
                <a:lnTo>
                  <a:pt x="140715" y="190500"/>
                </a:lnTo>
                <a:lnTo>
                  <a:pt x="142239" y="189230"/>
                </a:lnTo>
                <a:lnTo>
                  <a:pt x="143382" y="187960"/>
                </a:lnTo>
                <a:lnTo>
                  <a:pt x="143763" y="186690"/>
                </a:lnTo>
                <a:lnTo>
                  <a:pt x="144144" y="186690"/>
                </a:lnTo>
                <a:lnTo>
                  <a:pt x="144399" y="185420"/>
                </a:lnTo>
                <a:lnTo>
                  <a:pt x="144271" y="184150"/>
                </a:lnTo>
                <a:lnTo>
                  <a:pt x="144017" y="184150"/>
                </a:lnTo>
                <a:lnTo>
                  <a:pt x="78993" y="119380"/>
                </a:lnTo>
                <a:close/>
              </a:path>
              <a:path w="264032" h="280670">
                <a:moveTo>
                  <a:pt x="152400" y="124460"/>
                </a:moveTo>
                <a:lnTo>
                  <a:pt x="150240" y="124460"/>
                </a:lnTo>
                <a:lnTo>
                  <a:pt x="129793" y="146050"/>
                </a:lnTo>
                <a:lnTo>
                  <a:pt x="129158" y="146050"/>
                </a:lnTo>
                <a:lnTo>
                  <a:pt x="129158" y="147320"/>
                </a:lnTo>
                <a:lnTo>
                  <a:pt x="129412" y="148590"/>
                </a:lnTo>
                <a:lnTo>
                  <a:pt x="130047" y="149860"/>
                </a:lnTo>
                <a:lnTo>
                  <a:pt x="132587" y="152400"/>
                </a:lnTo>
                <a:lnTo>
                  <a:pt x="136397" y="152400"/>
                </a:lnTo>
                <a:lnTo>
                  <a:pt x="156590" y="132080"/>
                </a:lnTo>
                <a:lnTo>
                  <a:pt x="157225" y="130810"/>
                </a:lnTo>
                <a:lnTo>
                  <a:pt x="157225" y="129540"/>
                </a:lnTo>
                <a:lnTo>
                  <a:pt x="156971" y="129540"/>
                </a:lnTo>
                <a:lnTo>
                  <a:pt x="156209" y="128270"/>
                </a:lnTo>
                <a:lnTo>
                  <a:pt x="154939" y="127000"/>
                </a:lnTo>
                <a:lnTo>
                  <a:pt x="154431" y="125730"/>
                </a:lnTo>
                <a:lnTo>
                  <a:pt x="152780" y="125730"/>
                </a:lnTo>
                <a:lnTo>
                  <a:pt x="152400" y="124460"/>
                </a:lnTo>
                <a:close/>
              </a:path>
              <a:path w="264032" h="280670">
                <a:moveTo>
                  <a:pt x="170044" y="69850"/>
                </a:moveTo>
                <a:lnTo>
                  <a:pt x="152780" y="69850"/>
                </a:lnTo>
                <a:lnTo>
                  <a:pt x="200405" y="116840"/>
                </a:lnTo>
                <a:lnTo>
                  <a:pt x="187197" y="130810"/>
                </a:lnTo>
                <a:lnTo>
                  <a:pt x="186943" y="130810"/>
                </a:lnTo>
                <a:lnTo>
                  <a:pt x="186943" y="132080"/>
                </a:lnTo>
                <a:lnTo>
                  <a:pt x="187325" y="133350"/>
                </a:lnTo>
                <a:lnTo>
                  <a:pt x="187705" y="133350"/>
                </a:lnTo>
                <a:lnTo>
                  <a:pt x="187959" y="134620"/>
                </a:lnTo>
                <a:lnTo>
                  <a:pt x="189102" y="134620"/>
                </a:lnTo>
                <a:lnTo>
                  <a:pt x="189610" y="135890"/>
                </a:lnTo>
                <a:lnTo>
                  <a:pt x="190245" y="135890"/>
                </a:lnTo>
                <a:lnTo>
                  <a:pt x="191261" y="137160"/>
                </a:lnTo>
                <a:lnTo>
                  <a:pt x="194055" y="137160"/>
                </a:lnTo>
                <a:lnTo>
                  <a:pt x="221781" y="109220"/>
                </a:lnTo>
                <a:lnTo>
                  <a:pt x="208787" y="109220"/>
                </a:lnTo>
                <a:lnTo>
                  <a:pt x="170044" y="69850"/>
                </a:lnTo>
                <a:close/>
              </a:path>
              <a:path w="264032" h="280670">
                <a:moveTo>
                  <a:pt x="222630" y="96520"/>
                </a:moveTo>
                <a:lnTo>
                  <a:pt x="220344" y="96520"/>
                </a:lnTo>
                <a:lnTo>
                  <a:pt x="208787" y="109220"/>
                </a:lnTo>
                <a:lnTo>
                  <a:pt x="221781" y="109220"/>
                </a:lnTo>
                <a:lnTo>
                  <a:pt x="226821" y="104140"/>
                </a:lnTo>
                <a:lnTo>
                  <a:pt x="227075" y="104140"/>
                </a:lnTo>
                <a:lnTo>
                  <a:pt x="227202" y="101600"/>
                </a:lnTo>
                <a:lnTo>
                  <a:pt x="226694" y="100330"/>
                </a:lnTo>
                <a:lnTo>
                  <a:pt x="226313" y="100330"/>
                </a:lnTo>
                <a:lnTo>
                  <a:pt x="225297" y="99060"/>
                </a:lnTo>
                <a:lnTo>
                  <a:pt x="224154" y="97790"/>
                </a:lnTo>
                <a:lnTo>
                  <a:pt x="223138" y="97790"/>
                </a:lnTo>
                <a:lnTo>
                  <a:pt x="222630" y="96520"/>
                </a:lnTo>
                <a:close/>
              </a:path>
              <a:path w="264032" h="280670">
                <a:moveTo>
                  <a:pt x="147065" y="90170"/>
                </a:moveTo>
                <a:lnTo>
                  <a:pt x="144399" y="90170"/>
                </a:lnTo>
                <a:lnTo>
                  <a:pt x="145033" y="91440"/>
                </a:lnTo>
                <a:lnTo>
                  <a:pt x="146684" y="91440"/>
                </a:lnTo>
                <a:lnTo>
                  <a:pt x="147065" y="90170"/>
                </a:lnTo>
                <a:close/>
              </a:path>
              <a:path w="264032" h="280670">
                <a:moveTo>
                  <a:pt x="153796" y="53340"/>
                </a:moveTo>
                <a:lnTo>
                  <a:pt x="151129" y="53340"/>
                </a:lnTo>
                <a:lnTo>
                  <a:pt x="150494" y="54610"/>
                </a:lnTo>
                <a:lnTo>
                  <a:pt x="149986" y="54610"/>
                </a:lnTo>
                <a:lnTo>
                  <a:pt x="149351" y="55880"/>
                </a:lnTo>
                <a:lnTo>
                  <a:pt x="148462" y="55880"/>
                </a:lnTo>
                <a:lnTo>
                  <a:pt x="147954" y="57150"/>
                </a:lnTo>
                <a:lnTo>
                  <a:pt x="147446" y="57150"/>
                </a:lnTo>
                <a:lnTo>
                  <a:pt x="145922" y="59690"/>
                </a:lnTo>
                <a:lnTo>
                  <a:pt x="145668" y="59690"/>
                </a:lnTo>
                <a:lnTo>
                  <a:pt x="145414" y="60960"/>
                </a:lnTo>
                <a:lnTo>
                  <a:pt x="140207" y="83820"/>
                </a:lnTo>
                <a:lnTo>
                  <a:pt x="140080" y="85090"/>
                </a:lnTo>
                <a:lnTo>
                  <a:pt x="140334" y="86360"/>
                </a:lnTo>
                <a:lnTo>
                  <a:pt x="140588" y="86360"/>
                </a:lnTo>
                <a:lnTo>
                  <a:pt x="141096" y="87630"/>
                </a:lnTo>
                <a:lnTo>
                  <a:pt x="141477" y="87630"/>
                </a:lnTo>
                <a:lnTo>
                  <a:pt x="141985" y="88900"/>
                </a:lnTo>
                <a:lnTo>
                  <a:pt x="142493" y="88900"/>
                </a:lnTo>
                <a:lnTo>
                  <a:pt x="143255" y="90170"/>
                </a:lnTo>
                <a:lnTo>
                  <a:pt x="147700" y="90170"/>
                </a:lnTo>
                <a:lnTo>
                  <a:pt x="147954" y="88900"/>
                </a:lnTo>
                <a:lnTo>
                  <a:pt x="152780" y="69850"/>
                </a:lnTo>
                <a:lnTo>
                  <a:pt x="170044" y="69850"/>
                </a:lnTo>
                <a:lnTo>
                  <a:pt x="153796" y="53340"/>
                </a:lnTo>
                <a:close/>
              </a:path>
              <a:path w="264032" h="280670">
                <a:moveTo>
                  <a:pt x="257047" y="33020"/>
                </a:moveTo>
                <a:lnTo>
                  <a:pt x="242061" y="33020"/>
                </a:lnTo>
                <a:lnTo>
                  <a:pt x="244982" y="35560"/>
                </a:lnTo>
                <a:lnTo>
                  <a:pt x="247395" y="39370"/>
                </a:lnTo>
                <a:lnTo>
                  <a:pt x="253745" y="59690"/>
                </a:lnTo>
                <a:lnTo>
                  <a:pt x="252602" y="63500"/>
                </a:lnTo>
                <a:lnTo>
                  <a:pt x="241553" y="77470"/>
                </a:lnTo>
                <a:lnTo>
                  <a:pt x="240029" y="77470"/>
                </a:lnTo>
                <a:lnTo>
                  <a:pt x="238632" y="78740"/>
                </a:lnTo>
                <a:lnTo>
                  <a:pt x="236092" y="80010"/>
                </a:lnTo>
                <a:lnTo>
                  <a:pt x="234950" y="81280"/>
                </a:lnTo>
                <a:lnTo>
                  <a:pt x="233171" y="81280"/>
                </a:lnTo>
                <a:lnTo>
                  <a:pt x="232536" y="82550"/>
                </a:lnTo>
                <a:lnTo>
                  <a:pt x="231647" y="82550"/>
                </a:lnTo>
                <a:lnTo>
                  <a:pt x="231647" y="83820"/>
                </a:lnTo>
                <a:lnTo>
                  <a:pt x="231901" y="83820"/>
                </a:lnTo>
                <a:lnTo>
                  <a:pt x="232155" y="85090"/>
                </a:lnTo>
                <a:lnTo>
                  <a:pt x="232536" y="85090"/>
                </a:lnTo>
                <a:lnTo>
                  <a:pt x="234060" y="86360"/>
                </a:lnTo>
                <a:lnTo>
                  <a:pt x="234950" y="87630"/>
                </a:lnTo>
                <a:lnTo>
                  <a:pt x="235711" y="88900"/>
                </a:lnTo>
                <a:lnTo>
                  <a:pt x="239649" y="88900"/>
                </a:lnTo>
                <a:lnTo>
                  <a:pt x="241680" y="87630"/>
                </a:lnTo>
                <a:lnTo>
                  <a:pt x="242824" y="87630"/>
                </a:lnTo>
                <a:lnTo>
                  <a:pt x="245363" y="86360"/>
                </a:lnTo>
                <a:lnTo>
                  <a:pt x="246760" y="85090"/>
                </a:lnTo>
                <a:lnTo>
                  <a:pt x="249808" y="82550"/>
                </a:lnTo>
                <a:lnTo>
                  <a:pt x="251205" y="81280"/>
                </a:lnTo>
                <a:lnTo>
                  <a:pt x="263778" y="58420"/>
                </a:lnTo>
                <a:lnTo>
                  <a:pt x="264032" y="55880"/>
                </a:lnTo>
                <a:lnTo>
                  <a:pt x="260603" y="40640"/>
                </a:lnTo>
                <a:lnTo>
                  <a:pt x="257047" y="33020"/>
                </a:lnTo>
                <a:close/>
              </a:path>
              <a:path w="264032" h="280670">
                <a:moveTo>
                  <a:pt x="213486" y="0"/>
                </a:moveTo>
                <a:lnTo>
                  <a:pt x="208025" y="1270"/>
                </a:lnTo>
                <a:lnTo>
                  <a:pt x="205231" y="1270"/>
                </a:lnTo>
                <a:lnTo>
                  <a:pt x="199897" y="3810"/>
                </a:lnTo>
                <a:lnTo>
                  <a:pt x="184742" y="29210"/>
                </a:lnTo>
                <a:lnTo>
                  <a:pt x="184911" y="31750"/>
                </a:lnTo>
                <a:lnTo>
                  <a:pt x="185038" y="34290"/>
                </a:lnTo>
                <a:lnTo>
                  <a:pt x="186054" y="38100"/>
                </a:lnTo>
                <a:lnTo>
                  <a:pt x="189356" y="44450"/>
                </a:lnTo>
                <a:lnTo>
                  <a:pt x="191642" y="48260"/>
                </a:lnTo>
                <a:lnTo>
                  <a:pt x="194436" y="50800"/>
                </a:lnTo>
                <a:lnTo>
                  <a:pt x="197103" y="53340"/>
                </a:lnTo>
                <a:lnTo>
                  <a:pt x="199897" y="55880"/>
                </a:lnTo>
                <a:lnTo>
                  <a:pt x="202818" y="57150"/>
                </a:lnTo>
                <a:lnTo>
                  <a:pt x="205612" y="58420"/>
                </a:lnTo>
                <a:lnTo>
                  <a:pt x="208660" y="59690"/>
                </a:lnTo>
                <a:lnTo>
                  <a:pt x="218058" y="59690"/>
                </a:lnTo>
                <a:lnTo>
                  <a:pt x="224662" y="57150"/>
                </a:lnTo>
                <a:lnTo>
                  <a:pt x="228091" y="54610"/>
                </a:lnTo>
                <a:lnTo>
                  <a:pt x="231520" y="50800"/>
                </a:lnTo>
                <a:lnTo>
                  <a:pt x="234695" y="48260"/>
                </a:lnTo>
                <a:lnTo>
                  <a:pt x="211962" y="48260"/>
                </a:lnTo>
                <a:lnTo>
                  <a:pt x="210057" y="46990"/>
                </a:lnTo>
                <a:lnTo>
                  <a:pt x="208025" y="45720"/>
                </a:lnTo>
                <a:lnTo>
                  <a:pt x="206120" y="45720"/>
                </a:lnTo>
                <a:lnTo>
                  <a:pt x="204088" y="43180"/>
                </a:lnTo>
                <a:lnTo>
                  <a:pt x="202183" y="41910"/>
                </a:lnTo>
                <a:lnTo>
                  <a:pt x="200532" y="40640"/>
                </a:lnTo>
                <a:lnTo>
                  <a:pt x="196722" y="34290"/>
                </a:lnTo>
                <a:lnTo>
                  <a:pt x="195960" y="31750"/>
                </a:lnTo>
                <a:lnTo>
                  <a:pt x="195706" y="29210"/>
                </a:lnTo>
                <a:lnTo>
                  <a:pt x="195325" y="27940"/>
                </a:lnTo>
                <a:lnTo>
                  <a:pt x="195579" y="25400"/>
                </a:lnTo>
                <a:lnTo>
                  <a:pt x="196341" y="22860"/>
                </a:lnTo>
                <a:lnTo>
                  <a:pt x="196976" y="20320"/>
                </a:lnTo>
                <a:lnTo>
                  <a:pt x="198374" y="19050"/>
                </a:lnTo>
                <a:lnTo>
                  <a:pt x="200532" y="16510"/>
                </a:lnTo>
                <a:lnTo>
                  <a:pt x="202564" y="13970"/>
                </a:lnTo>
                <a:lnTo>
                  <a:pt x="204724" y="12700"/>
                </a:lnTo>
                <a:lnTo>
                  <a:pt x="207009" y="12700"/>
                </a:lnTo>
                <a:lnTo>
                  <a:pt x="209422" y="11430"/>
                </a:lnTo>
                <a:lnTo>
                  <a:pt x="237489" y="11430"/>
                </a:lnTo>
                <a:lnTo>
                  <a:pt x="236092" y="10160"/>
                </a:lnTo>
                <a:lnTo>
                  <a:pt x="233171" y="8890"/>
                </a:lnTo>
                <a:lnTo>
                  <a:pt x="230250" y="6350"/>
                </a:lnTo>
                <a:lnTo>
                  <a:pt x="224662" y="3810"/>
                </a:lnTo>
                <a:lnTo>
                  <a:pt x="221741" y="2540"/>
                </a:lnTo>
                <a:lnTo>
                  <a:pt x="216153" y="1270"/>
                </a:lnTo>
                <a:lnTo>
                  <a:pt x="213486" y="0"/>
                </a:lnTo>
                <a:close/>
              </a:path>
              <a:path w="264032" h="280670">
                <a:moveTo>
                  <a:pt x="237489" y="11430"/>
                </a:moveTo>
                <a:lnTo>
                  <a:pt x="211962" y="11430"/>
                </a:lnTo>
                <a:lnTo>
                  <a:pt x="217550" y="12700"/>
                </a:lnTo>
                <a:lnTo>
                  <a:pt x="220599" y="13970"/>
                </a:lnTo>
                <a:lnTo>
                  <a:pt x="224027" y="16510"/>
                </a:lnTo>
                <a:lnTo>
                  <a:pt x="227329" y="19050"/>
                </a:lnTo>
                <a:lnTo>
                  <a:pt x="231139" y="21590"/>
                </a:lnTo>
                <a:lnTo>
                  <a:pt x="235330" y="26670"/>
                </a:lnTo>
                <a:lnTo>
                  <a:pt x="234822" y="29210"/>
                </a:lnTo>
                <a:lnTo>
                  <a:pt x="233806" y="31750"/>
                </a:lnTo>
                <a:lnTo>
                  <a:pt x="230758" y="38100"/>
                </a:lnTo>
                <a:lnTo>
                  <a:pt x="228726" y="40640"/>
                </a:lnTo>
                <a:lnTo>
                  <a:pt x="226313" y="43180"/>
                </a:lnTo>
                <a:lnTo>
                  <a:pt x="224281" y="44450"/>
                </a:lnTo>
                <a:lnTo>
                  <a:pt x="222122" y="46990"/>
                </a:lnTo>
                <a:lnTo>
                  <a:pt x="218058" y="48260"/>
                </a:lnTo>
                <a:lnTo>
                  <a:pt x="234695" y="48260"/>
                </a:lnTo>
                <a:lnTo>
                  <a:pt x="236981" y="44450"/>
                </a:lnTo>
                <a:lnTo>
                  <a:pt x="240283" y="38100"/>
                </a:lnTo>
                <a:lnTo>
                  <a:pt x="241426" y="35560"/>
                </a:lnTo>
                <a:lnTo>
                  <a:pt x="242061" y="33020"/>
                </a:lnTo>
                <a:lnTo>
                  <a:pt x="257047" y="33020"/>
                </a:lnTo>
                <a:lnTo>
                  <a:pt x="254888" y="30480"/>
                </a:lnTo>
                <a:lnTo>
                  <a:pt x="252349" y="26670"/>
                </a:lnTo>
                <a:lnTo>
                  <a:pt x="249935" y="24130"/>
                </a:lnTo>
                <a:lnTo>
                  <a:pt x="247395" y="21590"/>
                </a:lnTo>
                <a:lnTo>
                  <a:pt x="244728" y="19050"/>
                </a:lnTo>
                <a:lnTo>
                  <a:pt x="241807" y="15240"/>
                </a:lnTo>
                <a:lnTo>
                  <a:pt x="238886" y="12700"/>
                </a:lnTo>
                <a:lnTo>
                  <a:pt x="237489" y="1143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11264010" y="6142507"/>
            <a:ext cx="315510" cy="3241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2066035" y="1493646"/>
            <a:ext cx="8100695" cy="457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40">
                <a:solidFill>
                  <a:srgbClr val="7E7E7E"/>
                </a:solidFill>
                <a:latin typeface="Calibri Light"/>
                <a:cs typeface="Calibri Light"/>
              </a:rPr>
              <a:t>O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F</a:t>
            </a:r>
            <a:r>
              <a:rPr dirty="0" smtClean="0" sz="2800" spc="-35">
                <a:solidFill>
                  <a:srgbClr val="7E7E7E"/>
                </a:solidFill>
                <a:latin typeface="Calibri Light"/>
                <a:cs typeface="Calibri Light"/>
              </a:rPr>
              <a:t>F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-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G</a:t>
            </a:r>
            <a:r>
              <a:rPr dirty="0" smtClean="0" sz="2800" spc="-45">
                <a:solidFill>
                  <a:srgbClr val="7E7E7E"/>
                </a:solidFill>
                <a:latin typeface="Calibri Light"/>
                <a:cs typeface="Calibri Light"/>
              </a:rPr>
              <a:t>R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20">
                <a:solidFill>
                  <a:srgbClr val="7E7E7E"/>
                </a:solidFill>
                <a:latin typeface="Calibri Light"/>
                <a:cs typeface="Calibri Light"/>
              </a:rPr>
              <a:t>D</a:t>
            </a:r>
            <a:r>
              <a:rPr dirty="0" smtClean="0" sz="2800" spc="-8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dirty="0" smtClean="0" sz="2800" spc="-10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45">
                <a:solidFill>
                  <a:srgbClr val="7E7E7E"/>
                </a:solidFill>
                <a:latin typeface="Calibri Light"/>
                <a:cs typeface="Calibri Light"/>
              </a:rPr>
              <a:t>N</a:t>
            </a:r>
            <a:r>
              <a:rPr dirty="0" smtClean="0" sz="2800" spc="0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25">
                <a:solidFill>
                  <a:srgbClr val="7E7E7E"/>
                </a:solidFill>
                <a:latin typeface="Calibri Light"/>
                <a:cs typeface="Calibri Light"/>
              </a:rPr>
              <a:t>T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245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dirty="0" smtClean="0" sz="2800" spc="-35">
                <a:solidFill>
                  <a:srgbClr val="7E7E7E"/>
                </a:solidFill>
                <a:latin typeface="Calibri Light"/>
                <a:cs typeface="Calibri Light"/>
              </a:rPr>
              <a:t>T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50">
                <a:solidFill>
                  <a:srgbClr val="7E7E7E"/>
                </a:solidFill>
                <a:latin typeface="Calibri Light"/>
                <a:cs typeface="Calibri Light"/>
              </a:rPr>
              <a:t>V</a:t>
            </a:r>
            <a:r>
              <a:rPr dirty="0" smtClean="0" sz="2800" spc="-65">
                <a:solidFill>
                  <a:srgbClr val="7E7E7E"/>
                </a:solidFill>
                <a:latin typeface="Calibri Light"/>
                <a:cs typeface="Calibri Light"/>
              </a:rPr>
              <a:t>E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S</a:t>
            </a:r>
            <a:r>
              <a:rPr dirty="0" smtClean="0" sz="2800" spc="-75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E</a:t>
            </a:r>
            <a:r>
              <a:rPr dirty="0" smtClean="0" sz="2800" spc="-25">
                <a:solidFill>
                  <a:srgbClr val="7E7E7E"/>
                </a:solidFill>
                <a:latin typeface="Calibri Light"/>
                <a:cs typeface="Calibri Light"/>
              </a:rPr>
              <a:t>L</a:t>
            </a:r>
            <a:r>
              <a:rPr dirty="0" smtClean="0" sz="2800" spc="-65">
                <a:solidFill>
                  <a:srgbClr val="7E7E7E"/>
                </a:solidFill>
                <a:latin typeface="Calibri Light"/>
                <a:cs typeface="Calibri Light"/>
              </a:rPr>
              <a:t>E</a:t>
            </a:r>
            <a:r>
              <a:rPr dirty="0" smtClean="0" sz="2800" spc="-25">
                <a:solidFill>
                  <a:srgbClr val="7E7E7E"/>
                </a:solidFill>
                <a:latin typeface="Calibri Light"/>
                <a:cs typeface="Calibri Light"/>
              </a:rPr>
              <a:t>C</a:t>
            </a:r>
            <a:r>
              <a:rPr dirty="0" smtClean="0" sz="2800" spc="-25">
                <a:solidFill>
                  <a:srgbClr val="7E7E7E"/>
                </a:solidFill>
                <a:latin typeface="Calibri Light"/>
                <a:cs typeface="Calibri Light"/>
              </a:rPr>
              <a:t>T</a:t>
            </a:r>
            <a:r>
              <a:rPr dirty="0" smtClean="0" sz="2800" spc="-45">
                <a:solidFill>
                  <a:srgbClr val="7E7E7E"/>
                </a:solidFill>
                <a:latin typeface="Calibri Light"/>
                <a:cs typeface="Calibri Light"/>
              </a:rPr>
              <a:t>R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40">
                <a:solidFill>
                  <a:srgbClr val="7E7E7E"/>
                </a:solidFill>
                <a:latin typeface="Calibri Light"/>
                <a:cs typeface="Calibri Light"/>
              </a:rPr>
              <a:t>C</a:t>
            </a:r>
            <a:r>
              <a:rPr dirty="0" smtClean="0" sz="2800" spc="-25">
                <a:solidFill>
                  <a:srgbClr val="7E7E7E"/>
                </a:solidFill>
                <a:latin typeface="Calibri Light"/>
                <a:cs typeface="Calibri Light"/>
              </a:rPr>
              <a:t>I</a:t>
            </a:r>
            <a:r>
              <a:rPr dirty="0" smtClean="0" sz="2800" spc="-25">
                <a:solidFill>
                  <a:srgbClr val="7E7E7E"/>
                </a:solidFill>
                <a:latin typeface="Calibri Light"/>
                <a:cs typeface="Calibri Light"/>
              </a:rPr>
              <a:t>T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Y</a:t>
            </a:r>
            <a:r>
              <a:rPr dirty="0" smtClean="0" sz="2800" spc="-65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dirty="0" smtClean="0" sz="2800" spc="-40">
                <a:solidFill>
                  <a:srgbClr val="7E7E7E"/>
                </a:solidFill>
                <a:latin typeface="Calibri Light"/>
                <a:cs typeface="Calibri Light"/>
              </a:rPr>
              <a:t>U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S</a:t>
            </a:r>
            <a:r>
              <a:rPr dirty="0" smtClean="0" sz="2800" spc="-45">
                <a:solidFill>
                  <a:srgbClr val="7E7E7E"/>
                </a:solidFill>
                <a:latin typeface="Calibri Light"/>
                <a:cs typeface="Calibri Light"/>
              </a:rPr>
              <a:t>E</a:t>
            </a:r>
            <a:r>
              <a:rPr dirty="0" smtClean="0" sz="2800" spc="-20">
                <a:solidFill>
                  <a:srgbClr val="7E7E7E"/>
                </a:solidFill>
                <a:latin typeface="Calibri Light"/>
                <a:cs typeface="Calibri Light"/>
              </a:rPr>
              <a:t>D</a:t>
            </a:r>
            <a:r>
              <a:rPr dirty="0" smtClean="0" sz="2800" spc="-75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dirty="0" smtClean="0" sz="2800" spc="-10">
                <a:solidFill>
                  <a:srgbClr val="7E7E7E"/>
                </a:solidFill>
                <a:latin typeface="Calibri Light"/>
                <a:cs typeface="Calibri Light"/>
              </a:rPr>
              <a:t>-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dirty="0" smtClean="0" sz="2800" spc="-40">
                <a:solidFill>
                  <a:srgbClr val="7E7E7E"/>
                </a:solidFill>
                <a:latin typeface="Calibri Light"/>
                <a:cs typeface="Calibri Light"/>
              </a:rPr>
              <a:t>c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dirty="0" smtClean="0" sz="2800" spc="-10">
                <a:solidFill>
                  <a:srgbClr val="7E7E7E"/>
                </a:solidFill>
                <a:latin typeface="Calibri Light"/>
                <a:cs typeface="Calibri Light"/>
              </a:rPr>
              <a:t>l</a:t>
            </a:r>
            <a:r>
              <a:rPr dirty="0" smtClean="0" sz="2800" spc="-50">
                <a:solidFill>
                  <a:srgbClr val="7E7E7E"/>
                </a:solidFill>
                <a:latin typeface="Calibri Light"/>
                <a:cs typeface="Calibri Light"/>
              </a:rPr>
              <a:t>c</a:t>
            </a:r>
            <a:r>
              <a:rPr dirty="0" smtClean="0" sz="2800" spc="-45">
                <a:solidFill>
                  <a:srgbClr val="7E7E7E"/>
                </a:solidFill>
                <a:latin typeface="Calibri Light"/>
                <a:cs typeface="Calibri Light"/>
              </a:rPr>
              <a:t>u</a:t>
            </a:r>
            <a:r>
              <a:rPr dirty="0" smtClean="0" sz="2800" spc="-10">
                <a:solidFill>
                  <a:srgbClr val="7E7E7E"/>
                </a:solidFill>
                <a:latin typeface="Calibri Light"/>
                <a:cs typeface="Calibri Light"/>
              </a:rPr>
              <a:t>l</a:t>
            </a:r>
            <a:r>
              <a:rPr dirty="0" smtClean="0" sz="2800" spc="-8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dirty="0" smtClean="0" sz="2800" spc="-55">
                <a:solidFill>
                  <a:srgbClr val="7E7E7E"/>
                </a:solidFill>
                <a:latin typeface="Calibri Light"/>
                <a:cs typeface="Calibri Light"/>
              </a:rPr>
              <a:t>t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e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d</a:t>
            </a:r>
            <a:r>
              <a:rPr dirty="0" smtClean="0" sz="2800" spc="-85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dirty="0" smtClean="0" sz="2800" spc="-30">
                <a:solidFill>
                  <a:srgbClr val="7E7E7E"/>
                </a:solidFill>
                <a:latin typeface="Calibri Light"/>
                <a:cs typeface="Calibri Light"/>
              </a:rPr>
              <a:t>k</a:t>
            </a:r>
            <a:r>
              <a:rPr dirty="0" smtClean="0" sz="2800" spc="-60">
                <a:solidFill>
                  <a:srgbClr val="7E7E7E"/>
                </a:solidFill>
                <a:latin typeface="Calibri Light"/>
                <a:cs typeface="Calibri Light"/>
              </a:rPr>
              <a:t>W</a:t>
            </a:r>
            <a:r>
              <a:rPr dirty="0" smtClean="0" sz="2800" spc="-15">
                <a:solidFill>
                  <a:srgbClr val="7E7E7E"/>
                </a:solidFill>
                <a:latin typeface="Calibri Light"/>
                <a:cs typeface="Calibri Light"/>
              </a:rPr>
              <a:t>h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540763" y="2517648"/>
            <a:ext cx="105156" cy="103632"/>
          </a:xfrm>
          <a:custGeom>
            <a:avLst/>
            <a:gdLst/>
            <a:ahLst/>
            <a:cxnLst/>
            <a:rect l="l" t="t" r="r" b="b"/>
            <a:pathLst>
              <a:path w="105156" h="103632">
                <a:moveTo>
                  <a:pt x="0" y="103632"/>
                </a:moveTo>
                <a:lnTo>
                  <a:pt x="105156" y="103632"/>
                </a:lnTo>
                <a:lnTo>
                  <a:pt x="105156" y="0"/>
                </a:lnTo>
                <a:lnTo>
                  <a:pt x="0" y="0"/>
                </a:lnTo>
                <a:lnTo>
                  <a:pt x="0" y="103632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681098" y="2434463"/>
            <a:ext cx="319405" cy="2508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585858"/>
                </a:solidFill>
                <a:latin typeface="Calibri"/>
                <a:cs typeface="Calibri"/>
              </a:rPr>
              <a:t>SHS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389632" y="2517648"/>
            <a:ext cx="105156" cy="103632"/>
          </a:xfrm>
          <a:custGeom>
            <a:avLst/>
            <a:gdLst/>
            <a:ahLst/>
            <a:cxnLst/>
            <a:rect l="l" t="t" r="r" b="b"/>
            <a:pathLst>
              <a:path w="105156" h="103632">
                <a:moveTo>
                  <a:pt x="0" y="103632"/>
                </a:moveTo>
                <a:lnTo>
                  <a:pt x="105156" y="103632"/>
                </a:lnTo>
                <a:lnTo>
                  <a:pt x="105156" y="0"/>
                </a:lnTo>
                <a:lnTo>
                  <a:pt x="0" y="0"/>
                </a:lnTo>
                <a:lnTo>
                  <a:pt x="0" y="10363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2529332" y="2434463"/>
            <a:ext cx="288290" cy="2508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585858"/>
                </a:solidFill>
                <a:latin typeface="Calibri"/>
                <a:cs typeface="Calibri"/>
              </a:rPr>
              <a:t>SSS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206495" y="2517648"/>
            <a:ext cx="105156" cy="103632"/>
          </a:xfrm>
          <a:custGeom>
            <a:avLst/>
            <a:gdLst/>
            <a:ahLst/>
            <a:cxnLst/>
            <a:rect l="l" t="t" r="r" b="b"/>
            <a:pathLst>
              <a:path w="105155" h="103632">
                <a:moveTo>
                  <a:pt x="0" y="103632"/>
                </a:moveTo>
                <a:lnTo>
                  <a:pt x="105156" y="103632"/>
                </a:lnTo>
                <a:lnTo>
                  <a:pt x="105156" y="0"/>
                </a:lnTo>
                <a:lnTo>
                  <a:pt x="0" y="0"/>
                </a:lnTo>
                <a:lnTo>
                  <a:pt x="0" y="103632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3346196" y="2434463"/>
            <a:ext cx="299720" cy="2508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585858"/>
                </a:solidFill>
                <a:latin typeface="Calibri"/>
                <a:cs typeface="Calibri"/>
              </a:rPr>
              <a:t>SPS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034028" y="2517648"/>
            <a:ext cx="105155" cy="103632"/>
          </a:xfrm>
          <a:custGeom>
            <a:avLst/>
            <a:gdLst/>
            <a:ahLst/>
            <a:cxnLst/>
            <a:rect l="l" t="t" r="r" b="b"/>
            <a:pathLst>
              <a:path w="105155" h="103632">
                <a:moveTo>
                  <a:pt x="0" y="103632"/>
                </a:moveTo>
                <a:lnTo>
                  <a:pt x="105155" y="103632"/>
                </a:lnTo>
                <a:lnTo>
                  <a:pt x="105155" y="0"/>
                </a:lnTo>
                <a:lnTo>
                  <a:pt x="0" y="0"/>
                </a:lnTo>
                <a:lnTo>
                  <a:pt x="0" y="103632"/>
                </a:lnTo>
                <a:close/>
              </a:path>
            </a:pathLst>
          </a:custGeom>
          <a:solidFill>
            <a:srgbClr val="9E47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4174363" y="2434463"/>
            <a:ext cx="288290" cy="2508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585858"/>
                </a:solidFill>
                <a:latin typeface="Calibri"/>
                <a:cs typeface="Calibri"/>
              </a:rPr>
              <a:t>SFS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850891" y="2517648"/>
            <a:ext cx="105155" cy="103632"/>
          </a:xfrm>
          <a:custGeom>
            <a:avLst/>
            <a:gdLst/>
            <a:ahLst/>
            <a:cxnLst/>
            <a:rect l="l" t="t" r="r" b="b"/>
            <a:pathLst>
              <a:path w="105155" h="103632">
                <a:moveTo>
                  <a:pt x="0" y="103632"/>
                </a:moveTo>
                <a:lnTo>
                  <a:pt x="105155" y="103632"/>
                </a:lnTo>
                <a:lnTo>
                  <a:pt x="105155" y="0"/>
                </a:lnTo>
                <a:lnTo>
                  <a:pt x="0" y="0"/>
                </a:lnTo>
                <a:lnTo>
                  <a:pt x="0" y="103632"/>
                </a:lnTo>
                <a:close/>
              </a:path>
            </a:pathLst>
          </a:custGeom>
          <a:solidFill>
            <a:srgbClr val="997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4991480" y="2434463"/>
            <a:ext cx="363855" cy="2508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585858"/>
                </a:solidFill>
                <a:latin typeface="Calibri"/>
                <a:cs typeface="Calibri"/>
              </a:rPr>
              <a:t>SMS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13943" y="1170432"/>
            <a:ext cx="11602212" cy="5378196"/>
          </a:xfrm>
          <a:custGeom>
            <a:avLst/>
            <a:gdLst/>
            <a:ahLst/>
            <a:cxnLst/>
            <a:rect l="l" t="t" r="r" b="b"/>
            <a:pathLst>
              <a:path w="11602212" h="5378196">
                <a:moveTo>
                  <a:pt x="0" y="5378196"/>
                </a:moveTo>
                <a:lnTo>
                  <a:pt x="11602212" y="5378196"/>
                </a:lnTo>
                <a:lnTo>
                  <a:pt x="11602212" y="0"/>
                </a:lnTo>
                <a:lnTo>
                  <a:pt x="0" y="0"/>
                </a:lnTo>
                <a:lnTo>
                  <a:pt x="0" y="5378196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7655" y="1982851"/>
            <a:ext cx="4559127" cy="4559645"/>
          </a:xfrm>
          <a:custGeom>
            <a:avLst/>
            <a:gdLst/>
            <a:ahLst/>
            <a:cxnLst/>
            <a:rect l="l" t="t" r="r" b="b"/>
            <a:pathLst>
              <a:path w="4559127" h="4559645">
                <a:moveTo>
                  <a:pt x="1028296" y="374141"/>
                </a:moveTo>
                <a:lnTo>
                  <a:pt x="876115" y="483077"/>
                </a:lnTo>
                <a:lnTo>
                  <a:pt x="735497" y="602039"/>
                </a:lnTo>
                <a:lnTo>
                  <a:pt x="606610" y="730215"/>
                </a:lnTo>
                <a:lnTo>
                  <a:pt x="489622" y="866792"/>
                </a:lnTo>
                <a:lnTo>
                  <a:pt x="384701" y="1010957"/>
                </a:lnTo>
                <a:lnTo>
                  <a:pt x="292017" y="1161898"/>
                </a:lnTo>
                <a:lnTo>
                  <a:pt x="211738" y="1318802"/>
                </a:lnTo>
                <a:lnTo>
                  <a:pt x="144032" y="1480856"/>
                </a:lnTo>
                <a:lnTo>
                  <a:pt x="89068" y="1647247"/>
                </a:lnTo>
                <a:lnTo>
                  <a:pt x="47014" y="1817163"/>
                </a:lnTo>
                <a:lnTo>
                  <a:pt x="18039" y="1989791"/>
                </a:lnTo>
                <a:lnTo>
                  <a:pt x="2312" y="2164317"/>
                </a:lnTo>
                <a:lnTo>
                  <a:pt x="0" y="2339930"/>
                </a:lnTo>
                <a:lnTo>
                  <a:pt x="11272" y="2515816"/>
                </a:lnTo>
                <a:lnTo>
                  <a:pt x="36297" y="2691163"/>
                </a:lnTo>
                <a:lnTo>
                  <a:pt x="75243" y="2865158"/>
                </a:lnTo>
                <a:lnTo>
                  <a:pt x="128279" y="3036988"/>
                </a:lnTo>
                <a:lnTo>
                  <a:pt x="195573" y="3205841"/>
                </a:lnTo>
                <a:lnTo>
                  <a:pt x="277294" y="3370903"/>
                </a:lnTo>
                <a:lnTo>
                  <a:pt x="373611" y="3531362"/>
                </a:lnTo>
                <a:lnTo>
                  <a:pt x="482546" y="3683538"/>
                </a:lnTo>
                <a:lnTo>
                  <a:pt x="601508" y="3824153"/>
                </a:lnTo>
                <a:lnTo>
                  <a:pt x="729684" y="3953038"/>
                </a:lnTo>
                <a:lnTo>
                  <a:pt x="866261" y="4070023"/>
                </a:lnTo>
                <a:lnTo>
                  <a:pt x="1010426" y="4174941"/>
                </a:lnTo>
                <a:lnTo>
                  <a:pt x="1161367" y="4267624"/>
                </a:lnTo>
                <a:lnTo>
                  <a:pt x="1318271" y="4347902"/>
                </a:lnTo>
                <a:lnTo>
                  <a:pt x="1480325" y="4415607"/>
                </a:lnTo>
                <a:lnTo>
                  <a:pt x="1646717" y="4470571"/>
                </a:lnTo>
                <a:lnTo>
                  <a:pt x="1816632" y="4512625"/>
                </a:lnTo>
                <a:lnTo>
                  <a:pt x="1989260" y="4541601"/>
                </a:lnTo>
                <a:lnTo>
                  <a:pt x="2163786" y="4557331"/>
                </a:lnTo>
                <a:lnTo>
                  <a:pt x="2339399" y="4559645"/>
                </a:lnTo>
                <a:lnTo>
                  <a:pt x="2515286" y="4548376"/>
                </a:lnTo>
                <a:lnTo>
                  <a:pt x="2690632" y="4523355"/>
                </a:lnTo>
                <a:lnTo>
                  <a:pt x="2864627" y="4484413"/>
                </a:lnTo>
                <a:lnTo>
                  <a:pt x="3036457" y="4431382"/>
                </a:lnTo>
                <a:lnTo>
                  <a:pt x="3205310" y="4364094"/>
                </a:lnTo>
                <a:lnTo>
                  <a:pt x="3370372" y="4282380"/>
                </a:lnTo>
                <a:lnTo>
                  <a:pt x="3530831" y="4186072"/>
                </a:lnTo>
                <a:lnTo>
                  <a:pt x="3683011" y="4077133"/>
                </a:lnTo>
                <a:lnTo>
                  <a:pt x="3823629" y="3958168"/>
                </a:lnTo>
                <a:lnTo>
                  <a:pt x="3952517" y="3829989"/>
                </a:lnTo>
                <a:lnTo>
                  <a:pt x="4069505" y="3693409"/>
                </a:lnTo>
                <a:lnTo>
                  <a:pt x="4174425" y="3549242"/>
                </a:lnTo>
                <a:lnTo>
                  <a:pt x="4267109" y="3398298"/>
                </a:lnTo>
                <a:lnTo>
                  <a:pt x="4347388" y="3241393"/>
                </a:lnTo>
                <a:lnTo>
                  <a:pt x="4415094" y="3079337"/>
                </a:lnTo>
                <a:lnTo>
                  <a:pt x="4470058" y="2912945"/>
                </a:lnTo>
                <a:lnTo>
                  <a:pt x="4512112" y="2743028"/>
                </a:lnTo>
                <a:lnTo>
                  <a:pt x="4541087" y="2570400"/>
                </a:lnTo>
                <a:lnTo>
                  <a:pt x="4556815" y="2395872"/>
                </a:lnTo>
                <a:lnTo>
                  <a:pt x="4558340" y="2280031"/>
                </a:lnTo>
                <a:lnTo>
                  <a:pt x="2279627" y="2280031"/>
                </a:lnTo>
                <a:lnTo>
                  <a:pt x="1028296" y="374141"/>
                </a:lnTo>
                <a:close/>
              </a:path>
              <a:path w="4559127" h="4559645">
                <a:moveTo>
                  <a:pt x="2279500" y="0"/>
                </a:moveTo>
                <a:lnTo>
                  <a:pt x="2279627" y="2280031"/>
                </a:lnTo>
                <a:lnTo>
                  <a:pt x="4558340" y="2280031"/>
                </a:lnTo>
                <a:lnTo>
                  <a:pt x="4559127" y="2220259"/>
                </a:lnTo>
                <a:lnTo>
                  <a:pt x="4547855" y="2044372"/>
                </a:lnTo>
                <a:lnTo>
                  <a:pt x="4522830" y="1869025"/>
                </a:lnTo>
                <a:lnTo>
                  <a:pt x="4483883" y="1695030"/>
                </a:lnTo>
                <a:lnTo>
                  <a:pt x="4430847" y="1523200"/>
                </a:lnTo>
                <a:lnTo>
                  <a:pt x="4363553" y="1354347"/>
                </a:lnTo>
                <a:lnTo>
                  <a:pt x="4281832" y="1189285"/>
                </a:lnTo>
                <a:lnTo>
                  <a:pt x="4185516" y="1028826"/>
                </a:lnTo>
                <a:lnTo>
                  <a:pt x="4120107" y="934442"/>
                </a:lnTo>
                <a:lnTo>
                  <a:pt x="4050458" y="843986"/>
                </a:lnTo>
                <a:lnTo>
                  <a:pt x="3976750" y="757559"/>
                </a:lnTo>
                <a:lnTo>
                  <a:pt x="3899166" y="675257"/>
                </a:lnTo>
                <a:lnTo>
                  <a:pt x="3817888" y="597181"/>
                </a:lnTo>
                <a:lnTo>
                  <a:pt x="3733099" y="523428"/>
                </a:lnTo>
                <a:lnTo>
                  <a:pt x="3644981" y="454098"/>
                </a:lnTo>
                <a:lnTo>
                  <a:pt x="3553716" y="389287"/>
                </a:lnTo>
                <a:lnTo>
                  <a:pt x="3459487" y="329095"/>
                </a:lnTo>
                <a:lnTo>
                  <a:pt x="3362476" y="273621"/>
                </a:lnTo>
                <a:lnTo>
                  <a:pt x="3262866" y="222963"/>
                </a:lnTo>
                <a:lnTo>
                  <a:pt x="3160839" y="177218"/>
                </a:lnTo>
                <a:lnTo>
                  <a:pt x="3056577" y="136487"/>
                </a:lnTo>
                <a:lnTo>
                  <a:pt x="2950264" y="100867"/>
                </a:lnTo>
                <a:lnTo>
                  <a:pt x="2842080" y="70457"/>
                </a:lnTo>
                <a:lnTo>
                  <a:pt x="2732209" y="45355"/>
                </a:lnTo>
                <a:lnTo>
                  <a:pt x="2620833" y="25660"/>
                </a:lnTo>
                <a:lnTo>
                  <a:pt x="2508135" y="11470"/>
                </a:lnTo>
                <a:lnTo>
                  <a:pt x="2394296" y="2883"/>
                </a:lnTo>
                <a:lnTo>
                  <a:pt x="2279500" y="0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667655" y="1982851"/>
            <a:ext cx="4559127" cy="4559645"/>
          </a:xfrm>
          <a:custGeom>
            <a:avLst/>
            <a:gdLst/>
            <a:ahLst/>
            <a:cxnLst/>
            <a:rect l="l" t="t" r="r" b="b"/>
            <a:pathLst>
              <a:path w="4559127" h="4559645">
                <a:moveTo>
                  <a:pt x="2279627" y="2280031"/>
                </a:moveTo>
                <a:lnTo>
                  <a:pt x="1028296" y="374141"/>
                </a:lnTo>
                <a:lnTo>
                  <a:pt x="876115" y="483077"/>
                </a:lnTo>
                <a:lnTo>
                  <a:pt x="735497" y="602039"/>
                </a:lnTo>
                <a:lnTo>
                  <a:pt x="606610" y="730215"/>
                </a:lnTo>
                <a:lnTo>
                  <a:pt x="489622" y="866792"/>
                </a:lnTo>
                <a:lnTo>
                  <a:pt x="384701" y="1010957"/>
                </a:lnTo>
                <a:lnTo>
                  <a:pt x="292017" y="1161898"/>
                </a:lnTo>
                <a:lnTo>
                  <a:pt x="211738" y="1318802"/>
                </a:lnTo>
                <a:lnTo>
                  <a:pt x="144032" y="1480856"/>
                </a:lnTo>
                <a:lnTo>
                  <a:pt x="89068" y="1647247"/>
                </a:lnTo>
                <a:lnTo>
                  <a:pt x="47014" y="1817163"/>
                </a:lnTo>
                <a:lnTo>
                  <a:pt x="18039" y="1989791"/>
                </a:lnTo>
                <a:lnTo>
                  <a:pt x="2312" y="2164317"/>
                </a:lnTo>
                <a:lnTo>
                  <a:pt x="0" y="2339930"/>
                </a:lnTo>
                <a:lnTo>
                  <a:pt x="11272" y="2515816"/>
                </a:lnTo>
                <a:lnTo>
                  <a:pt x="36297" y="2691163"/>
                </a:lnTo>
                <a:lnTo>
                  <a:pt x="75243" y="2865158"/>
                </a:lnTo>
                <a:lnTo>
                  <a:pt x="128279" y="3036988"/>
                </a:lnTo>
                <a:lnTo>
                  <a:pt x="195573" y="3205841"/>
                </a:lnTo>
                <a:lnTo>
                  <a:pt x="277294" y="3370903"/>
                </a:lnTo>
                <a:lnTo>
                  <a:pt x="373611" y="3531362"/>
                </a:lnTo>
                <a:lnTo>
                  <a:pt x="482546" y="3683538"/>
                </a:lnTo>
                <a:lnTo>
                  <a:pt x="601508" y="3824153"/>
                </a:lnTo>
                <a:lnTo>
                  <a:pt x="729684" y="3953038"/>
                </a:lnTo>
                <a:lnTo>
                  <a:pt x="866261" y="4070023"/>
                </a:lnTo>
                <a:lnTo>
                  <a:pt x="1010426" y="4174941"/>
                </a:lnTo>
                <a:lnTo>
                  <a:pt x="1161367" y="4267624"/>
                </a:lnTo>
                <a:lnTo>
                  <a:pt x="1318271" y="4347902"/>
                </a:lnTo>
                <a:lnTo>
                  <a:pt x="1480325" y="4415607"/>
                </a:lnTo>
                <a:lnTo>
                  <a:pt x="1646717" y="4470571"/>
                </a:lnTo>
                <a:lnTo>
                  <a:pt x="1816632" y="4512625"/>
                </a:lnTo>
                <a:lnTo>
                  <a:pt x="1989260" y="4541601"/>
                </a:lnTo>
                <a:lnTo>
                  <a:pt x="2163786" y="4557331"/>
                </a:lnTo>
                <a:lnTo>
                  <a:pt x="2339399" y="4559645"/>
                </a:lnTo>
                <a:lnTo>
                  <a:pt x="2515286" y="4548376"/>
                </a:lnTo>
                <a:lnTo>
                  <a:pt x="2690632" y="4523355"/>
                </a:lnTo>
                <a:lnTo>
                  <a:pt x="2864627" y="4484413"/>
                </a:lnTo>
                <a:lnTo>
                  <a:pt x="3036457" y="4431382"/>
                </a:lnTo>
                <a:lnTo>
                  <a:pt x="3205310" y="4364094"/>
                </a:lnTo>
                <a:lnTo>
                  <a:pt x="3370372" y="4282380"/>
                </a:lnTo>
                <a:lnTo>
                  <a:pt x="3530831" y="4186072"/>
                </a:lnTo>
                <a:lnTo>
                  <a:pt x="3683011" y="4077133"/>
                </a:lnTo>
                <a:lnTo>
                  <a:pt x="3823629" y="3958168"/>
                </a:lnTo>
                <a:lnTo>
                  <a:pt x="3952517" y="3829989"/>
                </a:lnTo>
                <a:lnTo>
                  <a:pt x="4069505" y="3693409"/>
                </a:lnTo>
                <a:lnTo>
                  <a:pt x="4174425" y="3549242"/>
                </a:lnTo>
                <a:lnTo>
                  <a:pt x="4267109" y="3398298"/>
                </a:lnTo>
                <a:lnTo>
                  <a:pt x="4347388" y="3241393"/>
                </a:lnTo>
                <a:lnTo>
                  <a:pt x="4415094" y="3079337"/>
                </a:lnTo>
                <a:lnTo>
                  <a:pt x="4470058" y="2912945"/>
                </a:lnTo>
                <a:lnTo>
                  <a:pt x="4512112" y="2743028"/>
                </a:lnTo>
                <a:lnTo>
                  <a:pt x="4541087" y="2570400"/>
                </a:lnTo>
                <a:lnTo>
                  <a:pt x="4556815" y="2395872"/>
                </a:lnTo>
                <a:lnTo>
                  <a:pt x="4559127" y="2220259"/>
                </a:lnTo>
                <a:lnTo>
                  <a:pt x="4547855" y="2044372"/>
                </a:lnTo>
                <a:lnTo>
                  <a:pt x="4522830" y="1869025"/>
                </a:lnTo>
                <a:lnTo>
                  <a:pt x="4483883" y="1695030"/>
                </a:lnTo>
                <a:lnTo>
                  <a:pt x="4430847" y="1523200"/>
                </a:lnTo>
                <a:lnTo>
                  <a:pt x="4363553" y="1354347"/>
                </a:lnTo>
                <a:lnTo>
                  <a:pt x="4281832" y="1189285"/>
                </a:lnTo>
                <a:lnTo>
                  <a:pt x="4185516" y="1028826"/>
                </a:lnTo>
                <a:lnTo>
                  <a:pt x="4120107" y="934442"/>
                </a:lnTo>
                <a:lnTo>
                  <a:pt x="4050458" y="843986"/>
                </a:lnTo>
                <a:lnTo>
                  <a:pt x="3976750" y="757559"/>
                </a:lnTo>
                <a:lnTo>
                  <a:pt x="3899166" y="675257"/>
                </a:lnTo>
                <a:lnTo>
                  <a:pt x="3817888" y="597181"/>
                </a:lnTo>
                <a:lnTo>
                  <a:pt x="3733099" y="523428"/>
                </a:lnTo>
                <a:lnTo>
                  <a:pt x="3644981" y="454098"/>
                </a:lnTo>
                <a:lnTo>
                  <a:pt x="3553716" y="389287"/>
                </a:lnTo>
                <a:lnTo>
                  <a:pt x="3459487" y="329095"/>
                </a:lnTo>
                <a:lnTo>
                  <a:pt x="3362476" y="273621"/>
                </a:lnTo>
                <a:lnTo>
                  <a:pt x="3262866" y="222963"/>
                </a:lnTo>
                <a:lnTo>
                  <a:pt x="3160839" y="177218"/>
                </a:lnTo>
                <a:lnTo>
                  <a:pt x="3056577" y="136487"/>
                </a:lnTo>
                <a:lnTo>
                  <a:pt x="2950264" y="100867"/>
                </a:lnTo>
                <a:lnTo>
                  <a:pt x="2842080" y="70457"/>
                </a:lnTo>
                <a:lnTo>
                  <a:pt x="2732209" y="45355"/>
                </a:lnTo>
                <a:lnTo>
                  <a:pt x="2620833" y="25660"/>
                </a:lnTo>
                <a:lnTo>
                  <a:pt x="2508135" y="11470"/>
                </a:lnTo>
                <a:lnTo>
                  <a:pt x="2394296" y="2883"/>
                </a:lnTo>
                <a:lnTo>
                  <a:pt x="2279500" y="0"/>
                </a:lnTo>
                <a:lnTo>
                  <a:pt x="2279627" y="2280031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656709" y="1853945"/>
            <a:ext cx="1251330" cy="2277872"/>
          </a:xfrm>
          <a:custGeom>
            <a:avLst/>
            <a:gdLst/>
            <a:ahLst/>
            <a:cxnLst/>
            <a:rect l="l" t="t" r="r" b="b"/>
            <a:pathLst>
              <a:path w="1251330" h="2277872">
                <a:moveTo>
                  <a:pt x="1152016" y="0"/>
                </a:moveTo>
                <a:lnTo>
                  <a:pt x="1090545" y="3513"/>
                </a:lnTo>
                <a:lnTo>
                  <a:pt x="1029293" y="8677"/>
                </a:lnTo>
                <a:lnTo>
                  <a:pt x="968290" y="15478"/>
                </a:lnTo>
                <a:lnTo>
                  <a:pt x="907568" y="23909"/>
                </a:lnTo>
                <a:lnTo>
                  <a:pt x="847159" y="33958"/>
                </a:lnTo>
                <a:lnTo>
                  <a:pt x="787094" y="45615"/>
                </a:lnTo>
                <a:lnTo>
                  <a:pt x="727406" y="58871"/>
                </a:lnTo>
                <a:lnTo>
                  <a:pt x="668124" y="73714"/>
                </a:lnTo>
                <a:lnTo>
                  <a:pt x="609282" y="90135"/>
                </a:lnTo>
                <a:lnTo>
                  <a:pt x="550910" y="108124"/>
                </a:lnTo>
                <a:lnTo>
                  <a:pt x="493040" y="127670"/>
                </a:lnTo>
                <a:lnTo>
                  <a:pt x="435703" y="148763"/>
                </a:lnTo>
                <a:lnTo>
                  <a:pt x="378931" y="171393"/>
                </a:lnTo>
                <a:lnTo>
                  <a:pt x="322756" y="195550"/>
                </a:lnTo>
                <a:lnTo>
                  <a:pt x="267209" y="221224"/>
                </a:lnTo>
                <a:lnTo>
                  <a:pt x="212322" y="248403"/>
                </a:lnTo>
                <a:lnTo>
                  <a:pt x="158126" y="277079"/>
                </a:lnTo>
                <a:lnTo>
                  <a:pt x="104652" y="307241"/>
                </a:lnTo>
                <a:lnTo>
                  <a:pt x="51933" y="338879"/>
                </a:lnTo>
                <a:lnTo>
                  <a:pt x="0" y="371982"/>
                </a:lnTo>
                <a:lnTo>
                  <a:pt x="1251330" y="2277872"/>
                </a:lnTo>
                <a:lnTo>
                  <a:pt x="1152016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656709" y="1853945"/>
            <a:ext cx="1251330" cy="2277872"/>
          </a:xfrm>
          <a:custGeom>
            <a:avLst/>
            <a:gdLst/>
            <a:ahLst/>
            <a:cxnLst/>
            <a:rect l="l" t="t" r="r" b="b"/>
            <a:pathLst>
              <a:path w="1251330" h="2277872">
                <a:moveTo>
                  <a:pt x="1251330" y="2277872"/>
                </a:moveTo>
                <a:lnTo>
                  <a:pt x="1152016" y="0"/>
                </a:lnTo>
                <a:lnTo>
                  <a:pt x="1090545" y="3513"/>
                </a:lnTo>
                <a:lnTo>
                  <a:pt x="1029293" y="8677"/>
                </a:lnTo>
                <a:lnTo>
                  <a:pt x="968290" y="15478"/>
                </a:lnTo>
                <a:lnTo>
                  <a:pt x="907568" y="23909"/>
                </a:lnTo>
                <a:lnTo>
                  <a:pt x="847159" y="33958"/>
                </a:lnTo>
                <a:lnTo>
                  <a:pt x="787094" y="45615"/>
                </a:lnTo>
                <a:lnTo>
                  <a:pt x="727406" y="58871"/>
                </a:lnTo>
                <a:lnTo>
                  <a:pt x="668124" y="73714"/>
                </a:lnTo>
                <a:lnTo>
                  <a:pt x="609282" y="90135"/>
                </a:lnTo>
                <a:lnTo>
                  <a:pt x="550910" y="108124"/>
                </a:lnTo>
                <a:lnTo>
                  <a:pt x="493040" y="127670"/>
                </a:lnTo>
                <a:lnTo>
                  <a:pt x="435703" y="148763"/>
                </a:lnTo>
                <a:lnTo>
                  <a:pt x="378931" y="171393"/>
                </a:lnTo>
                <a:lnTo>
                  <a:pt x="322756" y="195550"/>
                </a:lnTo>
                <a:lnTo>
                  <a:pt x="267209" y="221224"/>
                </a:lnTo>
                <a:lnTo>
                  <a:pt x="212322" y="248403"/>
                </a:lnTo>
                <a:lnTo>
                  <a:pt x="158126" y="277079"/>
                </a:lnTo>
                <a:lnTo>
                  <a:pt x="104652" y="307241"/>
                </a:lnTo>
                <a:lnTo>
                  <a:pt x="51933" y="338879"/>
                </a:lnTo>
                <a:lnTo>
                  <a:pt x="0" y="371982"/>
                </a:lnTo>
                <a:lnTo>
                  <a:pt x="1251330" y="2277872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808726" y="1851786"/>
            <a:ext cx="99313" cy="2280031"/>
          </a:xfrm>
          <a:custGeom>
            <a:avLst/>
            <a:gdLst/>
            <a:ahLst/>
            <a:cxnLst/>
            <a:rect l="l" t="t" r="r" b="b"/>
            <a:pathLst>
              <a:path w="99313" h="2280030">
                <a:moveTo>
                  <a:pt x="99313" y="0"/>
                </a:moveTo>
                <a:lnTo>
                  <a:pt x="0" y="2159"/>
                </a:lnTo>
                <a:lnTo>
                  <a:pt x="99313" y="2280031"/>
                </a:lnTo>
                <a:lnTo>
                  <a:pt x="99313" y="0"/>
                </a:lnTo>
                <a:close/>
              </a:path>
            </a:pathLst>
          </a:custGeom>
          <a:solidFill>
            <a:srgbClr val="EB631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808726" y="1851786"/>
            <a:ext cx="99313" cy="2280031"/>
          </a:xfrm>
          <a:custGeom>
            <a:avLst/>
            <a:gdLst/>
            <a:ahLst/>
            <a:cxnLst/>
            <a:rect l="l" t="t" r="r" b="b"/>
            <a:pathLst>
              <a:path w="99313" h="2280030">
                <a:moveTo>
                  <a:pt x="99313" y="2280031"/>
                </a:moveTo>
                <a:lnTo>
                  <a:pt x="99313" y="0"/>
                </a:lnTo>
                <a:lnTo>
                  <a:pt x="0" y="2159"/>
                </a:lnTo>
                <a:lnTo>
                  <a:pt x="99313" y="2280031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245232" y="1341501"/>
            <a:ext cx="7936865" cy="47053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AVERA</a:t>
            </a:r>
            <a:r>
              <a:rPr dirty="0" smtClean="0" sz="2800" spc="-40">
                <a:solidFill>
                  <a:srgbClr val="585858"/>
                </a:solidFill>
                <a:latin typeface="Lucida Sans Unicode"/>
                <a:cs typeface="Lucida Sans Unicode"/>
              </a:rPr>
              <a:t>G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E</a:t>
            </a:r>
            <a:r>
              <a:rPr dirty="0" smtClean="0" sz="2800" spc="20">
                <a:solidFill>
                  <a:srgbClr val="585858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MONTHLY</a:t>
            </a:r>
            <a:r>
              <a:rPr dirty="0" smtClean="0" sz="2800" spc="25">
                <a:solidFill>
                  <a:srgbClr val="585858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5">
                <a:solidFill>
                  <a:srgbClr val="585858"/>
                </a:solidFill>
                <a:latin typeface="Lucida Sans Unicode"/>
                <a:cs typeface="Lucida Sans Unicode"/>
              </a:rPr>
              <a:t>G</a:t>
            </a:r>
            <a:r>
              <a:rPr dirty="0" smtClean="0" sz="2800" spc="-25">
                <a:solidFill>
                  <a:srgbClr val="585858"/>
                </a:solidFill>
                <a:latin typeface="Lucida Sans Unicode"/>
                <a:cs typeface="Lucida Sans Unicode"/>
              </a:rPr>
              <a:t>E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NE</a:t>
            </a:r>
            <a:r>
              <a:rPr dirty="0" smtClean="0" sz="2800" spc="-30">
                <a:solidFill>
                  <a:srgbClr val="585858"/>
                </a:solidFill>
                <a:latin typeface="Lucida Sans Unicode"/>
                <a:cs typeface="Lucida Sans Unicode"/>
              </a:rPr>
              <a:t>R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ATION</a:t>
            </a:r>
            <a:r>
              <a:rPr dirty="0" smtClean="0" sz="2800" spc="30">
                <a:solidFill>
                  <a:srgbClr val="585858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20</a:t>
            </a:r>
            <a:r>
              <a:rPr dirty="0" smtClean="0" sz="2800" spc="-35">
                <a:solidFill>
                  <a:srgbClr val="585858"/>
                </a:solidFill>
                <a:latin typeface="Lucida Sans Unicode"/>
                <a:cs typeface="Lucida Sans Unicode"/>
              </a:rPr>
              <a:t>1</a:t>
            </a:r>
            <a:r>
              <a:rPr dirty="0" smtClean="0" sz="2800" spc="-10">
                <a:solidFill>
                  <a:srgbClr val="585858"/>
                </a:solidFill>
                <a:latin typeface="Lucida Sans Unicode"/>
                <a:cs typeface="Lucida Sans Unicode"/>
              </a:rPr>
              <a:t>5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-</a:t>
            </a:r>
            <a:r>
              <a:rPr dirty="0" smtClean="0" sz="2800" spc="-25">
                <a:solidFill>
                  <a:srgbClr val="585858"/>
                </a:solidFill>
                <a:latin typeface="Lucida Sans Unicode"/>
                <a:cs typeface="Lucida Sans Unicode"/>
              </a:rPr>
              <a:t>2019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3660" y="5673852"/>
            <a:ext cx="246887" cy="245364"/>
          </a:xfrm>
          <a:custGeom>
            <a:avLst/>
            <a:gdLst/>
            <a:ahLst/>
            <a:cxnLst/>
            <a:rect l="l" t="t" r="r" b="b"/>
            <a:pathLst>
              <a:path w="246887" h="245363">
                <a:moveTo>
                  <a:pt x="0" y="245364"/>
                </a:moveTo>
                <a:lnTo>
                  <a:pt x="246887" y="245364"/>
                </a:lnTo>
                <a:lnTo>
                  <a:pt x="246887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solidFill>
            <a:srgbClr val="2CA1BE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613660" y="5673852"/>
            <a:ext cx="246887" cy="245364"/>
          </a:xfrm>
          <a:custGeom>
            <a:avLst/>
            <a:gdLst/>
            <a:ahLst/>
            <a:cxnLst/>
            <a:rect l="l" t="t" r="r" b="b"/>
            <a:pathLst>
              <a:path w="246887" h="245363">
                <a:moveTo>
                  <a:pt x="0" y="245364"/>
                </a:moveTo>
                <a:lnTo>
                  <a:pt x="246887" y="245364"/>
                </a:lnTo>
                <a:lnTo>
                  <a:pt x="246887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965830" y="5511800"/>
            <a:ext cx="1798320" cy="47053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TPL</a:t>
            </a:r>
            <a:r>
              <a:rPr dirty="0" smtClean="0" sz="2800" spc="-5">
                <a:solidFill>
                  <a:srgbClr val="585858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D</a:t>
            </a:r>
            <a:r>
              <a:rPr dirty="0" smtClean="0" sz="2800" spc="-15">
                <a:solidFill>
                  <a:srgbClr val="585858"/>
                </a:solidFill>
                <a:latin typeface="Lucida Sans Unicode"/>
                <a:cs typeface="Lucida Sans Unicode"/>
              </a:rPr>
              <a:t>iesel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91100" y="5673852"/>
            <a:ext cx="246887" cy="245364"/>
          </a:xfrm>
          <a:custGeom>
            <a:avLst/>
            <a:gdLst/>
            <a:ahLst/>
            <a:cxnLst/>
            <a:rect l="l" t="t" r="r" b="b"/>
            <a:pathLst>
              <a:path w="246887" h="245363">
                <a:moveTo>
                  <a:pt x="0" y="245364"/>
                </a:moveTo>
                <a:lnTo>
                  <a:pt x="246887" y="245364"/>
                </a:lnTo>
                <a:lnTo>
                  <a:pt x="246887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991100" y="5673852"/>
            <a:ext cx="246887" cy="245364"/>
          </a:xfrm>
          <a:custGeom>
            <a:avLst/>
            <a:gdLst/>
            <a:ahLst/>
            <a:cxnLst/>
            <a:rect l="l" t="t" r="r" b="b"/>
            <a:pathLst>
              <a:path w="246887" h="245363">
                <a:moveTo>
                  <a:pt x="0" y="245364"/>
                </a:moveTo>
                <a:lnTo>
                  <a:pt x="246887" y="245364"/>
                </a:lnTo>
                <a:lnTo>
                  <a:pt x="246887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343525" y="5511800"/>
            <a:ext cx="1165860" cy="47053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TPL</a:t>
            </a:r>
            <a:r>
              <a:rPr dirty="0" smtClean="0" sz="2800" spc="-5">
                <a:solidFill>
                  <a:srgbClr val="585858"/>
                </a:solidFill>
                <a:latin typeface="Lucida Sans Unicode"/>
                <a:cs typeface="Lucida Sans Unicode"/>
              </a:rPr>
              <a:t> </a:t>
            </a:r>
            <a:r>
              <a:rPr dirty="0" smtClean="0" sz="2800" spc="-20">
                <a:solidFill>
                  <a:srgbClr val="585858"/>
                </a:solidFill>
                <a:latin typeface="Lucida Sans Unicode"/>
                <a:cs typeface="Lucida Sans Unicode"/>
              </a:rPr>
              <a:t>RE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36080" y="5673852"/>
            <a:ext cx="246888" cy="245364"/>
          </a:xfrm>
          <a:custGeom>
            <a:avLst/>
            <a:gdLst/>
            <a:ahLst/>
            <a:cxnLst/>
            <a:rect l="l" t="t" r="r" b="b"/>
            <a:pathLst>
              <a:path w="246888" h="245363">
                <a:moveTo>
                  <a:pt x="0" y="245364"/>
                </a:moveTo>
                <a:lnTo>
                  <a:pt x="246888" y="245364"/>
                </a:lnTo>
                <a:lnTo>
                  <a:pt x="246888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solidFill>
            <a:srgbClr val="EB631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736080" y="5673852"/>
            <a:ext cx="246888" cy="245364"/>
          </a:xfrm>
          <a:custGeom>
            <a:avLst/>
            <a:gdLst/>
            <a:ahLst/>
            <a:cxnLst/>
            <a:rect l="l" t="t" r="r" b="b"/>
            <a:pathLst>
              <a:path w="246888" h="245363">
                <a:moveTo>
                  <a:pt x="0" y="245364"/>
                </a:moveTo>
                <a:lnTo>
                  <a:pt x="246888" y="245364"/>
                </a:lnTo>
                <a:lnTo>
                  <a:pt x="246888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089140" y="5511800"/>
            <a:ext cx="1703070" cy="47053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00" spc="-15">
                <a:solidFill>
                  <a:srgbClr val="585858"/>
                </a:solidFill>
                <a:latin typeface="Lucida Sans Unicode"/>
                <a:cs typeface="Lucida Sans Unicode"/>
              </a:rPr>
              <a:t>Off--Grid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2415540"/>
            <a:ext cx="10352405" cy="12642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100000"/>
              </a:lnSpc>
            </a:pPr>
            <a:r>
              <a:rPr dirty="0" smtClean="0" sz="2700">
                <a:latin typeface="Lucida Sans Unicode"/>
                <a:cs typeface="Lucida Sans Unicode"/>
              </a:rPr>
              <a:t>-</a:t>
            </a:r>
            <a:r>
              <a:rPr dirty="0" smtClean="0" sz="2700" spc="-5">
                <a:latin typeface="Lucida Sans Unicode"/>
                <a:cs typeface="Lucida Sans Unicode"/>
              </a:rPr>
              <a:t> T</a:t>
            </a:r>
            <a:r>
              <a:rPr dirty="0" smtClean="0" sz="2700" spc="0">
                <a:latin typeface="Lucida Sans Unicode"/>
                <a:cs typeface="Lucida Sans Unicode"/>
              </a:rPr>
              <a:t>o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pro</a:t>
            </a:r>
            <a:r>
              <a:rPr dirty="0" smtClean="0" sz="2700" spc="-10">
                <a:latin typeface="Lucida Sans Unicode"/>
                <a:cs typeface="Lucida Sans Unicode"/>
              </a:rPr>
              <a:t>v</a:t>
            </a:r>
            <a:r>
              <a:rPr dirty="0" smtClean="0" sz="2700" spc="0">
                <a:latin typeface="Lucida Sans Unicode"/>
                <a:cs typeface="Lucida Sans Unicode"/>
              </a:rPr>
              <a:t>ide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Off</a:t>
            </a:r>
            <a:r>
              <a:rPr dirty="0" smtClean="0" sz="2700" spc="-5">
                <a:latin typeface="Lucida Sans Unicode"/>
                <a:cs typeface="Lucida Sans Unicode"/>
              </a:rPr>
              <a:t>-</a:t>
            </a:r>
            <a:r>
              <a:rPr dirty="0" smtClean="0" sz="2700" spc="0">
                <a:latin typeface="Lucida Sans Unicode"/>
                <a:cs typeface="Lucida Sans Unicode"/>
              </a:rPr>
              <a:t>Grid</a:t>
            </a:r>
            <a:r>
              <a:rPr dirty="0" smtClean="0" sz="2700" spc="-3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co</a:t>
            </a:r>
            <a:r>
              <a:rPr dirty="0" smtClean="0" sz="2700" spc="-15">
                <a:latin typeface="Lucida Sans Unicode"/>
                <a:cs typeface="Lucida Sans Unicode"/>
              </a:rPr>
              <a:t>m</a:t>
            </a:r>
            <a:r>
              <a:rPr dirty="0" smtClean="0" sz="2700" spc="0">
                <a:latin typeface="Lucida Sans Unicode"/>
                <a:cs typeface="Lucida Sans Unicode"/>
              </a:rPr>
              <a:t>muniti</a:t>
            </a:r>
            <a:r>
              <a:rPr dirty="0" smtClean="0" sz="2700" spc="-10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s</a:t>
            </a:r>
            <a:r>
              <a:rPr dirty="0" smtClean="0" baseline="24691" sz="2700" spc="0">
                <a:latin typeface="Lucida Sans Unicode"/>
                <a:cs typeface="Lucida Sans Unicode"/>
              </a:rPr>
              <a:t>(1)</a:t>
            </a:r>
            <a:r>
              <a:rPr dirty="0" smtClean="0" baseline="24691" sz="2700" spc="419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w</a:t>
            </a:r>
            <a:r>
              <a:rPr dirty="0" smtClean="0" sz="2700" spc="-10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th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ac</a:t>
            </a:r>
            <a:r>
              <a:rPr dirty="0" smtClean="0" sz="2700" spc="-15">
                <a:latin typeface="Lucida Sans Unicode"/>
                <a:cs typeface="Lucida Sans Unicode"/>
              </a:rPr>
              <a:t>c</a:t>
            </a:r>
            <a:r>
              <a:rPr dirty="0" smtClean="0" sz="2700" spc="0">
                <a:latin typeface="Lucida Sans Unicode"/>
                <a:cs typeface="Lucida Sans Unicode"/>
              </a:rPr>
              <a:t>ess to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el</a:t>
            </a:r>
            <a:r>
              <a:rPr dirty="0" smtClean="0" sz="2700" spc="-15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ctr</a:t>
            </a:r>
            <a:r>
              <a:rPr dirty="0" smtClean="0" sz="2700" spc="-10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city</a:t>
            </a:r>
            <a:r>
              <a:rPr dirty="0" smtClean="0" sz="2700" spc="0">
                <a:latin typeface="Lucida Sans Unicode"/>
                <a:cs typeface="Lucida Sans Unicode"/>
              </a:rPr>
              <a:t> options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from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rene</a:t>
            </a:r>
            <a:r>
              <a:rPr dirty="0" smtClean="0" sz="2700" spc="-35">
                <a:latin typeface="Lucida Sans Unicode"/>
                <a:cs typeface="Lucida Sans Unicode"/>
              </a:rPr>
              <a:t>w</a:t>
            </a:r>
            <a:r>
              <a:rPr dirty="0" smtClean="0" sz="2700" spc="0">
                <a:latin typeface="Lucida Sans Unicode"/>
                <a:cs typeface="Lucida Sans Unicode"/>
              </a:rPr>
              <a:t>able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sources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that</a:t>
            </a:r>
            <a:r>
              <a:rPr dirty="0" smtClean="0" sz="2700" spc="-15">
                <a:latin typeface="Lucida Sans Unicode"/>
                <a:cs typeface="Lucida Sans Unicode"/>
              </a:rPr>
              <a:t> are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sustaina</a:t>
            </a:r>
            <a:r>
              <a:rPr dirty="0" smtClean="0" sz="2700" spc="-15">
                <a:latin typeface="Lucida Sans Unicode"/>
                <a:cs typeface="Lucida Sans Unicode"/>
              </a:rPr>
              <a:t>b</a:t>
            </a:r>
            <a:r>
              <a:rPr dirty="0" smtClean="0" sz="2700" spc="0">
                <a:latin typeface="Lucida Sans Unicode"/>
                <a:cs typeface="Lucida Sans Unicode"/>
              </a:rPr>
              <a:t>le</a:t>
            </a:r>
            <a:r>
              <a:rPr dirty="0" smtClean="0" sz="2700" spc="-4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a</a:t>
            </a:r>
            <a:r>
              <a:rPr dirty="0" smtClean="0" sz="2700" spc="0">
                <a:latin typeface="Lucida Sans Unicode"/>
                <a:cs typeface="Lucida Sans Unicode"/>
              </a:rPr>
              <a:t>lso</a:t>
            </a:r>
            <a:r>
              <a:rPr dirty="0" smtClean="0" sz="2700" spc="0">
                <a:latin typeface="Lucida Sans Unicode"/>
                <a:cs typeface="Lucida Sans Unicode"/>
              </a:rPr>
              <a:t> provide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for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their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v</a:t>
            </a:r>
            <a:r>
              <a:rPr dirty="0" smtClean="0" sz="2700" spc="-25">
                <a:latin typeface="Lucida Sans Unicode"/>
                <a:cs typeface="Lucida Sans Unicode"/>
              </a:rPr>
              <a:t>a</a:t>
            </a:r>
            <a:r>
              <a:rPr dirty="0" smtClean="0" sz="2700" spc="0">
                <a:latin typeface="Lucida Sans Unicode"/>
                <a:cs typeface="Lucida Sans Unicode"/>
              </a:rPr>
              <a:t>ried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power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ne</a:t>
            </a:r>
            <a:r>
              <a:rPr dirty="0" smtClean="0" sz="2700" spc="-30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d</a:t>
            </a:r>
            <a:r>
              <a:rPr dirty="0" smtClean="0" sz="2700" spc="10">
                <a:latin typeface="Lucida Sans Unicode"/>
                <a:cs typeface="Lucida Sans Unicode"/>
              </a:rPr>
              <a:t>s</a:t>
            </a:r>
            <a:r>
              <a:rPr dirty="0" smtClean="0" sz="2700" spc="0">
                <a:latin typeface="Lucida Sans Unicode"/>
                <a:cs typeface="Lucida Sans Unicode"/>
              </a:rPr>
              <a:t>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3680205"/>
            <a:ext cx="10666095" cy="25292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68605">
              <a:lnSpc>
                <a:spcPct val="100000"/>
              </a:lnSpc>
            </a:pPr>
            <a:r>
              <a:rPr dirty="0" smtClean="0" sz="2500" spc="-45">
                <a:latin typeface="Lucida Sans Unicode"/>
                <a:cs typeface="Lucida Sans Unicode"/>
              </a:rPr>
              <a:t>(1)</a:t>
            </a:r>
            <a:r>
              <a:rPr dirty="0" smtClean="0" sz="2500" spc="-35">
                <a:latin typeface="Lucida Sans Unicode"/>
                <a:cs typeface="Lucida Sans Unicode"/>
              </a:rPr>
              <a:t> </a:t>
            </a:r>
            <a:r>
              <a:rPr dirty="0" smtClean="0" sz="2500" spc="-85">
                <a:latin typeface="Lucida Sans Unicode"/>
                <a:cs typeface="Lucida Sans Unicode"/>
              </a:rPr>
              <a:t>Co</a:t>
            </a:r>
            <a:r>
              <a:rPr dirty="0" smtClean="0" sz="2500" spc="-114">
                <a:latin typeface="Lucida Sans Unicode"/>
                <a:cs typeface="Lucida Sans Unicode"/>
              </a:rPr>
              <a:t>m</a:t>
            </a:r>
            <a:r>
              <a:rPr dirty="0" smtClean="0" sz="2500" spc="-95">
                <a:latin typeface="Lucida Sans Unicode"/>
                <a:cs typeface="Lucida Sans Unicode"/>
              </a:rPr>
              <a:t>mun</a:t>
            </a:r>
            <a:r>
              <a:rPr dirty="0" smtClean="0" sz="2500" spc="-30">
                <a:latin typeface="Lucida Sans Unicode"/>
                <a:cs typeface="Lucida Sans Unicode"/>
              </a:rPr>
              <a:t>i</a:t>
            </a:r>
            <a:r>
              <a:rPr dirty="0" smtClean="0" sz="2500" spc="-40">
                <a:latin typeface="Lucida Sans Unicode"/>
                <a:cs typeface="Lucida Sans Unicode"/>
              </a:rPr>
              <a:t>t</a:t>
            </a:r>
            <a:r>
              <a:rPr dirty="0" smtClean="0" sz="2500" spc="-25">
                <a:latin typeface="Lucida Sans Unicode"/>
                <a:cs typeface="Lucida Sans Unicode"/>
              </a:rPr>
              <a:t>i</a:t>
            </a:r>
            <a:r>
              <a:rPr dirty="0" smtClean="0" sz="2500" spc="-70">
                <a:latin typeface="Lucida Sans Unicode"/>
                <a:cs typeface="Lucida Sans Unicode"/>
              </a:rPr>
              <a:t>es</a:t>
            </a:r>
            <a:r>
              <a:rPr dirty="0" smtClean="0" sz="2500" spc="-50">
                <a:latin typeface="Lucida Sans Unicode"/>
                <a:cs typeface="Lucida Sans Unicode"/>
              </a:rPr>
              <a:t> </a:t>
            </a:r>
            <a:r>
              <a:rPr dirty="0" smtClean="0" sz="2500" spc="-70">
                <a:latin typeface="Lucida Sans Unicode"/>
                <a:cs typeface="Lucida Sans Unicode"/>
              </a:rPr>
              <a:t>whi</a:t>
            </a:r>
            <a:r>
              <a:rPr dirty="0" smtClean="0" sz="2500" spc="-75">
                <a:latin typeface="Lucida Sans Unicode"/>
                <a:cs typeface="Lucida Sans Unicode"/>
              </a:rPr>
              <a:t>c</a:t>
            </a:r>
            <a:r>
              <a:rPr dirty="0" smtClean="0" sz="2500" spc="-80">
                <a:latin typeface="Lucida Sans Unicode"/>
                <a:cs typeface="Lucida Sans Unicode"/>
              </a:rPr>
              <a:t>h</a:t>
            </a:r>
            <a:r>
              <a:rPr dirty="0" smtClean="0" sz="2500" spc="-30">
                <a:latin typeface="Lucida Sans Unicode"/>
                <a:cs typeface="Lucida Sans Unicode"/>
              </a:rPr>
              <a:t> </a:t>
            </a:r>
            <a:r>
              <a:rPr dirty="0" smtClean="0" sz="2500" spc="-55">
                <a:latin typeface="Lucida Sans Unicode"/>
                <a:cs typeface="Lucida Sans Unicode"/>
              </a:rPr>
              <a:t>are</a:t>
            </a:r>
            <a:r>
              <a:rPr dirty="0" smtClean="0" sz="2500" spc="-25">
                <a:latin typeface="Lucida Sans Unicode"/>
                <a:cs typeface="Lucida Sans Unicode"/>
              </a:rPr>
              <a:t> </a:t>
            </a:r>
            <a:r>
              <a:rPr dirty="0" smtClean="0" sz="2500" spc="-70">
                <a:latin typeface="Lucida Sans Unicode"/>
                <a:cs typeface="Lucida Sans Unicode"/>
              </a:rPr>
              <a:t>not</a:t>
            </a:r>
            <a:r>
              <a:rPr dirty="0" smtClean="0" sz="2500" spc="-35">
                <a:latin typeface="Lucida Sans Unicode"/>
                <a:cs typeface="Lucida Sans Unicode"/>
              </a:rPr>
              <a:t> </a:t>
            </a:r>
            <a:r>
              <a:rPr dirty="0" smtClean="0" sz="2500" spc="-65">
                <a:latin typeface="Lucida Sans Unicode"/>
                <a:cs typeface="Lucida Sans Unicode"/>
              </a:rPr>
              <a:t>c</a:t>
            </a:r>
            <a:r>
              <a:rPr dirty="0" smtClean="0" sz="2500" spc="-90">
                <a:latin typeface="Lucida Sans Unicode"/>
                <a:cs typeface="Lucida Sans Unicode"/>
              </a:rPr>
              <a:t>u</a:t>
            </a:r>
            <a:r>
              <a:rPr dirty="0" smtClean="0" sz="2500" spc="-50">
                <a:latin typeface="Lucida Sans Unicode"/>
                <a:cs typeface="Lucida Sans Unicode"/>
              </a:rPr>
              <a:t>rrently</a:t>
            </a:r>
            <a:r>
              <a:rPr dirty="0" smtClean="0" sz="2500" spc="-20">
                <a:latin typeface="Lucida Sans Unicode"/>
                <a:cs typeface="Lucida Sans Unicode"/>
              </a:rPr>
              <a:t> </a:t>
            </a:r>
            <a:r>
              <a:rPr dirty="0" smtClean="0" sz="2500" spc="-55">
                <a:latin typeface="Lucida Sans Unicode"/>
                <a:cs typeface="Lucida Sans Unicode"/>
              </a:rPr>
              <a:t>supplied</a:t>
            </a:r>
            <a:r>
              <a:rPr dirty="0" smtClean="0" sz="2500" spc="-10">
                <a:latin typeface="Lucida Sans Unicode"/>
                <a:cs typeface="Lucida Sans Unicode"/>
              </a:rPr>
              <a:t> </a:t>
            </a:r>
            <a:r>
              <a:rPr dirty="0" smtClean="0" sz="2500" spc="-65">
                <a:latin typeface="Lucida Sans Unicode"/>
                <a:cs typeface="Lucida Sans Unicode"/>
              </a:rPr>
              <a:t>with</a:t>
            </a:r>
            <a:r>
              <a:rPr dirty="0" smtClean="0" sz="2500" spc="-25">
                <a:latin typeface="Lucida Sans Unicode"/>
                <a:cs typeface="Lucida Sans Unicode"/>
              </a:rPr>
              <a:t> </a:t>
            </a:r>
            <a:r>
              <a:rPr dirty="0" smtClean="0" sz="2500" spc="-50">
                <a:latin typeface="Lucida Sans Unicode"/>
                <a:cs typeface="Lucida Sans Unicode"/>
              </a:rPr>
              <a:t>ele</a:t>
            </a:r>
            <a:r>
              <a:rPr dirty="0" smtClean="0" sz="2500" spc="-70">
                <a:latin typeface="Lucida Sans Unicode"/>
                <a:cs typeface="Lucida Sans Unicode"/>
              </a:rPr>
              <a:t>c</a:t>
            </a:r>
            <a:r>
              <a:rPr dirty="0" smtClean="0" sz="2500" spc="-40">
                <a:latin typeface="Lucida Sans Unicode"/>
                <a:cs typeface="Lucida Sans Unicode"/>
              </a:rPr>
              <a:t>tricity</a:t>
            </a:r>
            <a:r>
              <a:rPr dirty="0" smtClean="0" sz="2500" spc="-5">
                <a:latin typeface="Lucida Sans Unicode"/>
                <a:cs typeface="Lucida Sans Unicode"/>
              </a:rPr>
              <a:t> </a:t>
            </a:r>
            <a:r>
              <a:rPr dirty="0" smtClean="0" sz="2500" spc="-40">
                <a:latin typeface="Lucida Sans Unicode"/>
                <a:cs typeface="Lucida Sans Unicode"/>
              </a:rPr>
              <a:t>fr</a:t>
            </a:r>
            <a:r>
              <a:rPr dirty="0" smtClean="0" sz="2500" spc="-60">
                <a:latin typeface="Lucida Sans Unicode"/>
                <a:cs typeface="Lucida Sans Unicode"/>
              </a:rPr>
              <a:t>o</a:t>
            </a:r>
            <a:r>
              <a:rPr dirty="0" smtClean="0" sz="2500" spc="-120">
                <a:latin typeface="Lucida Sans Unicode"/>
                <a:cs typeface="Lucida Sans Unicode"/>
              </a:rPr>
              <a:t>m</a:t>
            </a:r>
            <a:endParaRPr sz="2500">
              <a:latin typeface="Lucida Sans Unicode"/>
              <a:cs typeface="Lucida Sans Unicode"/>
            </a:endParaRPr>
          </a:p>
          <a:p>
            <a:pPr marL="268605">
              <a:lnSpc>
                <a:spcPts val="2880"/>
              </a:lnSpc>
            </a:pPr>
            <a:r>
              <a:rPr dirty="0" smtClean="0" sz="2500" spc="-65">
                <a:latin typeface="Lucida Sans Unicode"/>
                <a:cs typeface="Lucida Sans Unicode"/>
              </a:rPr>
              <a:t>Tonga</a:t>
            </a:r>
            <a:r>
              <a:rPr dirty="0" smtClean="0" sz="2500" spc="-25">
                <a:latin typeface="Lucida Sans Unicode"/>
                <a:cs typeface="Lucida Sans Unicode"/>
              </a:rPr>
              <a:t> </a:t>
            </a:r>
            <a:r>
              <a:rPr dirty="0" smtClean="0" sz="2500" spc="-60">
                <a:latin typeface="Lucida Sans Unicode"/>
                <a:cs typeface="Lucida Sans Unicode"/>
              </a:rPr>
              <a:t>P</a:t>
            </a:r>
            <a:r>
              <a:rPr dirty="0" smtClean="0" sz="2500" spc="-60">
                <a:latin typeface="Lucida Sans Unicode"/>
                <a:cs typeface="Lucida Sans Unicode"/>
              </a:rPr>
              <a:t>o</a:t>
            </a:r>
            <a:r>
              <a:rPr dirty="0" smtClean="0" sz="2500" spc="-60">
                <a:latin typeface="Lucida Sans Unicode"/>
                <a:cs typeface="Lucida Sans Unicode"/>
              </a:rPr>
              <a:t>wer</a:t>
            </a:r>
            <a:r>
              <a:rPr dirty="0" smtClean="0" sz="2500" spc="-25">
                <a:latin typeface="Lucida Sans Unicode"/>
                <a:cs typeface="Lucida Sans Unicode"/>
              </a:rPr>
              <a:t> </a:t>
            </a:r>
            <a:r>
              <a:rPr dirty="0" smtClean="0" sz="2500" spc="-55">
                <a:latin typeface="Lucida Sans Unicode"/>
                <a:cs typeface="Lucida Sans Unicode"/>
              </a:rPr>
              <a:t>L</a:t>
            </a:r>
            <a:r>
              <a:rPr dirty="0" smtClean="0" sz="2500" spc="-35">
                <a:latin typeface="Lucida Sans Unicode"/>
                <a:cs typeface="Lucida Sans Unicode"/>
              </a:rPr>
              <a:t>t</a:t>
            </a:r>
            <a:r>
              <a:rPr dirty="0" smtClean="0" sz="2500" spc="-50">
                <a:latin typeface="Lucida Sans Unicode"/>
                <a:cs typeface="Lucida Sans Unicode"/>
              </a:rPr>
              <a:t>d.</a:t>
            </a:r>
            <a:endParaRPr sz="2500">
              <a:latin typeface="Lucida Sans Unicode"/>
              <a:cs typeface="Lucida Sans Unicode"/>
            </a:endParaRPr>
          </a:p>
          <a:p>
            <a:pPr>
              <a:lnSpc>
                <a:spcPts val="950"/>
              </a:lnSpc>
              <a:spcBef>
                <a:spcPts val="29"/>
              </a:spcBef>
            </a:pPr>
            <a:endParaRPr sz="9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 marR="162560">
              <a:lnSpc>
                <a:spcPct val="100000"/>
              </a:lnSpc>
            </a:pPr>
            <a:r>
              <a:rPr dirty="0" smtClean="0" sz="2700" spc="-20">
                <a:latin typeface="Lucida Sans Unicode"/>
                <a:cs typeface="Lucida Sans Unicode"/>
              </a:rPr>
              <a:t>-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To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cul</a:t>
            </a:r>
            <a:r>
              <a:rPr dirty="0" smtClean="0" sz="2700" spc="-5">
                <a:latin typeface="Lucida Sans Unicode"/>
                <a:cs typeface="Lucida Sans Unicode"/>
              </a:rPr>
              <a:t>t</a:t>
            </a:r>
            <a:r>
              <a:rPr dirty="0" smtClean="0" sz="2700" spc="0">
                <a:latin typeface="Lucida Sans Unicode"/>
                <a:cs typeface="Lucida Sans Unicode"/>
              </a:rPr>
              <a:t>ivate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q</a:t>
            </a:r>
            <a:r>
              <a:rPr dirty="0" smtClean="0" sz="2700" spc="-15">
                <a:latin typeface="Lucida Sans Unicode"/>
                <a:cs typeface="Lucida Sans Unicode"/>
              </a:rPr>
              <a:t>ual</a:t>
            </a:r>
            <a:r>
              <a:rPr dirty="0" smtClean="0" sz="2700" spc="-5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ty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of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5">
                <a:latin typeface="Lucida Sans Unicode"/>
                <a:cs typeface="Lucida Sans Unicode"/>
              </a:rPr>
              <a:t>l</a:t>
            </a:r>
            <a:r>
              <a:rPr dirty="0" smtClean="0" sz="2700" spc="-15">
                <a:latin typeface="Lucida Sans Unicode"/>
                <a:cs typeface="Lucida Sans Unicode"/>
              </a:rPr>
              <a:t>ife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potent</a:t>
            </a:r>
            <a:r>
              <a:rPr dirty="0" smtClean="0" sz="2700" spc="5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al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to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i</a:t>
            </a:r>
            <a:r>
              <a:rPr dirty="0" smtClean="0" sz="2700" spc="-10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crease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economic</a:t>
            </a:r>
            <a:r>
              <a:rPr dirty="0" smtClean="0" sz="2700" spc="0">
                <a:latin typeface="Lucida Sans Unicode"/>
                <a:cs typeface="Lucida Sans Unicode"/>
              </a:rPr>
              <a:t> ac</a:t>
            </a:r>
            <a:r>
              <a:rPr dirty="0" smtClean="0" sz="2700" spc="-15">
                <a:latin typeface="Lucida Sans Unicode"/>
                <a:cs typeface="Lucida Sans Unicode"/>
              </a:rPr>
              <a:t>t</a:t>
            </a:r>
            <a:r>
              <a:rPr dirty="0" smtClean="0" sz="2700" spc="0">
                <a:latin typeface="Lucida Sans Unicode"/>
                <a:cs typeface="Lucida Sans Unicode"/>
              </a:rPr>
              <a:t>i</a:t>
            </a:r>
            <a:r>
              <a:rPr dirty="0" smtClean="0" sz="2700" spc="-10">
                <a:latin typeface="Lucida Sans Unicode"/>
                <a:cs typeface="Lucida Sans Unicode"/>
              </a:rPr>
              <a:t>v</a:t>
            </a:r>
            <a:r>
              <a:rPr dirty="0" smtClean="0" sz="2700" spc="0">
                <a:latin typeface="Lucida Sans Unicode"/>
                <a:cs typeface="Lucida Sans Unicode"/>
              </a:rPr>
              <a:t>ity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of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the </a:t>
            </a:r>
            <a:r>
              <a:rPr dirty="0" smtClean="0" sz="2700" spc="-15">
                <a:latin typeface="Lucida Sans Unicode"/>
                <a:cs typeface="Lucida Sans Unicode"/>
              </a:rPr>
              <a:t>o</a:t>
            </a:r>
            <a:r>
              <a:rPr dirty="0" smtClean="0" sz="2700" spc="0">
                <a:latin typeface="Lucida Sans Unicode"/>
                <a:cs typeface="Lucida Sans Unicode"/>
              </a:rPr>
              <a:t>uter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islands</a:t>
            </a:r>
            <a:r>
              <a:rPr dirty="0" smtClean="0" sz="2700" spc="-2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co</a:t>
            </a:r>
            <a:r>
              <a:rPr dirty="0" smtClean="0" sz="2700" spc="-15">
                <a:latin typeface="Lucida Sans Unicode"/>
                <a:cs typeface="Lucida Sans Unicode"/>
              </a:rPr>
              <a:t>m</a:t>
            </a:r>
            <a:r>
              <a:rPr dirty="0" smtClean="0" sz="2700" spc="0">
                <a:latin typeface="Lucida Sans Unicode"/>
                <a:cs typeface="Lucida Sans Unicode"/>
              </a:rPr>
              <a:t>muniti</a:t>
            </a:r>
            <a:r>
              <a:rPr dirty="0" smtClean="0" sz="2700" spc="-10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s that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the </a:t>
            </a:r>
            <a:r>
              <a:rPr dirty="0" smtClean="0" sz="2700" spc="-15">
                <a:latin typeface="Lucida Sans Unicode"/>
                <a:cs typeface="Lucida Sans Unicode"/>
              </a:rPr>
              <a:t>T</a:t>
            </a:r>
            <a:r>
              <a:rPr dirty="0" smtClean="0" sz="2700" spc="0">
                <a:latin typeface="Lucida Sans Unicode"/>
                <a:cs typeface="Lucida Sans Unicode"/>
              </a:rPr>
              <a:t>onga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Of</a:t>
            </a:r>
            <a:r>
              <a:rPr dirty="0" smtClean="0" sz="2700" spc="15">
                <a:latin typeface="Lucida Sans Unicode"/>
                <a:cs typeface="Lucida Sans Unicode"/>
              </a:rPr>
              <a:t>f</a:t>
            </a:r>
            <a:r>
              <a:rPr dirty="0" smtClean="0" sz="2700" spc="0">
                <a:latin typeface="Lucida Sans Unicode"/>
                <a:cs typeface="Lucida Sans Unicode"/>
              </a:rPr>
              <a:t>-</a:t>
            </a:r>
            <a:r>
              <a:rPr dirty="0" smtClean="0" sz="2700" spc="0">
                <a:latin typeface="Lucida Sans Unicode"/>
                <a:cs typeface="Lucida Sans Unicode"/>
              </a:rPr>
              <a:t> Grid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Initiative</a:t>
            </a:r>
            <a:r>
              <a:rPr dirty="0" smtClean="0" sz="2700" spc="-2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aims.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3483" y="1627632"/>
            <a:ext cx="11498580" cy="460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1219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575816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060448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545079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029711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512820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997452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482084" y="1203960"/>
            <a:ext cx="0" cy="1068324"/>
          </a:xfrm>
          <a:custGeom>
            <a:avLst/>
            <a:gdLst/>
            <a:ahLst/>
            <a:cxnLst/>
            <a:rect l="l" t="t" r="r" b="b"/>
            <a:pathLst>
              <a:path w="0" h="1068324">
                <a:moveTo>
                  <a:pt x="0" y="0"/>
                </a:moveTo>
                <a:lnTo>
                  <a:pt x="0" y="106832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482084" y="2446020"/>
            <a:ext cx="0" cy="1697736"/>
          </a:xfrm>
          <a:custGeom>
            <a:avLst/>
            <a:gdLst/>
            <a:ahLst/>
            <a:cxnLst/>
            <a:rect l="l" t="t" r="r" b="b"/>
            <a:pathLst>
              <a:path w="0" h="1697736">
                <a:moveTo>
                  <a:pt x="0" y="0"/>
                </a:moveTo>
                <a:lnTo>
                  <a:pt x="0" y="169773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482084" y="4317491"/>
            <a:ext cx="0" cy="1243583"/>
          </a:xfrm>
          <a:custGeom>
            <a:avLst/>
            <a:gdLst/>
            <a:ahLst/>
            <a:cxnLst/>
            <a:rect l="l" t="t" r="r" b="b"/>
            <a:pathLst>
              <a:path w="0" h="1243583">
                <a:moveTo>
                  <a:pt x="0" y="0"/>
                </a:moveTo>
                <a:lnTo>
                  <a:pt x="0" y="12435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482084" y="5736335"/>
            <a:ext cx="0" cy="5705856"/>
          </a:xfrm>
          <a:custGeom>
            <a:avLst/>
            <a:gdLst/>
            <a:ahLst/>
            <a:cxnLst/>
            <a:rect l="l" t="t" r="r" b="b"/>
            <a:pathLst>
              <a:path w="0" h="5705856">
                <a:moveTo>
                  <a:pt x="0" y="0"/>
                </a:moveTo>
                <a:lnTo>
                  <a:pt x="0" y="570585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966715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091349" y="1203566"/>
            <a:ext cx="2908515" cy="10239133"/>
          </a:xfrm>
          <a:custGeom>
            <a:avLst/>
            <a:gdLst/>
            <a:ahLst/>
            <a:cxnLst/>
            <a:rect l="l" t="t" r="r" b="b"/>
            <a:pathLst>
              <a:path w="2908515" h="10239133">
                <a:moveTo>
                  <a:pt x="2405722" y="0"/>
                </a:moveTo>
                <a:lnTo>
                  <a:pt x="0" y="0"/>
                </a:lnTo>
                <a:lnTo>
                  <a:pt x="0" y="10239133"/>
                </a:lnTo>
                <a:lnTo>
                  <a:pt x="1846033" y="10239133"/>
                </a:lnTo>
                <a:lnTo>
                  <a:pt x="1846033" y="6765175"/>
                </a:lnTo>
                <a:lnTo>
                  <a:pt x="1970874" y="6740403"/>
                </a:lnTo>
                <a:lnTo>
                  <a:pt x="1970874" y="1462671"/>
                </a:lnTo>
                <a:lnTo>
                  <a:pt x="2040089" y="1279918"/>
                </a:lnTo>
                <a:lnTo>
                  <a:pt x="2045042" y="1271135"/>
                </a:lnTo>
                <a:lnTo>
                  <a:pt x="2045042" y="914158"/>
                </a:lnTo>
                <a:lnTo>
                  <a:pt x="2045423" y="912926"/>
                </a:lnTo>
                <a:lnTo>
                  <a:pt x="2045423" y="548525"/>
                </a:lnTo>
                <a:lnTo>
                  <a:pt x="2166835" y="484926"/>
                </a:lnTo>
                <a:lnTo>
                  <a:pt x="2166835" y="182892"/>
                </a:lnTo>
                <a:lnTo>
                  <a:pt x="2405722" y="0"/>
                </a:lnTo>
                <a:close/>
              </a:path>
              <a:path w="2908515" h="10239133">
                <a:moveTo>
                  <a:pt x="2908515" y="6947928"/>
                </a:moveTo>
                <a:lnTo>
                  <a:pt x="1846033" y="6765175"/>
                </a:lnTo>
                <a:lnTo>
                  <a:pt x="1846033" y="10239133"/>
                </a:lnTo>
                <a:lnTo>
                  <a:pt x="2152738" y="10239133"/>
                </a:lnTo>
                <a:lnTo>
                  <a:pt x="2152738" y="7130808"/>
                </a:lnTo>
                <a:lnTo>
                  <a:pt x="2908515" y="6947928"/>
                </a:lnTo>
                <a:close/>
              </a:path>
              <a:path w="2908515" h="10239133">
                <a:moveTo>
                  <a:pt x="2085301" y="1645551"/>
                </a:moveTo>
                <a:lnTo>
                  <a:pt x="1970874" y="1462671"/>
                </a:lnTo>
                <a:lnTo>
                  <a:pt x="1970874" y="6740403"/>
                </a:lnTo>
                <a:lnTo>
                  <a:pt x="2084285" y="6717899"/>
                </a:lnTo>
                <a:lnTo>
                  <a:pt x="2084285" y="1828431"/>
                </a:lnTo>
                <a:lnTo>
                  <a:pt x="2085301" y="1645551"/>
                </a:lnTo>
                <a:close/>
              </a:path>
              <a:path w="2908515" h="10239133">
                <a:moveTo>
                  <a:pt x="2143213" y="1097038"/>
                </a:moveTo>
                <a:lnTo>
                  <a:pt x="2045042" y="914158"/>
                </a:lnTo>
                <a:lnTo>
                  <a:pt x="2045042" y="1271135"/>
                </a:lnTo>
                <a:lnTo>
                  <a:pt x="2143213" y="1097038"/>
                </a:lnTo>
                <a:close/>
              </a:path>
              <a:path w="2908515" h="10239133">
                <a:moveTo>
                  <a:pt x="2101557" y="731405"/>
                </a:moveTo>
                <a:lnTo>
                  <a:pt x="2045423" y="548525"/>
                </a:lnTo>
                <a:lnTo>
                  <a:pt x="2045423" y="912926"/>
                </a:lnTo>
                <a:lnTo>
                  <a:pt x="2101557" y="731405"/>
                </a:lnTo>
                <a:close/>
              </a:path>
              <a:path w="2908515" h="10239133">
                <a:moveTo>
                  <a:pt x="2465920" y="2194064"/>
                </a:moveTo>
                <a:lnTo>
                  <a:pt x="2238971" y="2011311"/>
                </a:lnTo>
                <a:lnTo>
                  <a:pt x="2084285" y="1828431"/>
                </a:lnTo>
                <a:lnTo>
                  <a:pt x="2084285" y="6717899"/>
                </a:lnTo>
                <a:lnTo>
                  <a:pt x="2163025" y="6702275"/>
                </a:lnTo>
                <a:lnTo>
                  <a:pt x="2163025" y="3473970"/>
                </a:lnTo>
                <a:lnTo>
                  <a:pt x="2286723" y="3391237"/>
                </a:lnTo>
                <a:lnTo>
                  <a:pt x="2286723" y="2925457"/>
                </a:lnTo>
                <a:lnTo>
                  <a:pt x="2418549" y="2777269"/>
                </a:lnTo>
                <a:lnTo>
                  <a:pt x="2418549" y="2376944"/>
                </a:lnTo>
                <a:lnTo>
                  <a:pt x="2465920" y="2194064"/>
                </a:lnTo>
                <a:close/>
              </a:path>
              <a:path w="2908515" h="10239133">
                <a:moveTo>
                  <a:pt x="2534119" y="7496568"/>
                </a:moveTo>
                <a:lnTo>
                  <a:pt x="2455125" y="7313688"/>
                </a:lnTo>
                <a:lnTo>
                  <a:pt x="2152738" y="7130808"/>
                </a:lnTo>
                <a:lnTo>
                  <a:pt x="2152738" y="10239133"/>
                </a:lnTo>
                <a:lnTo>
                  <a:pt x="2208999" y="10239133"/>
                </a:lnTo>
                <a:lnTo>
                  <a:pt x="2208999" y="8045081"/>
                </a:lnTo>
                <a:lnTo>
                  <a:pt x="2260688" y="8014787"/>
                </a:lnTo>
                <a:lnTo>
                  <a:pt x="2260688" y="7679321"/>
                </a:lnTo>
                <a:lnTo>
                  <a:pt x="2534119" y="7496568"/>
                </a:lnTo>
                <a:close/>
              </a:path>
              <a:path w="2908515" h="10239133">
                <a:moveTo>
                  <a:pt x="2470492" y="3839730"/>
                </a:moveTo>
                <a:lnTo>
                  <a:pt x="2226652" y="3656850"/>
                </a:lnTo>
                <a:lnTo>
                  <a:pt x="2163025" y="3473970"/>
                </a:lnTo>
                <a:lnTo>
                  <a:pt x="2163025" y="6702275"/>
                </a:lnTo>
                <a:lnTo>
                  <a:pt x="2302217" y="6674655"/>
                </a:lnTo>
                <a:lnTo>
                  <a:pt x="2302217" y="5668149"/>
                </a:lnTo>
                <a:lnTo>
                  <a:pt x="2369400" y="5567689"/>
                </a:lnTo>
                <a:lnTo>
                  <a:pt x="2369400" y="4022483"/>
                </a:lnTo>
                <a:lnTo>
                  <a:pt x="2470492" y="3839730"/>
                </a:lnTo>
                <a:close/>
              </a:path>
              <a:path w="2908515" h="10239133">
                <a:moveTo>
                  <a:pt x="2394546" y="365645"/>
                </a:moveTo>
                <a:lnTo>
                  <a:pt x="2166835" y="182892"/>
                </a:lnTo>
                <a:lnTo>
                  <a:pt x="2166835" y="484926"/>
                </a:lnTo>
                <a:lnTo>
                  <a:pt x="2394546" y="365645"/>
                </a:lnTo>
                <a:close/>
              </a:path>
              <a:path w="2908515" h="10239133">
                <a:moveTo>
                  <a:pt x="2891116" y="8593594"/>
                </a:moveTo>
                <a:lnTo>
                  <a:pt x="2487256" y="8410714"/>
                </a:lnTo>
                <a:lnTo>
                  <a:pt x="2435821" y="8227834"/>
                </a:lnTo>
                <a:lnTo>
                  <a:pt x="2208999" y="8045081"/>
                </a:lnTo>
                <a:lnTo>
                  <a:pt x="2208999" y="10239133"/>
                </a:lnTo>
                <a:lnTo>
                  <a:pt x="2297772" y="10239133"/>
                </a:lnTo>
                <a:lnTo>
                  <a:pt x="2396959" y="10108696"/>
                </a:lnTo>
                <a:lnTo>
                  <a:pt x="2396959" y="9690620"/>
                </a:lnTo>
                <a:lnTo>
                  <a:pt x="2634830" y="9507740"/>
                </a:lnTo>
                <a:lnTo>
                  <a:pt x="2703664" y="9324987"/>
                </a:lnTo>
                <a:lnTo>
                  <a:pt x="2777324" y="9210810"/>
                </a:lnTo>
                <a:lnTo>
                  <a:pt x="2777324" y="8776347"/>
                </a:lnTo>
                <a:lnTo>
                  <a:pt x="2891116" y="8593594"/>
                </a:lnTo>
                <a:close/>
              </a:path>
              <a:path w="2908515" h="10239133">
                <a:moveTo>
                  <a:pt x="2521038" y="7862201"/>
                </a:moveTo>
                <a:lnTo>
                  <a:pt x="2260688" y="7679321"/>
                </a:lnTo>
                <a:lnTo>
                  <a:pt x="2260688" y="8014787"/>
                </a:lnTo>
                <a:lnTo>
                  <a:pt x="2521038" y="7862201"/>
                </a:lnTo>
                <a:close/>
              </a:path>
              <a:path w="2908515" h="10239133">
                <a:moveTo>
                  <a:pt x="2436456" y="3291090"/>
                </a:moveTo>
                <a:lnTo>
                  <a:pt x="2339809" y="3108337"/>
                </a:lnTo>
                <a:lnTo>
                  <a:pt x="2286723" y="2925457"/>
                </a:lnTo>
                <a:lnTo>
                  <a:pt x="2286723" y="3391237"/>
                </a:lnTo>
                <a:lnTo>
                  <a:pt x="2436456" y="3291090"/>
                </a:lnTo>
                <a:close/>
              </a:path>
              <a:path w="2908515" h="10239133">
                <a:moveTo>
                  <a:pt x="2767672" y="6582295"/>
                </a:moveTo>
                <a:lnTo>
                  <a:pt x="2434297" y="6399415"/>
                </a:lnTo>
                <a:lnTo>
                  <a:pt x="2389974" y="6216662"/>
                </a:lnTo>
                <a:lnTo>
                  <a:pt x="2369908" y="6033782"/>
                </a:lnTo>
                <a:lnTo>
                  <a:pt x="2346921" y="5850902"/>
                </a:lnTo>
                <a:lnTo>
                  <a:pt x="2302217" y="5668149"/>
                </a:lnTo>
                <a:lnTo>
                  <a:pt x="2302217" y="6674655"/>
                </a:lnTo>
                <a:lnTo>
                  <a:pt x="2767672" y="6582295"/>
                </a:lnTo>
                <a:close/>
              </a:path>
              <a:path w="2908515" h="10239133">
                <a:moveTo>
                  <a:pt x="2778975" y="4388243"/>
                </a:moveTo>
                <a:lnTo>
                  <a:pt x="2550756" y="4205363"/>
                </a:lnTo>
                <a:lnTo>
                  <a:pt x="2369400" y="4022483"/>
                </a:lnTo>
                <a:lnTo>
                  <a:pt x="2369400" y="5567689"/>
                </a:lnTo>
                <a:lnTo>
                  <a:pt x="2414104" y="5500842"/>
                </a:lnTo>
                <a:lnTo>
                  <a:pt x="2414104" y="5302389"/>
                </a:lnTo>
                <a:lnTo>
                  <a:pt x="2622765" y="5119509"/>
                </a:lnTo>
                <a:lnTo>
                  <a:pt x="2698838" y="4936756"/>
                </a:lnTo>
                <a:lnTo>
                  <a:pt x="2745955" y="4790215"/>
                </a:lnTo>
                <a:lnTo>
                  <a:pt x="2745955" y="4570996"/>
                </a:lnTo>
                <a:lnTo>
                  <a:pt x="2778975" y="4388243"/>
                </a:lnTo>
                <a:close/>
              </a:path>
              <a:path w="2908515" h="10239133">
                <a:moveTo>
                  <a:pt x="2442425" y="9873500"/>
                </a:moveTo>
                <a:lnTo>
                  <a:pt x="2396959" y="9690620"/>
                </a:lnTo>
                <a:lnTo>
                  <a:pt x="2396959" y="10108696"/>
                </a:lnTo>
                <a:lnTo>
                  <a:pt x="2436837" y="10056253"/>
                </a:lnTo>
                <a:lnTo>
                  <a:pt x="2442425" y="9873500"/>
                </a:lnTo>
                <a:close/>
              </a:path>
              <a:path w="2908515" h="10239133">
                <a:moveTo>
                  <a:pt x="2424518" y="5485269"/>
                </a:moveTo>
                <a:lnTo>
                  <a:pt x="2414104" y="5302389"/>
                </a:lnTo>
                <a:lnTo>
                  <a:pt x="2414104" y="5500842"/>
                </a:lnTo>
                <a:lnTo>
                  <a:pt x="2424518" y="5485269"/>
                </a:lnTo>
                <a:close/>
              </a:path>
              <a:path w="2908515" h="10239133">
                <a:moveTo>
                  <a:pt x="2487510" y="2559824"/>
                </a:moveTo>
                <a:lnTo>
                  <a:pt x="2418549" y="2376944"/>
                </a:lnTo>
                <a:lnTo>
                  <a:pt x="2418549" y="2777269"/>
                </a:lnTo>
                <a:lnTo>
                  <a:pt x="2449410" y="2742577"/>
                </a:lnTo>
                <a:lnTo>
                  <a:pt x="2487510" y="2559824"/>
                </a:lnTo>
                <a:close/>
              </a:path>
              <a:path w="2908515" h="10239133">
                <a:moveTo>
                  <a:pt x="2757639" y="4753876"/>
                </a:moveTo>
                <a:lnTo>
                  <a:pt x="2745955" y="4570996"/>
                </a:lnTo>
                <a:lnTo>
                  <a:pt x="2745955" y="4790215"/>
                </a:lnTo>
                <a:lnTo>
                  <a:pt x="2757639" y="4753876"/>
                </a:lnTo>
                <a:close/>
              </a:path>
              <a:path w="2908515" h="10239133">
                <a:moveTo>
                  <a:pt x="2821647" y="9142107"/>
                </a:moveTo>
                <a:lnTo>
                  <a:pt x="2818726" y="8959227"/>
                </a:lnTo>
                <a:lnTo>
                  <a:pt x="2777324" y="8776347"/>
                </a:lnTo>
                <a:lnTo>
                  <a:pt x="2777324" y="9210810"/>
                </a:lnTo>
                <a:lnTo>
                  <a:pt x="2821647" y="914210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2937382" y="1386458"/>
            <a:ext cx="1376299" cy="10056241"/>
          </a:xfrm>
          <a:custGeom>
            <a:avLst/>
            <a:gdLst/>
            <a:ahLst/>
            <a:cxnLst/>
            <a:rect l="l" t="t" r="r" b="b"/>
            <a:pathLst>
              <a:path w="1376299" h="10056241">
                <a:moveTo>
                  <a:pt x="921639" y="6456382"/>
                </a:moveTo>
                <a:lnTo>
                  <a:pt x="921639" y="6399403"/>
                </a:lnTo>
                <a:lnTo>
                  <a:pt x="0" y="6582283"/>
                </a:lnTo>
                <a:lnTo>
                  <a:pt x="183896" y="6613914"/>
                </a:lnTo>
                <a:lnTo>
                  <a:pt x="183896" y="6582283"/>
                </a:lnTo>
                <a:lnTo>
                  <a:pt x="921639" y="6456382"/>
                </a:lnTo>
                <a:close/>
              </a:path>
              <a:path w="1376299" h="10056241">
                <a:moveTo>
                  <a:pt x="297180" y="1715207"/>
                </a:moveTo>
                <a:lnTo>
                  <a:pt x="297179" y="914146"/>
                </a:lnTo>
                <a:lnTo>
                  <a:pt x="194055" y="1097026"/>
                </a:lnTo>
                <a:lnTo>
                  <a:pt x="124840" y="1279779"/>
                </a:lnTo>
                <a:lnTo>
                  <a:pt x="239267" y="1462659"/>
                </a:lnTo>
                <a:lnTo>
                  <a:pt x="239268" y="1646740"/>
                </a:lnTo>
                <a:lnTo>
                  <a:pt x="297180" y="1715207"/>
                </a:lnTo>
                <a:close/>
              </a:path>
              <a:path w="1376299" h="10056241">
                <a:moveTo>
                  <a:pt x="1216914" y="6765036"/>
                </a:moveTo>
                <a:lnTo>
                  <a:pt x="183896" y="6582283"/>
                </a:lnTo>
                <a:lnTo>
                  <a:pt x="183896" y="6613914"/>
                </a:lnTo>
                <a:lnTo>
                  <a:pt x="1062482" y="6765036"/>
                </a:lnTo>
                <a:lnTo>
                  <a:pt x="1062482" y="6805403"/>
                </a:lnTo>
                <a:lnTo>
                  <a:pt x="1216914" y="6765036"/>
                </a:lnTo>
                <a:close/>
              </a:path>
              <a:path w="1376299" h="10056241">
                <a:moveTo>
                  <a:pt x="255523" y="836546"/>
                </a:moveTo>
                <a:lnTo>
                  <a:pt x="255523" y="548513"/>
                </a:lnTo>
                <a:lnTo>
                  <a:pt x="199008" y="731266"/>
                </a:lnTo>
                <a:lnTo>
                  <a:pt x="255523" y="836546"/>
                </a:lnTo>
                <a:close/>
              </a:path>
              <a:path w="1376299" h="10056241">
                <a:moveTo>
                  <a:pt x="548513" y="267013"/>
                </a:moveTo>
                <a:lnTo>
                  <a:pt x="548513" y="182753"/>
                </a:lnTo>
                <a:lnTo>
                  <a:pt x="199389" y="365633"/>
                </a:lnTo>
                <a:lnTo>
                  <a:pt x="255523" y="548513"/>
                </a:lnTo>
                <a:lnTo>
                  <a:pt x="255523" y="836546"/>
                </a:lnTo>
                <a:lnTo>
                  <a:pt x="297179" y="914146"/>
                </a:lnTo>
                <a:lnTo>
                  <a:pt x="297180" y="1715207"/>
                </a:lnTo>
                <a:lnTo>
                  <a:pt x="299593" y="1718060"/>
                </a:lnTo>
                <a:lnTo>
                  <a:pt x="299592" y="1279779"/>
                </a:lnTo>
                <a:lnTo>
                  <a:pt x="316483" y="1244398"/>
                </a:lnTo>
                <a:lnTo>
                  <a:pt x="316483" y="365633"/>
                </a:lnTo>
                <a:lnTo>
                  <a:pt x="548513" y="267013"/>
                </a:lnTo>
                <a:close/>
              </a:path>
              <a:path w="1376299" h="10056241">
                <a:moveTo>
                  <a:pt x="239268" y="1646740"/>
                </a:moveTo>
                <a:lnTo>
                  <a:pt x="239267" y="1462659"/>
                </a:lnTo>
                <a:lnTo>
                  <a:pt x="238252" y="1645539"/>
                </a:lnTo>
                <a:lnTo>
                  <a:pt x="239268" y="1646740"/>
                </a:lnTo>
                <a:close/>
              </a:path>
              <a:path w="1376299" h="10056241">
                <a:moveTo>
                  <a:pt x="471424" y="1462659"/>
                </a:moveTo>
                <a:lnTo>
                  <a:pt x="299592" y="1279779"/>
                </a:lnTo>
                <a:lnTo>
                  <a:pt x="299593" y="1718060"/>
                </a:lnTo>
                <a:lnTo>
                  <a:pt x="392938" y="1828419"/>
                </a:lnTo>
                <a:lnTo>
                  <a:pt x="467740" y="1888654"/>
                </a:lnTo>
                <a:lnTo>
                  <a:pt x="467740" y="1645539"/>
                </a:lnTo>
                <a:lnTo>
                  <a:pt x="471424" y="1462659"/>
                </a:lnTo>
                <a:close/>
              </a:path>
              <a:path w="1376299" h="10056241">
                <a:moveTo>
                  <a:pt x="1062482" y="6805403"/>
                </a:moveTo>
                <a:lnTo>
                  <a:pt x="1062482" y="6765036"/>
                </a:lnTo>
                <a:lnTo>
                  <a:pt x="306705" y="6947916"/>
                </a:lnTo>
                <a:lnTo>
                  <a:pt x="517271" y="7075263"/>
                </a:lnTo>
                <a:lnTo>
                  <a:pt x="517271" y="6947916"/>
                </a:lnTo>
                <a:lnTo>
                  <a:pt x="1062482" y="6805403"/>
                </a:lnTo>
                <a:close/>
              </a:path>
              <a:path w="1376299" h="10056241">
                <a:moveTo>
                  <a:pt x="423925" y="548513"/>
                </a:moveTo>
                <a:lnTo>
                  <a:pt x="316483" y="365633"/>
                </a:lnTo>
                <a:lnTo>
                  <a:pt x="316483" y="1244398"/>
                </a:lnTo>
                <a:lnTo>
                  <a:pt x="355853" y="1161933"/>
                </a:lnTo>
                <a:lnTo>
                  <a:pt x="355853" y="731266"/>
                </a:lnTo>
                <a:lnTo>
                  <a:pt x="423925" y="548513"/>
                </a:lnTo>
                <a:close/>
              </a:path>
              <a:path w="1376299" h="10056241">
                <a:moveTo>
                  <a:pt x="590422" y="3219313"/>
                </a:moveTo>
                <a:lnTo>
                  <a:pt x="590422" y="3108198"/>
                </a:lnTo>
                <a:lnTo>
                  <a:pt x="316991" y="3291078"/>
                </a:lnTo>
                <a:lnTo>
                  <a:pt x="380618" y="3473958"/>
                </a:lnTo>
                <a:lnTo>
                  <a:pt x="469518" y="3540633"/>
                </a:lnTo>
                <a:lnTo>
                  <a:pt x="469518" y="3291078"/>
                </a:lnTo>
                <a:lnTo>
                  <a:pt x="590422" y="3219313"/>
                </a:lnTo>
                <a:close/>
              </a:path>
              <a:path w="1376299" h="10056241">
                <a:moveTo>
                  <a:pt x="746759" y="182753"/>
                </a:moveTo>
                <a:lnTo>
                  <a:pt x="320801" y="0"/>
                </a:lnTo>
                <a:lnTo>
                  <a:pt x="548513" y="182753"/>
                </a:lnTo>
                <a:lnTo>
                  <a:pt x="548513" y="267013"/>
                </a:lnTo>
                <a:lnTo>
                  <a:pt x="746759" y="182753"/>
                </a:lnTo>
                <a:close/>
              </a:path>
              <a:path w="1376299" h="10056241">
                <a:moveTo>
                  <a:pt x="468121" y="914146"/>
                </a:moveTo>
                <a:lnTo>
                  <a:pt x="355853" y="731266"/>
                </a:lnTo>
                <a:lnTo>
                  <a:pt x="355853" y="1161933"/>
                </a:lnTo>
                <a:lnTo>
                  <a:pt x="386841" y="1097026"/>
                </a:lnTo>
                <a:lnTo>
                  <a:pt x="468121" y="914146"/>
                </a:lnTo>
                <a:close/>
              </a:path>
              <a:path w="1376299" h="10056241">
                <a:moveTo>
                  <a:pt x="675005" y="7847151"/>
                </a:moveTo>
                <a:lnTo>
                  <a:pt x="675005" y="7679309"/>
                </a:lnTo>
                <a:lnTo>
                  <a:pt x="362966" y="7862189"/>
                </a:lnTo>
                <a:lnTo>
                  <a:pt x="589788" y="8044942"/>
                </a:lnTo>
                <a:lnTo>
                  <a:pt x="641223" y="8227822"/>
                </a:lnTo>
                <a:lnTo>
                  <a:pt x="649097" y="8231387"/>
                </a:lnTo>
                <a:lnTo>
                  <a:pt x="649097" y="7862189"/>
                </a:lnTo>
                <a:lnTo>
                  <a:pt x="675005" y="7847151"/>
                </a:lnTo>
                <a:close/>
              </a:path>
              <a:path w="1376299" h="10056241">
                <a:moveTo>
                  <a:pt x="688086" y="7839559"/>
                </a:moveTo>
                <a:lnTo>
                  <a:pt x="688086" y="7313676"/>
                </a:lnTo>
                <a:lnTo>
                  <a:pt x="414655" y="7496429"/>
                </a:lnTo>
                <a:lnTo>
                  <a:pt x="675005" y="7679309"/>
                </a:lnTo>
                <a:lnTo>
                  <a:pt x="675005" y="7847151"/>
                </a:lnTo>
                <a:lnTo>
                  <a:pt x="688086" y="7839559"/>
                </a:lnTo>
                <a:close/>
              </a:path>
              <a:path w="1376299" h="10056241">
                <a:moveTo>
                  <a:pt x="641476" y="2688000"/>
                </a:moveTo>
                <a:lnTo>
                  <a:pt x="641476" y="2376932"/>
                </a:lnTo>
                <a:lnTo>
                  <a:pt x="603376" y="2559685"/>
                </a:lnTo>
                <a:lnTo>
                  <a:pt x="440689" y="2742565"/>
                </a:lnTo>
                <a:lnTo>
                  <a:pt x="493775" y="2925445"/>
                </a:lnTo>
                <a:lnTo>
                  <a:pt x="583691" y="3095470"/>
                </a:lnTo>
                <a:lnTo>
                  <a:pt x="583691" y="2742565"/>
                </a:lnTo>
                <a:lnTo>
                  <a:pt x="641476" y="2688000"/>
                </a:lnTo>
                <a:close/>
              </a:path>
              <a:path w="1376299" h="10056241">
                <a:moveTo>
                  <a:pt x="596392" y="10056241"/>
                </a:moveTo>
                <a:lnTo>
                  <a:pt x="596392" y="9690608"/>
                </a:lnTo>
                <a:lnTo>
                  <a:pt x="590804" y="9873361"/>
                </a:lnTo>
                <a:lnTo>
                  <a:pt x="451739" y="10056241"/>
                </a:lnTo>
                <a:lnTo>
                  <a:pt x="596392" y="10056241"/>
                </a:lnTo>
                <a:close/>
              </a:path>
              <a:path w="1376299" h="10056241">
                <a:moveTo>
                  <a:pt x="578485" y="6176202"/>
                </a:moveTo>
                <a:lnTo>
                  <a:pt x="578485" y="5302377"/>
                </a:lnTo>
                <a:lnTo>
                  <a:pt x="456184" y="5485257"/>
                </a:lnTo>
                <a:lnTo>
                  <a:pt x="500888" y="5668010"/>
                </a:lnTo>
                <a:lnTo>
                  <a:pt x="523875" y="5850890"/>
                </a:lnTo>
                <a:lnTo>
                  <a:pt x="543941" y="6033770"/>
                </a:lnTo>
                <a:lnTo>
                  <a:pt x="578485" y="6176202"/>
                </a:lnTo>
                <a:close/>
              </a:path>
              <a:path w="1376299" h="10056241">
                <a:moveTo>
                  <a:pt x="842899" y="2011172"/>
                </a:moveTo>
                <a:lnTo>
                  <a:pt x="624204" y="1828419"/>
                </a:lnTo>
                <a:lnTo>
                  <a:pt x="467740" y="1645539"/>
                </a:lnTo>
                <a:lnTo>
                  <a:pt x="467740" y="1888654"/>
                </a:lnTo>
                <a:lnTo>
                  <a:pt x="619887" y="2011172"/>
                </a:lnTo>
                <a:lnTo>
                  <a:pt x="619887" y="2319676"/>
                </a:lnTo>
                <a:lnTo>
                  <a:pt x="641476" y="2376932"/>
                </a:lnTo>
                <a:lnTo>
                  <a:pt x="641476" y="2688000"/>
                </a:lnTo>
                <a:lnTo>
                  <a:pt x="750569" y="2584988"/>
                </a:lnTo>
                <a:lnTo>
                  <a:pt x="750569" y="2194052"/>
                </a:lnTo>
                <a:lnTo>
                  <a:pt x="842899" y="2011172"/>
                </a:lnTo>
                <a:close/>
              </a:path>
              <a:path w="1376299" h="10056241">
                <a:moveTo>
                  <a:pt x="803528" y="3656838"/>
                </a:moveTo>
                <a:lnTo>
                  <a:pt x="559815" y="3473958"/>
                </a:lnTo>
                <a:lnTo>
                  <a:pt x="469518" y="3291078"/>
                </a:lnTo>
                <a:lnTo>
                  <a:pt x="469518" y="3540633"/>
                </a:lnTo>
                <a:lnTo>
                  <a:pt x="624458" y="3656838"/>
                </a:lnTo>
                <a:lnTo>
                  <a:pt x="624458" y="3941532"/>
                </a:lnTo>
                <a:lnTo>
                  <a:pt x="704722" y="4022471"/>
                </a:lnTo>
                <a:lnTo>
                  <a:pt x="738377" y="4049439"/>
                </a:lnTo>
                <a:lnTo>
                  <a:pt x="738377" y="3839591"/>
                </a:lnTo>
                <a:lnTo>
                  <a:pt x="803528" y="3656838"/>
                </a:lnTo>
                <a:close/>
              </a:path>
              <a:path w="1376299" h="10056241">
                <a:moveTo>
                  <a:pt x="893953" y="7130796"/>
                </a:moveTo>
                <a:lnTo>
                  <a:pt x="517271" y="6947916"/>
                </a:lnTo>
                <a:lnTo>
                  <a:pt x="517271" y="7075263"/>
                </a:lnTo>
                <a:lnTo>
                  <a:pt x="609092" y="7130796"/>
                </a:lnTo>
                <a:lnTo>
                  <a:pt x="688086" y="7313676"/>
                </a:lnTo>
                <a:lnTo>
                  <a:pt x="688086" y="7839559"/>
                </a:lnTo>
                <a:lnTo>
                  <a:pt x="739902" y="7809484"/>
                </a:lnTo>
                <a:lnTo>
                  <a:pt x="739902" y="7496429"/>
                </a:lnTo>
                <a:lnTo>
                  <a:pt x="890651" y="7313676"/>
                </a:lnTo>
                <a:lnTo>
                  <a:pt x="893953" y="7130796"/>
                </a:lnTo>
                <a:close/>
              </a:path>
              <a:path w="1376299" h="10056241">
                <a:moveTo>
                  <a:pt x="624458" y="3941532"/>
                </a:moveTo>
                <a:lnTo>
                  <a:pt x="624458" y="3656838"/>
                </a:lnTo>
                <a:lnTo>
                  <a:pt x="523366" y="3839591"/>
                </a:lnTo>
                <a:lnTo>
                  <a:pt x="624458" y="3941532"/>
                </a:lnTo>
                <a:close/>
              </a:path>
              <a:path w="1376299" h="10056241">
                <a:moveTo>
                  <a:pt x="975614" y="9387175"/>
                </a:moveTo>
                <a:lnTo>
                  <a:pt x="975614" y="8959215"/>
                </a:lnTo>
                <a:lnTo>
                  <a:pt x="857631" y="9142095"/>
                </a:lnTo>
                <a:lnTo>
                  <a:pt x="788797" y="9324848"/>
                </a:lnTo>
                <a:lnTo>
                  <a:pt x="550926" y="9507728"/>
                </a:lnTo>
                <a:lnTo>
                  <a:pt x="596392" y="9690608"/>
                </a:lnTo>
                <a:lnTo>
                  <a:pt x="596392" y="10056241"/>
                </a:lnTo>
                <a:lnTo>
                  <a:pt x="846074" y="10056241"/>
                </a:lnTo>
                <a:lnTo>
                  <a:pt x="878586" y="9989071"/>
                </a:lnTo>
                <a:lnTo>
                  <a:pt x="878586" y="9507728"/>
                </a:lnTo>
                <a:lnTo>
                  <a:pt x="975614" y="9387175"/>
                </a:lnTo>
                <a:close/>
              </a:path>
              <a:path w="1376299" h="10056241">
                <a:moveTo>
                  <a:pt x="911606" y="4965273"/>
                </a:moveTo>
                <a:lnTo>
                  <a:pt x="911606" y="4570984"/>
                </a:lnTo>
                <a:lnTo>
                  <a:pt x="852805" y="4753864"/>
                </a:lnTo>
                <a:lnTo>
                  <a:pt x="776732" y="4936617"/>
                </a:lnTo>
                <a:lnTo>
                  <a:pt x="568071" y="5119497"/>
                </a:lnTo>
                <a:lnTo>
                  <a:pt x="578485" y="5302377"/>
                </a:lnTo>
                <a:lnTo>
                  <a:pt x="578485" y="6176202"/>
                </a:lnTo>
                <a:lnTo>
                  <a:pt x="588264" y="6216523"/>
                </a:lnTo>
                <a:lnTo>
                  <a:pt x="653542" y="6252332"/>
                </a:lnTo>
                <a:lnTo>
                  <a:pt x="653542" y="5485257"/>
                </a:lnTo>
                <a:lnTo>
                  <a:pt x="746887" y="5330932"/>
                </a:lnTo>
                <a:lnTo>
                  <a:pt x="746887" y="5119497"/>
                </a:lnTo>
                <a:lnTo>
                  <a:pt x="911606" y="4965273"/>
                </a:lnTo>
                <a:close/>
              </a:path>
              <a:path w="1376299" h="10056241">
                <a:moveTo>
                  <a:pt x="619887" y="2319676"/>
                </a:moveTo>
                <a:lnTo>
                  <a:pt x="619887" y="2011172"/>
                </a:lnTo>
                <a:lnTo>
                  <a:pt x="572515" y="2194052"/>
                </a:lnTo>
                <a:lnTo>
                  <a:pt x="619887" y="2319676"/>
                </a:lnTo>
                <a:close/>
              </a:path>
              <a:path w="1376299" h="10056241">
                <a:moveTo>
                  <a:pt x="777620" y="3108198"/>
                </a:moveTo>
                <a:lnTo>
                  <a:pt x="635888" y="2925445"/>
                </a:lnTo>
                <a:lnTo>
                  <a:pt x="583691" y="2742565"/>
                </a:lnTo>
                <a:lnTo>
                  <a:pt x="583691" y="3095470"/>
                </a:lnTo>
                <a:lnTo>
                  <a:pt x="590422" y="3108198"/>
                </a:lnTo>
                <a:lnTo>
                  <a:pt x="590422" y="3219313"/>
                </a:lnTo>
                <a:lnTo>
                  <a:pt x="777620" y="3108198"/>
                </a:lnTo>
                <a:close/>
              </a:path>
              <a:path w="1376299" h="10056241">
                <a:moveTo>
                  <a:pt x="1376299" y="8410702"/>
                </a:moveTo>
                <a:lnTo>
                  <a:pt x="988441" y="8227822"/>
                </a:lnTo>
                <a:lnTo>
                  <a:pt x="889635" y="8044942"/>
                </a:lnTo>
                <a:lnTo>
                  <a:pt x="649097" y="7862189"/>
                </a:lnTo>
                <a:lnTo>
                  <a:pt x="649097" y="8231387"/>
                </a:lnTo>
                <a:lnTo>
                  <a:pt x="1045083" y="8410702"/>
                </a:lnTo>
                <a:lnTo>
                  <a:pt x="1045083" y="9259793"/>
                </a:lnTo>
                <a:lnTo>
                  <a:pt x="1080008" y="9142095"/>
                </a:lnTo>
                <a:lnTo>
                  <a:pt x="1225677" y="8987970"/>
                </a:lnTo>
                <a:lnTo>
                  <a:pt x="1225677" y="8593455"/>
                </a:lnTo>
                <a:lnTo>
                  <a:pt x="1376299" y="8410702"/>
                </a:lnTo>
                <a:close/>
              </a:path>
              <a:path w="1376299" h="10056241">
                <a:moveTo>
                  <a:pt x="899033" y="5850890"/>
                </a:moveTo>
                <a:lnTo>
                  <a:pt x="736981" y="5668010"/>
                </a:lnTo>
                <a:lnTo>
                  <a:pt x="653542" y="5485257"/>
                </a:lnTo>
                <a:lnTo>
                  <a:pt x="653542" y="6252332"/>
                </a:lnTo>
                <a:lnTo>
                  <a:pt x="883412" y="6378432"/>
                </a:lnTo>
                <a:lnTo>
                  <a:pt x="883412" y="6033770"/>
                </a:lnTo>
                <a:lnTo>
                  <a:pt x="899033" y="5850890"/>
                </a:lnTo>
                <a:close/>
              </a:path>
              <a:path w="1376299" h="10056241">
                <a:moveTo>
                  <a:pt x="1163827" y="4205351"/>
                </a:moveTo>
                <a:lnTo>
                  <a:pt x="931290" y="4022471"/>
                </a:lnTo>
                <a:lnTo>
                  <a:pt x="738377" y="3839591"/>
                </a:lnTo>
                <a:lnTo>
                  <a:pt x="738377" y="4049439"/>
                </a:lnTo>
                <a:lnTo>
                  <a:pt x="932941" y="4205351"/>
                </a:lnTo>
                <a:lnTo>
                  <a:pt x="932942" y="4945297"/>
                </a:lnTo>
                <a:lnTo>
                  <a:pt x="942213" y="4936617"/>
                </a:lnTo>
                <a:lnTo>
                  <a:pt x="1082167" y="4763300"/>
                </a:lnTo>
                <a:lnTo>
                  <a:pt x="1082166" y="4388104"/>
                </a:lnTo>
                <a:lnTo>
                  <a:pt x="1163827" y="4205351"/>
                </a:lnTo>
                <a:close/>
              </a:path>
              <a:path w="1376299" h="10056241">
                <a:moveTo>
                  <a:pt x="964184" y="7679309"/>
                </a:moveTo>
                <a:lnTo>
                  <a:pt x="739902" y="7496429"/>
                </a:lnTo>
                <a:lnTo>
                  <a:pt x="739902" y="7809484"/>
                </a:lnTo>
                <a:lnTo>
                  <a:pt x="964184" y="7679309"/>
                </a:lnTo>
                <a:close/>
              </a:path>
              <a:path w="1376299" h="10056241">
                <a:moveTo>
                  <a:pt x="764159" y="5302377"/>
                </a:moveTo>
                <a:lnTo>
                  <a:pt x="746887" y="5119497"/>
                </a:lnTo>
                <a:lnTo>
                  <a:pt x="746887" y="5330932"/>
                </a:lnTo>
                <a:lnTo>
                  <a:pt x="764159" y="5302377"/>
                </a:lnTo>
                <a:close/>
              </a:path>
              <a:path w="1376299" h="10056241">
                <a:moveTo>
                  <a:pt x="841628" y="2376932"/>
                </a:moveTo>
                <a:lnTo>
                  <a:pt x="750569" y="2194052"/>
                </a:lnTo>
                <a:lnTo>
                  <a:pt x="750569" y="2584988"/>
                </a:lnTo>
                <a:lnTo>
                  <a:pt x="777366" y="2559685"/>
                </a:lnTo>
                <a:lnTo>
                  <a:pt x="841628" y="2376932"/>
                </a:lnTo>
                <a:close/>
              </a:path>
              <a:path w="1376299" h="10056241">
                <a:moveTo>
                  <a:pt x="955040" y="9690608"/>
                </a:moveTo>
                <a:lnTo>
                  <a:pt x="878586" y="9507728"/>
                </a:lnTo>
                <a:lnTo>
                  <a:pt x="878586" y="9989071"/>
                </a:lnTo>
                <a:lnTo>
                  <a:pt x="934593" y="9873361"/>
                </a:lnTo>
                <a:lnTo>
                  <a:pt x="955040" y="9690608"/>
                </a:lnTo>
                <a:close/>
              </a:path>
              <a:path w="1376299" h="10056241">
                <a:moveTo>
                  <a:pt x="1255522" y="6399403"/>
                </a:moveTo>
                <a:lnTo>
                  <a:pt x="955040" y="6216523"/>
                </a:lnTo>
                <a:lnTo>
                  <a:pt x="883412" y="6033770"/>
                </a:lnTo>
                <a:lnTo>
                  <a:pt x="883412" y="6378432"/>
                </a:lnTo>
                <a:lnTo>
                  <a:pt x="921639" y="6399403"/>
                </a:lnTo>
                <a:lnTo>
                  <a:pt x="921639" y="6456382"/>
                </a:lnTo>
                <a:lnTo>
                  <a:pt x="1255522" y="6399403"/>
                </a:lnTo>
                <a:close/>
              </a:path>
              <a:path w="1376299" h="10056241">
                <a:moveTo>
                  <a:pt x="932942" y="4945297"/>
                </a:moveTo>
                <a:lnTo>
                  <a:pt x="932941" y="4205351"/>
                </a:lnTo>
                <a:lnTo>
                  <a:pt x="899921" y="4388104"/>
                </a:lnTo>
                <a:lnTo>
                  <a:pt x="911606" y="4570984"/>
                </a:lnTo>
                <a:lnTo>
                  <a:pt x="911606" y="4965273"/>
                </a:lnTo>
                <a:lnTo>
                  <a:pt x="932942" y="4945297"/>
                </a:lnTo>
                <a:close/>
              </a:path>
              <a:path w="1376299" h="10056241">
                <a:moveTo>
                  <a:pt x="1045083" y="9259793"/>
                </a:moveTo>
                <a:lnTo>
                  <a:pt x="1045083" y="8410702"/>
                </a:lnTo>
                <a:lnTo>
                  <a:pt x="931291" y="8593455"/>
                </a:lnTo>
                <a:lnTo>
                  <a:pt x="972693" y="8776335"/>
                </a:lnTo>
                <a:lnTo>
                  <a:pt x="975614" y="8959215"/>
                </a:lnTo>
                <a:lnTo>
                  <a:pt x="975614" y="9387175"/>
                </a:lnTo>
                <a:lnTo>
                  <a:pt x="1025779" y="9324848"/>
                </a:lnTo>
                <a:lnTo>
                  <a:pt x="1045083" y="9259793"/>
                </a:lnTo>
                <a:close/>
              </a:path>
              <a:path w="1376299" h="10056241">
                <a:moveTo>
                  <a:pt x="1113028" y="4570984"/>
                </a:moveTo>
                <a:lnTo>
                  <a:pt x="1082166" y="4388104"/>
                </a:lnTo>
                <a:lnTo>
                  <a:pt x="1082167" y="4763300"/>
                </a:lnTo>
                <a:lnTo>
                  <a:pt x="1089787" y="4753864"/>
                </a:lnTo>
                <a:lnTo>
                  <a:pt x="1113028" y="4570984"/>
                </a:lnTo>
                <a:close/>
              </a:path>
              <a:path w="1376299" h="10056241">
                <a:moveTo>
                  <a:pt x="1255395" y="8776335"/>
                </a:moveTo>
                <a:lnTo>
                  <a:pt x="1225677" y="8593455"/>
                </a:lnTo>
                <a:lnTo>
                  <a:pt x="1225677" y="8987970"/>
                </a:lnTo>
                <a:lnTo>
                  <a:pt x="1252855" y="8959215"/>
                </a:lnTo>
                <a:lnTo>
                  <a:pt x="1255395" y="877633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3121279" y="1203566"/>
            <a:ext cx="1216152" cy="10239133"/>
          </a:xfrm>
          <a:custGeom>
            <a:avLst/>
            <a:gdLst/>
            <a:ahLst/>
            <a:cxnLst/>
            <a:rect l="l" t="t" r="r" b="b"/>
            <a:pathLst>
              <a:path w="1216152" h="10239133">
                <a:moveTo>
                  <a:pt x="1071626" y="6586348"/>
                </a:moveTo>
                <a:lnTo>
                  <a:pt x="1071626" y="6582295"/>
                </a:lnTo>
                <a:lnTo>
                  <a:pt x="0" y="6765175"/>
                </a:lnTo>
                <a:lnTo>
                  <a:pt x="23748" y="6769377"/>
                </a:lnTo>
                <a:lnTo>
                  <a:pt x="23748" y="6765175"/>
                </a:lnTo>
                <a:lnTo>
                  <a:pt x="1071626" y="6586348"/>
                </a:lnTo>
                <a:close/>
              </a:path>
              <a:path w="1216152" h="10239133">
                <a:moveTo>
                  <a:pt x="1056894" y="6947928"/>
                </a:moveTo>
                <a:lnTo>
                  <a:pt x="23748" y="6765175"/>
                </a:lnTo>
                <a:lnTo>
                  <a:pt x="23748" y="6769377"/>
                </a:lnTo>
                <a:lnTo>
                  <a:pt x="1033018" y="6947928"/>
                </a:lnTo>
                <a:lnTo>
                  <a:pt x="1033018" y="6954168"/>
                </a:lnTo>
                <a:lnTo>
                  <a:pt x="1056894" y="6947928"/>
                </a:lnTo>
                <a:close/>
              </a:path>
              <a:path w="1216152" h="10239133">
                <a:moveTo>
                  <a:pt x="284225" y="1114469"/>
                </a:moveTo>
                <a:lnTo>
                  <a:pt x="284225" y="1097038"/>
                </a:lnTo>
                <a:lnTo>
                  <a:pt x="202945" y="1279918"/>
                </a:lnTo>
                <a:lnTo>
                  <a:pt x="115696" y="1462671"/>
                </a:lnTo>
                <a:lnTo>
                  <a:pt x="123443" y="1470916"/>
                </a:lnTo>
                <a:lnTo>
                  <a:pt x="123443" y="1462671"/>
                </a:lnTo>
                <a:lnTo>
                  <a:pt x="210692" y="1279918"/>
                </a:lnTo>
                <a:lnTo>
                  <a:pt x="284225" y="1114469"/>
                </a:lnTo>
                <a:close/>
              </a:path>
              <a:path w="1216152" h="10239133">
                <a:moveTo>
                  <a:pt x="295274" y="1645551"/>
                </a:moveTo>
                <a:lnTo>
                  <a:pt x="123443" y="1462671"/>
                </a:lnTo>
                <a:lnTo>
                  <a:pt x="123443" y="1470916"/>
                </a:lnTo>
                <a:lnTo>
                  <a:pt x="287527" y="1645551"/>
                </a:lnTo>
                <a:lnTo>
                  <a:pt x="287527" y="1832736"/>
                </a:lnTo>
                <a:lnTo>
                  <a:pt x="291591" y="1837486"/>
                </a:lnTo>
                <a:lnTo>
                  <a:pt x="291591" y="1828431"/>
                </a:lnTo>
                <a:lnTo>
                  <a:pt x="295274" y="1645551"/>
                </a:lnTo>
                <a:close/>
              </a:path>
              <a:path w="1216152" h="10239133">
                <a:moveTo>
                  <a:pt x="562863" y="368885"/>
                </a:moveTo>
                <a:lnTo>
                  <a:pt x="562863" y="365645"/>
                </a:lnTo>
                <a:lnTo>
                  <a:pt x="132587" y="548525"/>
                </a:lnTo>
                <a:lnTo>
                  <a:pt x="140334" y="561712"/>
                </a:lnTo>
                <a:lnTo>
                  <a:pt x="140334" y="548525"/>
                </a:lnTo>
                <a:lnTo>
                  <a:pt x="562863" y="368885"/>
                </a:lnTo>
                <a:close/>
              </a:path>
              <a:path w="1216152" h="10239133">
                <a:moveTo>
                  <a:pt x="383539" y="0"/>
                </a:moveTo>
                <a:lnTo>
                  <a:pt x="375792" y="0"/>
                </a:lnTo>
                <a:lnTo>
                  <a:pt x="136905" y="182892"/>
                </a:lnTo>
                <a:lnTo>
                  <a:pt x="144652" y="186216"/>
                </a:lnTo>
                <a:lnTo>
                  <a:pt x="144652" y="182892"/>
                </a:lnTo>
                <a:lnTo>
                  <a:pt x="383539" y="0"/>
                </a:lnTo>
                <a:close/>
              </a:path>
              <a:path w="1216152" h="10239133">
                <a:moveTo>
                  <a:pt x="247776" y="731405"/>
                </a:moveTo>
                <a:lnTo>
                  <a:pt x="140334" y="548525"/>
                </a:lnTo>
                <a:lnTo>
                  <a:pt x="140334" y="561712"/>
                </a:lnTo>
                <a:lnTo>
                  <a:pt x="240029" y="731405"/>
                </a:lnTo>
                <a:lnTo>
                  <a:pt x="240029" y="752204"/>
                </a:lnTo>
                <a:lnTo>
                  <a:pt x="247776" y="731405"/>
                </a:lnTo>
                <a:close/>
              </a:path>
              <a:path w="1216152" h="10239133">
                <a:moveTo>
                  <a:pt x="570483" y="365645"/>
                </a:moveTo>
                <a:lnTo>
                  <a:pt x="144652" y="182892"/>
                </a:lnTo>
                <a:lnTo>
                  <a:pt x="144652" y="186216"/>
                </a:lnTo>
                <a:lnTo>
                  <a:pt x="562863" y="365645"/>
                </a:lnTo>
                <a:lnTo>
                  <a:pt x="562863" y="368885"/>
                </a:lnTo>
                <a:lnTo>
                  <a:pt x="570483" y="365645"/>
                </a:lnTo>
                <a:close/>
              </a:path>
              <a:path w="1216152" h="10239133">
                <a:moveTo>
                  <a:pt x="240029" y="752204"/>
                </a:moveTo>
                <a:lnTo>
                  <a:pt x="240029" y="731405"/>
                </a:lnTo>
                <a:lnTo>
                  <a:pt x="171957" y="914158"/>
                </a:lnTo>
                <a:lnTo>
                  <a:pt x="179704" y="926778"/>
                </a:lnTo>
                <a:lnTo>
                  <a:pt x="179704" y="914158"/>
                </a:lnTo>
                <a:lnTo>
                  <a:pt x="240029" y="752204"/>
                </a:lnTo>
                <a:close/>
              </a:path>
              <a:path w="1216152" h="10239133">
                <a:moveTo>
                  <a:pt x="291972" y="1097038"/>
                </a:moveTo>
                <a:lnTo>
                  <a:pt x="179704" y="914158"/>
                </a:lnTo>
                <a:lnTo>
                  <a:pt x="179704" y="926778"/>
                </a:lnTo>
                <a:lnTo>
                  <a:pt x="284225" y="1097038"/>
                </a:lnTo>
                <a:lnTo>
                  <a:pt x="284225" y="1114469"/>
                </a:lnTo>
                <a:lnTo>
                  <a:pt x="291972" y="1097038"/>
                </a:lnTo>
                <a:close/>
              </a:path>
              <a:path w="1216152" h="10239133">
                <a:moveTo>
                  <a:pt x="287527" y="1832736"/>
                </a:moveTo>
                <a:lnTo>
                  <a:pt x="287527" y="1645551"/>
                </a:lnTo>
                <a:lnTo>
                  <a:pt x="283844" y="1828431"/>
                </a:lnTo>
                <a:lnTo>
                  <a:pt x="287527" y="1832736"/>
                </a:lnTo>
                <a:close/>
              </a:path>
              <a:path w="1216152" h="10239133">
                <a:moveTo>
                  <a:pt x="593724" y="3301284"/>
                </a:moveTo>
                <a:lnTo>
                  <a:pt x="593724" y="3291090"/>
                </a:lnTo>
                <a:lnTo>
                  <a:pt x="285622" y="3473970"/>
                </a:lnTo>
                <a:lnTo>
                  <a:pt x="303275" y="3509723"/>
                </a:lnTo>
                <a:lnTo>
                  <a:pt x="303275" y="3473970"/>
                </a:lnTo>
                <a:lnTo>
                  <a:pt x="593724" y="3301284"/>
                </a:lnTo>
                <a:close/>
              </a:path>
              <a:path w="1216152" h="10239133">
                <a:moveTo>
                  <a:pt x="668527" y="2194064"/>
                </a:moveTo>
                <a:lnTo>
                  <a:pt x="448182" y="2011311"/>
                </a:lnTo>
                <a:lnTo>
                  <a:pt x="291591" y="1828431"/>
                </a:lnTo>
                <a:lnTo>
                  <a:pt x="291591" y="1837486"/>
                </a:lnTo>
                <a:lnTo>
                  <a:pt x="440308" y="2011311"/>
                </a:lnTo>
                <a:lnTo>
                  <a:pt x="659002" y="2194064"/>
                </a:lnTo>
                <a:lnTo>
                  <a:pt x="659002" y="2213167"/>
                </a:lnTo>
                <a:lnTo>
                  <a:pt x="668527" y="2194064"/>
                </a:lnTo>
                <a:close/>
              </a:path>
              <a:path w="1216152" h="10239133">
                <a:moveTo>
                  <a:pt x="640841" y="3839730"/>
                </a:moveTo>
                <a:lnTo>
                  <a:pt x="394207" y="3656850"/>
                </a:lnTo>
                <a:lnTo>
                  <a:pt x="303275" y="3473970"/>
                </a:lnTo>
                <a:lnTo>
                  <a:pt x="303275" y="3509723"/>
                </a:lnTo>
                <a:lnTo>
                  <a:pt x="375919" y="3656850"/>
                </a:lnTo>
                <a:lnTo>
                  <a:pt x="619632" y="3839730"/>
                </a:lnTo>
                <a:lnTo>
                  <a:pt x="619632" y="3899339"/>
                </a:lnTo>
                <a:lnTo>
                  <a:pt x="640841" y="3839730"/>
                </a:lnTo>
                <a:close/>
              </a:path>
              <a:path w="1216152" h="10239133">
                <a:moveTo>
                  <a:pt x="1033018" y="6954168"/>
                </a:moveTo>
                <a:lnTo>
                  <a:pt x="1033018" y="6947928"/>
                </a:lnTo>
                <a:lnTo>
                  <a:pt x="333375" y="7130808"/>
                </a:lnTo>
                <a:lnTo>
                  <a:pt x="357124" y="7142338"/>
                </a:lnTo>
                <a:lnTo>
                  <a:pt x="357124" y="7130808"/>
                </a:lnTo>
                <a:lnTo>
                  <a:pt x="1033018" y="6954168"/>
                </a:lnTo>
                <a:close/>
              </a:path>
              <a:path w="1216152" h="10239133">
                <a:moveTo>
                  <a:pt x="733806" y="7313688"/>
                </a:moveTo>
                <a:lnTo>
                  <a:pt x="357124" y="7130808"/>
                </a:lnTo>
                <a:lnTo>
                  <a:pt x="357124" y="7142338"/>
                </a:lnTo>
                <a:lnTo>
                  <a:pt x="710057" y="7313688"/>
                </a:lnTo>
                <a:lnTo>
                  <a:pt x="710057" y="7521356"/>
                </a:lnTo>
                <a:lnTo>
                  <a:pt x="730504" y="7496568"/>
                </a:lnTo>
                <a:lnTo>
                  <a:pt x="733806" y="7313688"/>
                </a:lnTo>
                <a:close/>
              </a:path>
              <a:path w="1216152" h="10239133">
                <a:moveTo>
                  <a:pt x="657732" y="2595644"/>
                </a:moveTo>
                <a:lnTo>
                  <a:pt x="657732" y="2559824"/>
                </a:lnTo>
                <a:lnTo>
                  <a:pt x="593470" y="2742577"/>
                </a:lnTo>
                <a:lnTo>
                  <a:pt x="399795" y="2925457"/>
                </a:lnTo>
                <a:lnTo>
                  <a:pt x="414400" y="2976628"/>
                </a:lnTo>
                <a:lnTo>
                  <a:pt x="414400" y="2925457"/>
                </a:lnTo>
                <a:lnTo>
                  <a:pt x="606678" y="2742577"/>
                </a:lnTo>
                <a:lnTo>
                  <a:pt x="657732" y="2595644"/>
                </a:lnTo>
                <a:close/>
              </a:path>
              <a:path w="1216152" h="10239133">
                <a:moveTo>
                  <a:pt x="610869" y="3291090"/>
                </a:moveTo>
                <a:lnTo>
                  <a:pt x="467486" y="3108337"/>
                </a:lnTo>
                <a:lnTo>
                  <a:pt x="414400" y="2925457"/>
                </a:lnTo>
                <a:lnTo>
                  <a:pt x="414400" y="2976628"/>
                </a:lnTo>
                <a:lnTo>
                  <a:pt x="451992" y="3108337"/>
                </a:lnTo>
                <a:lnTo>
                  <a:pt x="593724" y="3291090"/>
                </a:lnTo>
                <a:lnTo>
                  <a:pt x="593724" y="3301284"/>
                </a:lnTo>
                <a:lnTo>
                  <a:pt x="610869" y="3291090"/>
                </a:lnTo>
                <a:close/>
              </a:path>
              <a:path w="1216152" h="10239133">
                <a:moveTo>
                  <a:pt x="780288" y="7875985"/>
                </a:moveTo>
                <a:lnTo>
                  <a:pt x="780288" y="7862201"/>
                </a:lnTo>
                <a:lnTo>
                  <a:pt x="465200" y="8045081"/>
                </a:lnTo>
                <a:lnTo>
                  <a:pt x="488950" y="8063125"/>
                </a:lnTo>
                <a:lnTo>
                  <a:pt x="488950" y="8045081"/>
                </a:lnTo>
                <a:lnTo>
                  <a:pt x="780288" y="7875985"/>
                </a:lnTo>
                <a:close/>
              </a:path>
              <a:path w="1216152" h="10239133">
                <a:moveTo>
                  <a:pt x="580263" y="5520374"/>
                </a:moveTo>
                <a:lnTo>
                  <a:pt x="580263" y="5485269"/>
                </a:lnTo>
                <a:lnTo>
                  <a:pt x="469646" y="5668149"/>
                </a:lnTo>
                <a:lnTo>
                  <a:pt x="490982" y="5714881"/>
                </a:lnTo>
                <a:lnTo>
                  <a:pt x="490982" y="5668149"/>
                </a:lnTo>
                <a:lnTo>
                  <a:pt x="580263" y="5520374"/>
                </a:lnTo>
                <a:close/>
              </a:path>
              <a:path w="1216152" h="10239133">
                <a:moveTo>
                  <a:pt x="1216152" y="8593594"/>
                </a:moveTo>
                <a:lnTo>
                  <a:pt x="828294" y="8410714"/>
                </a:lnTo>
                <a:lnTo>
                  <a:pt x="729488" y="8227834"/>
                </a:lnTo>
                <a:lnTo>
                  <a:pt x="488950" y="8045081"/>
                </a:lnTo>
                <a:lnTo>
                  <a:pt x="488950" y="8063125"/>
                </a:lnTo>
                <a:lnTo>
                  <a:pt x="705738" y="8227834"/>
                </a:lnTo>
                <a:lnTo>
                  <a:pt x="804545" y="8410714"/>
                </a:lnTo>
                <a:lnTo>
                  <a:pt x="1192403" y="8593594"/>
                </a:lnTo>
                <a:lnTo>
                  <a:pt x="1192403" y="8622409"/>
                </a:lnTo>
                <a:lnTo>
                  <a:pt x="1216152" y="8593594"/>
                </a:lnTo>
                <a:close/>
              </a:path>
              <a:path w="1216152" h="10239133">
                <a:moveTo>
                  <a:pt x="738886" y="6033782"/>
                </a:moveTo>
                <a:lnTo>
                  <a:pt x="576834" y="5850902"/>
                </a:lnTo>
                <a:lnTo>
                  <a:pt x="490982" y="5668149"/>
                </a:lnTo>
                <a:lnTo>
                  <a:pt x="490982" y="5714881"/>
                </a:lnTo>
                <a:lnTo>
                  <a:pt x="553085" y="5850902"/>
                </a:lnTo>
                <a:lnTo>
                  <a:pt x="715137" y="6033782"/>
                </a:lnTo>
                <a:lnTo>
                  <a:pt x="715137" y="6256518"/>
                </a:lnTo>
                <a:lnTo>
                  <a:pt x="723265" y="6277256"/>
                </a:lnTo>
                <a:lnTo>
                  <a:pt x="723265" y="6216662"/>
                </a:lnTo>
                <a:lnTo>
                  <a:pt x="738886" y="6033782"/>
                </a:lnTo>
                <a:close/>
              </a:path>
              <a:path w="1216152" h="10239133">
                <a:moveTo>
                  <a:pt x="619632" y="3899339"/>
                </a:moveTo>
                <a:lnTo>
                  <a:pt x="619632" y="3839730"/>
                </a:lnTo>
                <a:lnTo>
                  <a:pt x="554481" y="4022483"/>
                </a:lnTo>
                <a:lnTo>
                  <a:pt x="575817" y="4042710"/>
                </a:lnTo>
                <a:lnTo>
                  <a:pt x="575817" y="4022483"/>
                </a:lnTo>
                <a:lnTo>
                  <a:pt x="619632" y="3899339"/>
                </a:lnTo>
                <a:close/>
              </a:path>
              <a:path w="1216152" h="10239133">
                <a:moveTo>
                  <a:pt x="710057" y="7521356"/>
                </a:moveTo>
                <a:lnTo>
                  <a:pt x="710057" y="7313688"/>
                </a:lnTo>
                <a:lnTo>
                  <a:pt x="706755" y="7496568"/>
                </a:lnTo>
                <a:lnTo>
                  <a:pt x="556006" y="7679321"/>
                </a:lnTo>
                <a:lnTo>
                  <a:pt x="579755" y="7698686"/>
                </a:lnTo>
                <a:lnTo>
                  <a:pt x="579755" y="7679321"/>
                </a:lnTo>
                <a:lnTo>
                  <a:pt x="710057" y="7521356"/>
                </a:lnTo>
                <a:close/>
              </a:path>
              <a:path w="1216152" h="10239133">
                <a:moveTo>
                  <a:pt x="929132" y="4921766"/>
                </a:moveTo>
                <a:lnTo>
                  <a:pt x="929132" y="4753876"/>
                </a:lnTo>
                <a:lnTo>
                  <a:pt x="905891" y="4936756"/>
                </a:lnTo>
                <a:lnTo>
                  <a:pt x="758317" y="5119509"/>
                </a:lnTo>
                <a:lnTo>
                  <a:pt x="562991" y="5302389"/>
                </a:lnTo>
                <a:lnTo>
                  <a:pt x="580263" y="5485269"/>
                </a:lnTo>
                <a:lnTo>
                  <a:pt x="580263" y="5520374"/>
                </a:lnTo>
                <a:lnTo>
                  <a:pt x="584326" y="5513647"/>
                </a:lnTo>
                <a:lnTo>
                  <a:pt x="584326" y="5302389"/>
                </a:lnTo>
                <a:lnTo>
                  <a:pt x="779653" y="5119509"/>
                </a:lnTo>
                <a:lnTo>
                  <a:pt x="927226" y="4936756"/>
                </a:lnTo>
                <a:lnTo>
                  <a:pt x="929132" y="4921766"/>
                </a:lnTo>
                <a:close/>
              </a:path>
              <a:path w="1216152" h="10239133">
                <a:moveTo>
                  <a:pt x="659002" y="2213167"/>
                </a:moveTo>
                <a:lnTo>
                  <a:pt x="659002" y="2194064"/>
                </a:lnTo>
                <a:lnTo>
                  <a:pt x="566673" y="2376944"/>
                </a:lnTo>
                <a:lnTo>
                  <a:pt x="577341" y="2398369"/>
                </a:lnTo>
                <a:lnTo>
                  <a:pt x="577341" y="2376944"/>
                </a:lnTo>
                <a:lnTo>
                  <a:pt x="659002" y="2213167"/>
                </a:lnTo>
                <a:close/>
              </a:path>
              <a:path w="1216152" h="10239133">
                <a:moveTo>
                  <a:pt x="1001267" y="4388243"/>
                </a:moveTo>
                <a:lnTo>
                  <a:pt x="768730" y="4205363"/>
                </a:lnTo>
                <a:lnTo>
                  <a:pt x="575817" y="4022483"/>
                </a:lnTo>
                <a:lnTo>
                  <a:pt x="575817" y="4042710"/>
                </a:lnTo>
                <a:lnTo>
                  <a:pt x="747394" y="4205363"/>
                </a:lnTo>
                <a:lnTo>
                  <a:pt x="979931" y="4388243"/>
                </a:lnTo>
                <a:lnTo>
                  <a:pt x="979931" y="4435992"/>
                </a:lnTo>
                <a:lnTo>
                  <a:pt x="1001267" y="4388243"/>
                </a:lnTo>
                <a:close/>
              </a:path>
              <a:path w="1216152" h="10239133">
                <a:moveTo>
                  <a:pt x="670178" y="2559824"/>
                </a:moveTo>
                <a:lnTo>
                  <a:pt x="577341" y="2376944"/>
                </a:lnTo>
                <a:lnTo>
                  <a:pt x="577341" y="2398369"/>
                </a:lnTo>
                <a:lnTo>
                  <a:pt x="657732" y="2559824"/>
                </a:lnTo>
                <a:lnTo>
                  <a:pt x="657732" y="2595644"/>
                </a:lnTo>
                <a:lnTo>
                  <a:pt x="670178" y="2559824"/>
                </a:lnTo>
                <a:close/>
              </a:path>
              <a:path w="1216152" h="10239133">
                <a:moveTo>
                  <a:pt x="804037" y="7862201"/>
                </a:moveTo>
                <a:lnTo>
                  <a:pt x="579755" y="7679321"/>
                </a:lnTo>
                <a:lnTo>
                  <a:pt x="579755" y="7698686"/>
                </a:lnTo>
                <a:lnTo>
                  <a:pt x="780288" y="7862201"/>
                </a:lnTo>
                <a:lnTo>
                  <a:pt x="780288" y="7875985"/>
                </a:lnTo>
                <a:lnTo>
                  <a:pt x="804037" y="7862201"/>
                </a:lnTo>
                <a:close/>
              </a:path>
              <a:path w="1216152" h="10239133">
                <a:moveTo>
                  <a:pt x="601472" y="5485269"/>
                </a:moveTo>
                <a:lnTo>
                  <a:pt x="584326" y="5302389"/>
                </a:lnTo>
                <a:lnTo>
                  <a:pt x="584326" y="5513647"/>
                </a:lnTo>
                <a:lnTo>
                  <a:pt x="601472" y="5485269"/>
                </a:lnTo>
                <a:close/>
              </a:path>
              <a:path w="1216152" h="10239133">
                <a:moveTo>
                  <a:pt x="771144" y="10063327"/>
                </a:moveTo>
                <a:lnTo>
                  <a:pt x="771144" y="9873500"/>
                </a:lnTo>
                <a:lnTo>
                  <a:pt x="750697" y="10056253"/>
                </a:lnTo>
                <a:lnTo>
                  <a:pt x="662178" y="10239133"/>
                </a:lnTo>
                <a:lnTo>
                  <a:pt x="685926" y="10239133"/>
                </a:lnTo>
                <a:lnTo>
                  <a:pt x="771144" y="10063327"/>
                </a:lnTo>
                <a:close/>
              </a:path>
              <a:path w="1216152" h="10239133">
                <a:moveTo>
                  <a:pt x="1071499" y="9164547"/>
                </a:moveTo>
                <a:lnTo>
                  <a:pt x="1071499" y="8959227"/>
                </a:lnTo>
                <a:lnTo>
                  <a:pt x="1068959" y="9142107"/>
                </a:lnTo>
                <a:lnTo>
                  <a:pt x="896112" y="9324987"/>
                </a:lnTo>
                <a:lnTo>
                  <a:pt x="841883" y="9507740"/>
                </a:lnTo>
                <a:lnTo>
                  <a:pt x="694690" y="9690620"/>
                </a:lnTo>
                <a:lnTo>
                  <a:pt x="718438" y="9747428"/>
                </a:lnTo>
                <a:lnTo>
                  <a:pt x="718438" y="9690620"/>
                </a:lnTo>
                <a:lnTo>
                  <a:pt x="865759" y="9507740"/>
                </a:lnTo>
                <a:lnTo>
                  <a:pt x="919861" y="9324987"/>
                </a:lnTo>
                <a:lnTo>
                  <a:pt x="1071499" y="9164547"/>
                </a:lnTo>
                <a:close/>
              </a:path>
              <a:path w="1216152" h="10239133">
                <a:moveTo>
                  <a:pt x="715137" y="6256518"/>
                </a:moveTo>
                <a:lnTo>
                  <a:pt x="715137" y="6033782"/>
                </a:lnTo>
                <a:lnTo>
                  <a:pt x="699516" y="6216662"/>
                </a:lnTo>
                <a:lnTo>
                  <a:pt x="715137" y="6256518"/>
                </a:lnTo>
                <a:close/>
              </a:path>
              <a:path w="1216152" h="10239133">
                <a:moveTo>
                  <a:pt x="795020" y="9873500"/>
                </a:moveTo>
                <a:lnTo>
                  <a:pt x="718438" y="9690620"/>
                </a:lnTo>
                <a:lnTo>
                  <a:pt x="718438" y="9747428"/>
                </a:lnTo>
                <a:lnTo>
                  <a:pt x="771144" y="9873500"/>
                </a:lnTo>
                <a:lnTo>
                  <a:pt x="771144" y="10063327"/>
                </a:lnTo>
                <a:lnTo>
                  <a:pt x="774573" y="10056253"/>
                </a:lnTo>
                <a:lnTo>
                  <a:pt x="795020" y="9873500"/>
                </a:lnTo>
                <a:close/>
              </a:path>
              <a:path w="1216152" h="10239133">
                <a:moveTo>
                  <a:pt x="1095375" y="6582295"/>
                </a:moveTo>
                <a:lnTo>
                  <a:pt x="794893" y="6399415"/>
                </a:lnTo>
                <a:lnTo>
                  <a:pt x="723265" y="6216662"/>
                </a:lnTo>
                <a:lnTo>
                  <a:pt x="723265" y="6277256"/>
                </a:lnTo>
                <a:lnTo>
                  <a:pt x="771144" y="6399415"/>
                </a:lnTo>
                <a:lnTo>
                  <a:pt x="1071626" y="6582295"/>
                </a:lnTo>
                <a:lnTo>
                  <a:pt x="1071626" y="6586348"/>
                </a:lnTo>
                <a:lnTo>
                  <a:pt x="1095375" y="6582295"/>
                </a:lnTo>
                <a:close/>
              </a:path>
              <a:path w="1216152" h="10239133">
                <a:moveTo>
                  <a:pt x="979931" y="4435992"/>
                </a:moveTo>
                <a:lnTo>
                  <a:pt x="979931" y="4388243"/>
                </a:lnTo>
                <a:lnTo>
                  <a:pt x="898270" y="4570996"/>
                </a:lnTo>
                <a:lnTo>
                  <a:pt x="919607" y="4697432"/>
                </a:lnTo>
                <a:lnTo>
                  <a:pt x="919606" y="4570996"/>
                </a:lnTo>
                <a:lnTo>
                  <a:pt x="979931" y="4435992"/>
                </a:lnTo>
                <a:close/>
              </a:path>
              <a:path w="1216152" h="10239133">
                <a:moveTo>
                  <a:pt x="950468" y="4753876"/>
                </a:moveTo>
                <a:lnTo>
                  <a:pt x="919606" y="4570996"/>
                </a:lnTo>
                <a:lnTo>
                  <a:pt x="919607" y="4697432"/>
                </a:lnTo>
                <a:lnTo>
                  <a:pt x="929132" y="4753876"/>
                </a:lnTo>
                <a:lnTo>
                  <a:pt x="929132" y="4921766"/>
                </a:lnTo>
                <a:lnTo>
                  <a:pt x="950468" y="4753876"/>
                </a:lnTo>
                <a:close/>
              </a:path>
              <a:path w="1216152" h="10239133">
                <a:moveTo>
                  <a:pt x="1192403" y="8622409"/>
                </a:moveTo>
                <a:lnTo>
                  <a:pt x="1192403" y="8593594"/>
                </a:lnTo>
                <a:lnTo>
                  <a:pt x="1041781" y="8776347"/>
                </a:lnTo>
                <a:lnTo>
                  <a:pt x="1065530" y="8922495"/>
                </a:lnTo>
                <a:lnTo>
                  <a:pt x="1065530" y="8776347"/>
                </a:lnTo>
                <a:lnTo>
                  <a:pt x="1192403" y="8622409"/>
                </a:lnTo>
                <a:close/>
              </a:path>
              <a:path w="1216152" h="10239133">
                <a:moveTo>
                  <a:pt x="1095248" y="8959227"/>
                </a:moveTo>
                <a:lnTo>
                  <a:pt x="1065530" y="8776347"/>
                </a:lnTo>
                <a:lnTo>
                  <a:pt x="1065530" y="8922495"/>
                </a:lnTo>
                <a:lnTo>
                  <a:pt x="1071499" y="8959227"/>
                </a:lnTo>
                <a:lnTo>
                  <a:pt x="1071499" y="9164547"/>
                </a:lnTo>
                <a:lnTo>
                  <a:pt x="1092708" y="9142107"/>
                </a:lnTo>
                <a:lnTo>
                  <a:pt x="1095248" y="8959227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091183" y="1203960"/>
            <a:ext cx="0" cy="10238232"/>
          </a:xfrm>
          <a:custGeom>
            <a:avLst/>
            <a:gdLst/>
            <a:ahLst/>
            <a:cxnLst/>
            <a:rect l="l" t="t" r="r" b="b"/>
            <a:pathLst>
              <a:path w="0" h="10238232">
                <a:moveTo>
                  <a:pt x="0" y="0"/>
                </a:moveTo>
                <a:lnTo>
                  <a:pt x="0" y="102382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018032" y="1203960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018032" y="1569719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018032" y="1935479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018032" y="2301239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018032" y="2667000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1018032" y="303123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1018032" y="339699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018032" y="376275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1018032" y="412851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018032" y="449427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018032" y="486003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018032" y="522579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018032" y="559155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018032" y="595731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018032" y="632307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018032" y="668883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018032" y="705459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018032" y="742035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018032" y="778611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018032" y="815187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018032" y="851763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018032" y="8883395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018032" y="924915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018032" y="961491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018032" y="9980676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018032" y="10344911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018032" y="10710671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018032" y="11076431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018032" y="11442192"/>
            <a:ext cx="73152" cy="0"/>
          </a:xfrm>
          <a:custGeom>
            <a:avLst/>
            <a:gdLst/>
            <a:ahLst/>
            <a:cxnLst/>
            <a:rect l="l" t="t" r="r" b="b"/>
            <a:pathLst>
              <a:path w="73152" h="0">
                <a:moveTo>
                  <a:pt x="731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016685" y="1026972"/>
            <a:ext cx="155575" cy="83820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01266" y="679500"/>
            <a:ext cx="155575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1000000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985645" y="679500"/>
            <a:ext cx="155575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2000000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70276" y="679500"/>
            <a:ext cx="155575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3000000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54832" y="679500"/>
            <a:ext cx="156210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4000000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39286" y="679500"/>
            <a:ext cx="155575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5000000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923919" y="679500"/>
            <a:ext cx="155575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6000000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408474" y="679500"/>
            <a:ext cx="156210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7000000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92802" y="679500"/>
            <a:ext cx="155575" cy="43116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5">
                <a:solidFill>
                  <a:srgbClr val="585858"/>
                </a:solidFill>
                <a:latin typeface="Calibri"/>
                <a:cs typeface="Calibri"/>
              </a:rPr>
              <a:t>8000000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21995" y="961989"/>
            <a:ext cx="736600" cy="106311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L="12700" marR="12700" indent="105410">
              <a:lnSpc>
                <a:spcPct val="133300"/>
              </a:lnSpc>
            </a:pPr>
            <a:r>
              <a:rPr dirty="0" smtClean="0" sz="180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dirty="0" smtClean="0" sz="1800" spc="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dirty="0" smtClean="0" sz="1800" spc="0">
                <a:solidFill>
                  <a:srgbClr val="585858"/>
                </a:solidFill>
                <a:latin typeface="Calibri"/>
                <a:cs typeface="Calibri"/>
              </a:rPr>
              <a:t>-15</a:t>
            </a:r>
            <a:r>
              <a:rPr dirty="0" smtClean="0" sz="1800" spc="0">
                <a:solidFill>
                  <a:srgbClr val="585858"/>
                </a:solidFill>
                <a:latin typeface="Calibri"/>
                <a:cs typeface="Calibri"/>
              </a:rPr>
              <a:t> Ma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dirty="0" smtClean="0" sz="1800" spc="0">
                <a:solidFill>
                  <a:srgbClr val="585858"/>
                </a:solidFill>
                <a:latin typeface="Calibri"/>
                <a:cs typeface="Calibri"/>
              </a:rPr>
              <a:t>-15</a:t>
            </a:r>
            <a:r>
              <a:rPr dirty="0" smtClean="0" sz="1800" spc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May-15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Jul-15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Sep-15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Nov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J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-16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</a:t>
            </a:r>
            <a:r>
              <a:rPr dirty="0" smtClean="0" sz="1800" spc="-15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-16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May-16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Jul-16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Sep-16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Nov-16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-17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</a:t>
            </a:r>
            <a:r>
              <a:rPr dirty="0" smtClean="0" sz="1800" spc="-15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-17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May-17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Jul-17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Sep-17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Nov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17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J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-18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</a:t>
            </a:r>
            <a:r>
              <a:rPr dirty="0" smtClean="0" sz="1800" spc="-15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-18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May-18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Jul-18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Se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dirty="0" smtClean="0" sz="1800" spc="0">
                <a:solidFill>
                  <a:srgbClr val="585858"/>
                </a:solidFill>
                <a:latin typeface="Calibri"/>
                <a:cs typeface="Calibri"/>
              </a:rPr>
              <a:t>-18</a:t>
            </a:r>
            <a:r>
              <a:rPr dirty="0" smtClean="0" sz="1800" spc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Nov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18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J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-19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</a:t>
            </a:r>
            <a:r>
              <a:rPr dirty="0" smtClean="0" sz="1800" spc="-15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-19</a:t>
            </a:r>
            <a:r>
              <a:rPr dirty="0" smtClean="0" sz="1800" spc="-10">
                <a:solidFill>
                  <a:srgbClr val="585858"/>
                </a:solidFill>
                <a:latin typeface="Calibri"/>
                <a:cs typeface="Calibri"/>
              </a:rPr>
              <a:t> May-19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Jul-19</a:t>
            </a:r>
            <a:r>
              <a:rPr dirty="0" smtClean="0" sz="1800" spc="-5">
                <a:solidFill>
                  <a:srgbClr val="585858"/>
                </a:solidFill>
                <a:latin typeface="Calibri"/>
                <a:cs typeface="Calibri"/>
              </a:rPr>
              <a:t> Sep-19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83885" y="3692778"/>
            <a:ext cx="521334" cy="4808220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>
                <a:solidFill>
                  <a:srgbClr val="585858"/>
                </a:solidFill>
                <a:latin typeface="Calibri"/>
                <a:cs typeface="Calibri"/>
              </a:rPr>
              <a:t>MONT</a:t>
            </a:r>
            <a:r>
              <a:rPr dirty="0" smtClean="0" sz="3200" spc="-10">
                <a:solidFill>
                  <a:srgbClr val="585858"/>
                </a:solidFill>
                <a:latin typeface="Calibri"/>
                <a:cs typeface="Calibri"/>
              </a:rPr>
              <a:t>H</a:t>
            </a:r>
            <a:r>
              <a:rPr dirty="0" smtClean="0" sz="3200" spc="-27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dirty="0" smtClean="0" sz="3200" spc="0">
                <a:solidFill>
                  <a:srgbClr val="585858"/>
                </a:solidFill>
                <a:latin typeface="Calibri"/>
                <a:cs typeface="Calibri"/>
              </a:rPr>
              <a:t>Y </a:t>
            </a:r>
            <a:r>
              <a:rPr dirty="0" smtClean="0" sz="3200" spc="-1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dirty="0" smtClean="0" sz="3200" spc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mtClean="0" sz="3200" spc="-15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dirty="0" smtClean="0" sz="3200" spc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dirty="0" smtClean="0" sz="3200" spc="-26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mtClean="0" sz="3200" spc="0">
                <a:solidFill>
                  <a:srgbClr val="585858"/>
                </a:solidFill>
                <a:latin typeface="Calibri"/>
                <a:cs typeface="Calibri"/>
              </a:rPr>
              <a:t>TION</a:t>
            </a:r>
            <a:r>
              <a:rPr dirty="0" smtClean="0" sz="3200" spc="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3200" spc="0">
                <a:solidFill>
                  <a:srgbClr val="585858"/>
                </a:solidFill>
                <a:latin typeface="Calibri"/>
                <a:cs typeface="Calibri"/>
              </a:rPr>
              <a:t>kWh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372355" y="2272283"/>
            <a:ext cx="173736" cy="173735"/>
          </a:xfrm>
          <a:custGeom>
            <a:avLst/>
            <a:gdLst/>
            <a:ahLst/>
            <a:cxnLst/>
            <a:rect l="l" t="t" r="r" b="b"/>
            <a:pathLst>
              <a:path w="173736" h="173735">
                <a:moveTo>
                  <a:pt x="0" y="0"/>
                </a:moveTo>
                <a:lnTo>
                  <a:pt x="0" y="173736"/>
                </a:lnTo>
                <a:lnTo>
                  <a:pt x="173736" y="173736"/>
                </a:lnTo>
                <a:lnTo>
                  <a:pt x="173736" y="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276090" y="2516251"/>
            <a:ext cx="409575" cy="133032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585858"/>
                </a:solidFill>
                <a:latin typeface="Calibri"/>
                <a:cs typeface="Calibri"/>
              </a:rPr>
              <a:t>TPL</a:t>
            </a:r>
            <a:r>
              <a:rPr dirty="0" smtClean="0" sz="25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2500" spc="0">
                <a:solidFill>
                  <a:srgbClr val="585858"/>
                </a:solidFill>
                <a:latin typeface="Calibri"/>
                <a:cs typeface="Calibri"/>
              </a:rPr>
              <a:t>Dies</a:t>
            </a:r>
            <a:r>
              <a:rPr dirty="0" smtClean="0" sz="2500" spc="1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dirty="0" smtClean="0" sz="2500" spc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372355" y="4143755"/>
            <a:ext cx="173736" cy="173736"/>
          </a:xfrm>
          <a:custGeom>
            <a:avLst/>
            <a:gdLst/>
            <a:ahLst/>
            <a:cxnLst/>
            <a:rect l="l" t="t" r="r" b="b"/>
            <a:pathLst>
              <a:path w="173736" h="173736">
                <a:moveTo>
                  <a:pt x="0" y="0"/>
                </a:moveTo>
                <a:lnTo>
                  <a:pt x="0" y="173736"/>
                </a:lnTo>
                <a:lnTo>
                  <a:pt x="173736" y="173736"/>
                </a:lnTo>
                <a:lnTo>
                  <a:pt x="173736" y="0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4276090" y="4388358"/>
            <a:ext cx="409575" cy="876300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585858"/>
                </a:solidFill>
                <a:latin typeface="Calibri"/>
                <a:cs typeface="Calibri"/>
              </a:rPr>
              <a:t>TPL</a:t>
            </a:r>
            <a:r>
              <a:rPr dirty="0" smtClean="0" sz="25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mtClean="0" sz="2500" spc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72355" y="5561076"/>
            <a:ext cx="173736" cy="175260"/>
          </a:xfrm>
          <a:custGeom>
            <a:avLst/>
            <a:gdLst/>
            <a:ahLst/>
            <a:cxnLst/>
            <a:rect l="l" t="t" r="r" b="b"/>
            <a:pathLst>
              <a:path w="173736" h="175260">
                <a:moveTo>
                  <a:pt x="0" y="0"/>
                </a:moveTo>
                <a:lnTo>
                  <a:pt x="0" y="175260"/>
                </a:lnTo>
                <a:lnTo>
                  <a:pt x="173736" y="175260"/>
                </a:lnTo>
                <a:lnTo>
                  <a:pt x="173736" y="0"/>
                </a:lnTo>
                <a:lnTo>
                  <a:pt x="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4276090" y="5806185"/>
            <a:ext cx="409575" cy="1174115"/>
          </a:xfrm>
          <a:prstGeom prst="rect">
            <a:avLst/>
          </a:prstGeom>
        </p:spPr>
        <p:txBody>
          <a:bodyPr wrap="square" lIns="0" tIns="0" rIns="0" bIns="0" rtlCol="0" vert="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dirty="0" smtClean="0" sz="2500" spc="5">
                <a:solidFill>
                  <a:srgbClr val="585858"/>
                </a:solidFill>
                <a:latin typeface="Calibri"/>
                <a:cs typeface="Calibri"/>
              </a:rPr>
              <a:t>f</a:t>
            </a:r>
            <a:r>
              <a:rPr dirty="0" smtClean="0" sz="2500" spc="0">
                <a:solidFill>
                  <a:srgbClr val="585858"/>
                </a:solidFill>
                <a:latin typeface="Calibri"/>
                <a:cs typeface="Calibri"/>
              </a:rPr>
              <a:t>f--Grid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465320" y="8677656"/>
            <a:ext cx="1274063" cy="3514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5583935" y="8676131"/>
            <a:ext cx="1274064" cy="3515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5686044" y="8727947"/>
            <a:ext cx="1171955" cy="3464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068" y="2169159"/>
            <a:ext cx="8706485" cy="4660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850" spc="-95" u="heavy">
                <a:latin typeface="Lucida Sans Unicode"/>
                <a:cs typeface="Lucida Sans Unicode"/>
              </a:rPr>
              <a:t>That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85" u="heavy">
                <a:latin typeface="Lucida Sans Unicode"/>
                <a:cs typeface="Lucida Sans Unicode"/>
              </a:rPr>
              <a:t>service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85" u="heavy">
                <a:latin typeface="Lucida Sans Unicode"/>
                <a:cs typeface="Lucida Sans Unicode"/>
              </a:rPr>
              <a:t>quali</a:t>
            </a:r>
            <a:r>
              <a:rPr dirty="0" smtClean="0" sz="2850" spc="-80" u="heavy">
                <a:latin typeface="Lucida Sans Unicode"/>
                <a:cs typeface="Lucida Sans Unicode"/>
              </a:rPr>
              <a:t>ty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70" u="heavy">
                <a:latin typeface="Lucida Sans Unicode"/>
                <a:cs typeface="Lucida Sans Unicode"/>
              </a:rPr>
              <a:t>is</a:t>
            </a:r>
            <a:r>
              <a:rPr dirty="0" smtClean="0" sz="2850" spc="-70" u="heavy">
                <a:latin typeface="Lucida Sans Unicode"/>
                <a:cs typeface="Lucida Sans Unicode"/>
              </a:rPr>
              <a:t> </a:t>
            </a:r>
            <a:r>
              <a:rPr dirty="0" smtClean="0" sz="2850" spc="-80" u="heavy">
                <a:latin typeface="Lucida Sans Unicode"/>
                <a:cs typeface="Lucida Sans Unicode"/>
              </a:rPr>
              <a:t>pri</a:t>
            </a:r>
            <a:r>
              <a:rPr dirty="0" smtClean="0" sz="2850" spc="-75" u="heavy">
                <a:latin typeface="Lucida Sans Unicode"/>
                <a:cs typeface="Lucida Sans Unicode"/>
              </a:rPr>
              <a:t>orit</a:t>
            </a:r>
            <a:r>
              <a:rPr dirty="0" smtClean="0" sz="2850" spc="-150" u="heavy">
                <a:latin typeface="Lucida Sans Unicode"/>
                <a:cs typeface="Lucida Sans Unicode"/>
              </a:rPr>
              <a:t>y</a:t>
            </a:r>
            <a:r>
              <a:rPr dirty="0" smtClean="0" sz="2850" spc="-55">
                <a:latin typeface="Lucida Sans Unicode"/>
                <a:cs typeface="Lucida Sans Unicode"/>
              </a:rPr>
              <a:t>:</a:t>
            </a:r>
            <a:r>
              <a:rPr dirty="0" smtClean="0" sz="2850" spc="-8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rel</a:t>
            </a:r>
            <a:r>
              <a:rPr dirty="0" smtClean="0" sz="2700" spc="-10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able</a:t>
            </a:r>
            <a:r>
              <a:rPr dirty="0" smtClean="0" sz="2700" spc="-3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hardw</a:t>
            </a:r>
            <a:r>
              <a:rPr dirty="0" smtClean="0" sz="2700" spc="-15">
                <a:latin typeface="Lucida Sans Unicode"/>
                <a:cs typeface="Lucida Sans Unicode"/>
              </a:rPr>
              <a:t>a</a:t>
            </a:r>
            <a:r>
              <a:rPr dirty="0" smtClean="0" sz="2700" spc="0">
                <a:latin typeface="Lucida Sans Unicode"/>
                <a:cs typeface="Lucida Sans Unicode"/>
              </a:rPr>
              <a:t>re,</a:t>
            </a:r>
            <a:r>
              <a:rPr dirty="0" smtClean="0" sz="2700" spc="-4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8068" y="2599944"/>
            <a:ext cx="10662285" cy="3886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68605" marR="1294765">
              <a:lnSpc>
                <a:spcPct val="100000"/>
              </a:lnSpc>
            </a:pPr>
            <a:r>
              <a:rPr dirty="0" smtClean="0" sz="2700">
                <a:latin typeface="Lucida Sans Unicode"/>
                <a:cs typeface="Lucida Sans Unicode"/>
              </a:rPr>
              <a:t>res</a:t>
            </a:r>
            <a:r>
              <a:rPr dirty="0" smtClean="0" sz="2700" spc="5">
                <a:latin typeface="Lucida Sans Unicode"/>
                <a:cs typeface="Lucida Sans Unicode"/>
              </a:rPr>
              <a:t>p</a:t>
            </a:r>
            <a:r>
              <a:rPr dirty="0" smtClean="0" sz="2700" spc="-20">
                <a:latin typeface="Lucida Sans Unicode"/>
                <a:cs typeface="Lucida Sans Unicode"/>
              </a:rPr>
              <a:t>on</a:t>
            </a:r>
            <a:r>
              <a:rPr dirty="0" smtClean="0" sz="2700" spc="-10">
                <a:latin typeface="Lucida Sans Unicode"/>
                <a:cs typeface="Lucida Sans Unicode"/>
              </a:rPr>
              <a:t>s</a:t>
            </a:r>
            <a:r>
              <a:rPr dirty="0" smtClean="0" sz="2700" spc="0">
                <a:latin typeface="Lucida Sans Unicode"/>
                <a:cs typeface="Lucida Sans Unicode"/>
              </a:rPr>
              <a:t>i</a:t>
            </a:r>
            <a:r>
              <a:rPr dirty="0" smtClean="0" sz="2700" spc="5">
                <a:latin typeface="Lucida Sans Unicode"/>
                <a:cs typeface="Lucida Sans Unicode"/>
              </a:rPr>
              <a:t>b</a:t>
            </a:r>
            <a:r>
              <a:rPr dirty="0" smtClean="0" sz="2700" spc="0">
                <a:latin typeface="Lucida Sans Unicode"/>
                <a:cs typeface="Lucida Sans Unicode"/>
              </a:rPr>
              <a:t>le</a:t>
            </a:r>
            <a:r>
              <a:rPr dirty="0" smtClean="0" sz="2700" spc="-4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organ</a:t>
            </a:r>
            <a:r>
              <a:rPr dirty="0" smtClean="0" sz="2700" spc="-5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zatio</a:t>
            </a:r>
            <a:r>
              <a:rPr dirty="0" smtClean="0" sz="2700" spc="5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,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s</a:t>
            </a:r>
            <a:r>
              <a:rPr dirty="0" smtClean="0" sz="2700" spc="5">
                <a:latin typeface="Lucida Sans Unicode"/>
                <a:cs typeface="Lucida Sans Unicode"/>
              </a:rPr>
              <a:t>o</a:t>
            </a:r>
            <a:r>
              <a:rPr dirty="0" smtClean="0" sz="2700" spc="-20">
                <a:latin typeface="Lucida Sans Unicode"/>
                <a:cs typeface="Lucida Sans Unicode"/>
              </a:rPr>
              <a:t>u</a:t>
            </a:r>
            <a:r>
              <a:rPr dirty="0" smtClean="0" sz="2700" spc="-10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d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fi</a:t>
            </a:r>
            <a:r>
              <a:rPr dirty="0" smtClean="0" sz="2700" spc="-10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ance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for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operatio</a:t>
            </a:r>
            <a:r>
              <a:rPr dirty="0" smtClean="0" sz="2700" spc="5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,</a:t>
            </a:r>
            <a:r>
              <a:rPr dirty="0" smtClean="0" sz="2700" spc="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mai</a:t>
            </a:r>
            <a:r>
              <a:rPr dirty="0" smtClean="0" sz="2700" spc="-15">
                <a:latin typeface="Lucida Sans Unicode"/>
                <a:cs typeface="Lucida Sans Unicode"/>
              </a:rPr>
              <a:t>n</a:t>
            </a:r>
            <a:r>
              <a:rPr dirty="0" smtClean="0" sz="2700" spc="-15">
                <a:latin typeface="Lucida Sans Unicode"/>
                <a:cs typeface="Lucida Sans Unicode"/>
              </a:rPr>
              <a:t>tena</a:t>
            </a:r>
            <a:r>
              <a:rPr dirty="0" smtClean="0" sz="2700" spc="-15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ce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s</a:t>
            </a:r>
            <a:r>
              <a:rPr dirty="0" smtClean="0" sz="2700" spc="10">
                <a:latin typeface="Lucida Sans Unicode"/>
                <a:cs typeface="Lucida Sans Unicode"/>
              </a:rPr>
              <a:t>p</a:t>
            </a:r>
            <a:r>
              <a:rPr dirty="0" smtClean="0" sz="2700" spc="0">
                <a:latin typeface="Lucida Sans Unicode"/>
                <a:cs typeface="Lucida Sans Unicode"/>
              </a:rPr>
              <a:t>ares,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appro</a:t>
            </a:r>
            <a:r>
              <a:rPr dirty="0" smtClean="0" sz="2700" spc="5">
                <a:latin typeface="Lucida Sans Unicode"/>
                <a:cs typeface="Lucida Sans Unicode"/>
              </a:rPr>
              <a:t>p</a:t>
            </a:r>
            <a:r>
              <a:rPr dirty="0" smtClean="0" sz="2700" spc="0">
                <a:latin typeface="Lucida Sans Unicode"/>
                <a:cs typeface="Lucida Sans Unicode"/>
              </a:rPr>
              <a:t>riate</a:t>
            </a:r>
            <a:r>
              <a:rPr dirty="0" smtClean="0" sz="2700" spc="-25">
                <a:latin typeface="Lucida Sans Unicode"/>
                <a:cs typeface="Lucida Sans Unicode"/>
              </a:rPr>
              <a:t> </a:t>
            </a:r>
            <a:r>
              <a:rPr dirty="0" smtClean="0" sz="2700" spc="5">
                <a:latin typeface="Lucida Sans Unicode"/>
                <a:cs typeface="Lucida Sans Unicode"/>
              </a:rPr>
              <a:t>k</a:t>
            </a:r>
            <a:r>
              <a:rPr dirty="0" smtClean="0" sz="2700" spc="-20">
                <a:latin typeface="Lucida Sans Unicode"/>
                <a:cs typeface="Lucida Sans Unicode"/>
              </a:rPr>
              <a:t>nowle</a:t>
            </a:r>
            <a:r>
              <a:rPr dirty="0" smtClean="0" sz="2700" spc="-15">
                <a:latin typeface="Lucida Sans Unicode"/>
                <a:cs typeface="Lucida Sans Unicode"/>
              </a:rPr>
              <a:t>d</a:t>
            </a:r>
            <a:r>
              <a:rPr dirty="0" smtClean="0" sz="2700" spc="0">
                <a:latin typeface="Lucida Sans Unicode"/>
                <a:cs typeface="Lucida Sans Unicode"/>
              </a:rPr>
              <a:t>ge.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  <a:tabLst>
                <a:tab pos="376555" algn="l"/>
              </a:tabLst>
            </a:pPr>
            <a:r>
              <a:rPr dirty="0" smtClean="0" sz="1800" spc="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850" spc="-95" u="heavy">
                <a:latin typeface="Lucida Sans Unicode"/>
                <a:cs typeface="Lucida Sans Unicode"/>
              </a:rPr>
              <a:t>That</a:t>
            </a:r>
            <a:r>
              <a:rPr dirty="0" smtClean="0" sz="2850" spc="-65" u="heavy">
                <a:latin typeface="Lucida Sans Unicode"/>
                <a:cs typeface="Lucida Sans Unicode"/>
              </a:rPr>
              <a:t> </a:t>
            </a:r>
            <a:r>
              <a:rPr dirty="0" smtClean="0" sz="2850" spc="-90" u="heavy">
                <a:latin typeface="Lucida Sans Unicode"/>
                <a:cs typeface="Lucida Sans Unicode"/>
              </a:rPr>
              <a:t>the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95" u="heavy">
                <a:latin typeface="Lucida Sans Unicode"/>
                <a:cs typeface="Lucida Sans Unicode"/>
              </a:rPr>
              <a:t>design</a:t>
            </a:r>
            <a:r>
              <a:rPr dirty="0" smtClean="0" sz="2850" spc="-70" u="heavy">
                <a:latin typeface="Lucida Sans Unicode"/>
                <a:cs typeface="Lucida Sans Unicode"/>
              </a:rPr>
              <a:t> </a:t>
            </a:r>
            <a:r>
              <a:rPr dirty="0" smtClean="0" sz="2850" spc="-105" u="heavy">
                <a:latin typeface="Lucida Sans Unicode"/>
                <a:cs typeface="Lucida Sans Unicode"/>
              </a:rPr>
              <a:t>must</a:t>
            </a:r>
            <a:r>
              <a:rPr dirty="0" smtClean="0" sz="2850" spc="-55" u="heavy">
                <a:latin typeface="Lucida Sans Unicode"/>
                <a:cs typeface="Lucida Sans Unicode"/>
              </a:rPr>
              <a:t> </a:t>
            </a:r>
            <a:r>
              <a:rPr dirty="0" smtClean="0" sz="2850" spc="-60" u="heavy">
                <a:latin typeface="Lucida Sans Unicode"/>
                <a:cs typeface="Lucida Sans Unicode"/>
              </a:rPr>
              <a:t>fit</a:t>
            </a:r>
            <a:r>
              <a:rPr dirty="0" smtClean="0" sz="2850" spc="-70" u="heavy">
                <a:latin typeface="Lucida Sans Unicode"/>
                <a:cs typeface="Lucida Sans Unicode"/>
              </a:rPr>
              <a:t> </a:t>
            </a:r>
            <a:r>
              <a:rPr dirty="0" smtClean="0" sz="2850" spc="-105" u="heavy">
                <a:latin typeface="Lucida Sans Unicode"/>
                <a:cs typeface="Lucida Sans Unicode"/>
              </a:rPr>
              <a:t>need</a:t>
            </a:r>
            <a:r>
              <a:rPr dirty="0" smtClean="0" sz="2850" spc="-85" u="heavy">
                <a:latin typeface="Lucida Sans Unicode"/>
                <a:cs typeface="Lucida Sans Unicode"/>
              </a:rPr>
              <a:t>s</a:t>
            </a:r>
            <a:r>
              <a:rPr dirty="0" smtClean="0" sz="2850" spc="-55">
                <a:latin typeface="Lucida Sans Unicode"/>
                <a:cs typeface="Lucida Sans Unicode"/>
              </a:rPr>
              <a:t>:</a:t>
            </a:r>
            <a:r>
              <a:rPr dirty="0" smtClean="0" sz="2850" spc="-7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One</a:t>
            </a:r>
            <a:r>
              <a:rPr dirty="0" smtClean="0" sz="2700" spc="-20">
                <a:latin typeface="Lucida Sans Unicode"/>
                <a:cs typeface="Lucida Sans Unicode"/>
              </a:rPr>
              <a:t> size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does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not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fit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all.</a:t>
            </a:r>
            <a:endParaRPr sz="2700">
              <a:latin typeface="Lucida Sans Unicode"/>
              <a:cs typeface="Lucida Sans Unicode"/>
            </a:endParaRPr>
          </a:p>
          <a:p>
            <a:pPr marL="268605" marR="12700" indent="-256540">
              <a:lnSpc>
                <a:spcPts val="3240"/>
              </a:lnSpc>
              <a:spcBef>
                <a:spcPts val="475"/>
              </a:spcBef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850" spc="-95" u="heavy">
                <a:latin typeface="Lucida Sans Unicode"/>
                <a:cs typeface="Lucida Sans Unicode"/>
              </a:rPr>
              <a:t>That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60" u="heavy">
                <a:latin typeface="Lucida Sans Unicode"/>
                <a:cs typeface="Lucida Sans Unicode"/>
              </a:rPr>
              <a:t>t</a:t>
            </a:r>
            <a:r>
              <a:rPr dirty="0" smtClean="0" sz="2850" spc="-105" u="heavy">
                <a:latin typeface="Lucida Sans Unicode"/>
                <a:cs typeface="Lucida Sans Unicode"/>
              </a:rPr>
              <a:t>he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85" u="heavy">
                <a:latin typeface="Lucida Sans Unicode"/>
                <a:cs typeface="Lucida Sans Unicode"/>
              </a:rPr>
              <a:t>s</a:t>
            </a:r>
            <a:r>
              <a:rPr dirty="0" smtClean="0" sz="2850" spc="-80" u="heavy">
                <a:latin typeface="Lucida Sans Unicode"/>
                <a:cs typeface="Lucida Sans Unicode"/>
              </a:rPr>
              <a:t>ol</a:t>
            </a:r>
            <a:r>
              <a:rPr dirty="0" smtClean="0" sz="2850" spc="-105" u="heavy">
                <a:latin typeface="Lucida Sans Unicode"/>
                <a:cs typeface="Lucida Sans Unicode"/>
              </a:rPr>
              <a:t>u</a:t>
            </a:r>
            <a:r>
              <a:rPr dirty="0" smtClean="0" sz="2850" spc="-85" u="heavy">
                <a:latin typeface="Lucida Sans Unicode"/>
                <a:cs typeface="Lucida Sans Unicode"/>
              </a:rPr>
              <a:t>tion</a:t>
            </a:r>
            <a:r>
              <a:rPr dirty="0" smtClean="0" sz="2850" spc="-65" u="heavy">
                <a:latin typeface="Lucida Sans Unicode"/>
                <a:cs typeface="Lucida Sans Unicode"/>
              </a:rPr>
              <a:t> </a:t>
            </a:r>
            <a:r>
              <a:rPr dirty="0" smtClean="0" sz="2850" spc="-135" u="heavy">
                <a:latin typeface="Lucida Sans Unicode"/>
                <a:cs typeface="Lucida Sans Unicode"/>
              </a:rPr>
              <a:t>mu</a:t>
            </a:r>
            <a:r>
              <a:rPr dirty="0" smtClean="0" sz="2850" spc="-80" u="heavy">
                <a:latin typeface="Lucida Sans Unicode"/>
                <a:cs typeface="Lucida Sans Unicode"/>
              </a:rPr>
              <a:t>s</a:t>
            </a:r>
            <a:r>
              <a:rPr dirty="0" smtClean="0" sz="2850" spc="-65" u="heavy">
                <a:latin typeface="Lucida Sans Unicode"/>
                <a:cs typeface="Lucida Sans Unicode"/>
              </a:rPr>
              <a:t>t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105" u="heavy">
                <a:latin typeface="Lucida Sans Unicode"/>
                <a:cs typeface="Lucida Sans Unicode"/>
              </a:rPr>
              <a:t>b</a:t>
            </a:r>
            <a:r>
              <a:rPr dirty="0" smtClean="0" sz="2850" spc="-100" u="heavy">
                <a:latin typeface="Lucida Sans Unicode"/>
                <a:cs typeface="Lucida Sans Unicode"/>
              </a:rPr>
              <a:t>e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75" u="heavy">
                <a:latin typeface="Lucida Sans Unicode"/>
                <a:cs typeface="Lucida Sans Unicode"/>
              </a:rPr>
              <a:t>attractiv</a:t>
            </a:r>
            <a:r>
              <a:rPr dirty="0" smtClean="0" sz="2850" spc="-165" u="heavy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: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User</a:t>
            </a:r>
            <a:r>
              <a:rPr dirty="0" smtClean="0" sz="2700" spc="-10">
                <a:latin typeface="Lucida Sans Unicode"/>
                <a:cs typeface="Lucida Sans Unicode"/>
              </a:rPr>
              <a:t>s</a:t>
            </a:r>
            <a:r>
              <a:rPr dirty="0" smtClean="0" sz="2700" spc="0">
                <a:latin typeface="Lucida Sans Unicode"/>
                <a:cs typeface="Lucida Sans Unicode"/>
              </a:rPr>
              <a:t>,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ener</a:t>
            </a:r>
            <a:r>
              <a:rPr dirty="0" smtClean="0" sz="2700" spc="-30">
                <a:latin typeface="Lucida Sans Unicode"/>
                <a:cs typeface="Lucida Sans Unicode"/>
              </a:rPr>
              <a:t>g</a:t>
            </a:r>
            <a:r>
              <a:rPr dirty="0" smtClean="0" sz="2700" spc="0">
                <a:latin typeface="Lucida Sans Unicode"/>
                <a:cs typeface="Lucida Sans Unicode"/>
              </a:rPr>
              <a:t>y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has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to</a:t>
            </a:r>
            <a:r>
              <a:rPr dirty="0" smtClean="0" sz="2700" spc="0">
                <a:latin typeface="Lucida Sans Unicode"/>
                <a:cs typeface="Lucida Sans Unicode"/>
              </a:rPr>
              <a:t> op</a:t>
            </a:r>
            <a:r>
              <a:rPr dirty="0" smtClean="0" sz="2700" spc="-20">
                <a:latin typeface="Lucida Sans Unicode"/>
                <a:cs typeface="Lucida Sans Unicode"/>
              </a:rPr>
              <a:t>en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5">
                <a:latin typeface="Lucida Sans Unicode"/>
                <a:cs typeface="Lucida Sans Unicode"/>
              </a:rPr>
              <a:t>b</a:t>
            </a:r>
            <a:r>
              <a:rPr dirty="0" smtClean="0" sz="2700" spc="0">
                <a:latin typeface="Lucida Sans Unicode"/>
                <a:cs typeface="Lucida Sans Unicode"/>
              </a:rPr>
              <a:t>etter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li</a:t>
            </a:r>
            <a:r>
              <a:rPr dirty="0" smtClean="0" sz="2700" spc="-5">
                <a:latin typeface="Lucida Sans Unicode"/>
                <a:cs typeface="Lucida Sans Unicode"/>
              </a:rPr>
              <a:t>f</a:t>
            </a:r>
            <a:r>
              <a:rPr dirty="0" smtClean="0" sz="2700" spc="0">
                <a:latin typeface="Lucida Sans Unicode"/>
                <a:cs typeface="Lucida Sans Unicode"/>
              </a:rPr>
              <a:t>e</a:t>
            </a:r>
            <a:r>
              <a:rPr dirty="0" smtClean="0" sz="2700" spc="-2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opport</a:t>
            </a:r>
            <a:r>
              <a:rPr dirty="0" smtClean="0" sz="2700" spc="5">
                <a:latin typeface="Lucida Sans Unicode"/>
                <a:cs typeface="Lucida Sans Unicode"/>
              </a:rPr>
              <a:t>u</a:t>
            </a:r>
            <a:r>
              <a:rPr dirty="0" smtClean="0" sz="2700" spc="-15">
                <a:latin typeface="Lucida Sans Unicode"/>
                <a:cs typeface="Lucida Sans Unicode"/>
              </a:rPr>
              <a:t>ni</a:t>
            </a:r>
            <a:r>
              <a:rPr dirty="0" smtClean="0" sz="2700" spc="-5">
                <a:latin typeface="Lucida Sans Unicode"/>
                <a:cs typeface="Lucida Sans Unicode"/>
              </a:rPr>
              <a:t>t</a:t>
            </a:r>
            <a:r>
              <a:rPr dirty="0" smtClean="0" sz="2700" spc="-15">
                <a:latin typeface="Lucida Sans Unicode"/>
                <a:cs typeface="Lucida Sans Unicode"/>
              </a:rPr>
              <a:t>ies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allow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f</a:t>
            </a:r>
            <a:r>
              <a:rPr dirty="0" smtClean="0" sz="2700" spc="-15">
                <a:latin typeface="Lucida Sans Unicode"/>
                <a:cs typeface="Lucida Sans Unicode"/>
              </a:rPr>
              <a:t>o</a:t>
            </a:r>
            <a:r>
              <a:rPr dirty="0" smtClean="0" sz="2700" spc="0">
                <a:latin typeface="Lucida Sans Unicode"/>
                <a:cs typeface="Lucida Sans Unicode"/>
              </a:rPr>
              <a:t>r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p</a:t>
            </a:r>
            <a:r>
              <a:rPr dirty="0" smtClean="0" sz="2700" spc="-20">
                <a:latin typeface="Lucida Sans Unicode"/>
                <a:cs typeface="Lucida Sans Unicode"/>
              </a:rPr>
              <a:t>os</a:t>
            </a:r>
            <a:r>
              <a:rPr dirty="0" smtClean="0" sz="2700" spc="-10">
                <a:latin typeface="Lucida Sans Unicode"/>
                <a:cs typeface="Lucida Sans Unicode"/>
              </a:rPr>
              <a:t>s</a:t>
            </a:r>
            <a:r>
              <a:rPr dirty="0" smtClean="0" sz="2700" spc="0">
                <a:latin typeface="Lucida Sans Unicode"/>
                <a:cs typeface="Lucida Sans Unicode"/>
              </a:rPr>
              <a:t>i</a:t>
            </a:r>
            <a:r>
              <a:rPr dirty="0" smtClean="0" sz="2700" spc="5">
                <a:latin typeface="Lucida Sans Unicode"/>
                <a:cs typeface="Lucida Sans Unicode"/>
              </a:rPr>
              <a:t>b</a:t>
            </a:r>
            <a:r>
              <a:rPr dirty="0" smtClean="0" sz="2700" spc="0">
                <a:latin typeface="Lucida Sans Unicode"/>
                <a:cs typeface="Lucida Sans Unicode"/>
              </a:rPr>
              <a:t>le</a:t>
            </a:r>
            <a:r>
              <a:rPr dirty="0" smtClean="0" sz="2700" spc="-2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econom</a:t>
            </a:r>
            <a:r>
              <a:rPr dirty="0" smtClean="0" sz="2700" spc="5">
                <a:latin typeface="Lucida Sans Unicode"/>
                <a:cs typeface="Lucida Sans Unicode"/>
              </a:rPr>
              <a:t>i</a:t>
            </a:r>
            <a:r>
              <a:rPr dirty="0" smtClean="0" sz="2700" spc="0">
                <a:latin typeface="Lucida Sans Unicode"/>
                <a:cs typeface="Lucida Sans Unicode"/>
              </a:rPr>
              <a:t>c</a:t>
            </a:r>
            <a:r>
              <a:rPr dirty="0" smtClean="0" sz="2700" spc="0">
                <a:latin typeface="Lucida Sans Unicode"/>
                <a:cs typeface="Lucida Sans Unicode"/>
              </a:rPr>
              <a:t> activit</a:t>
            </a:r>
            <a:r>
              <a:rPr dirty="0" smtClean="0" sz="2700" spc="5">
                <a:latin typeface="Lucida Sans Unicode"/>
                <a:cs typeface="Lucida Sans Unicode"/>
              </a:rPr>
              <a:t>y</a:t>
            </a:r>
            <a:r>
              <a:rPr dirty="0" smtClean="0" sz="2700" spc="0">
                <a:latin typeface="Lucida Sans Unicode"/>
                <a:cs typeface="Lucida Sans Unicode"/>
              </a:rPr>
              <a:t>.</a:t>
            </a:r>
            <a:endParaRPr sz="2700">
              <a:latin typeface="Lucida Sans Unicode"/>
              <a:cs typeface="Lucida Sans Unicode"/>
            </a:endParaRPr>
          </a:p>
          <a:p>
            <a:pPr algn="just" marL="268605" marR="440055" indent="-256540">
              <a:lnSpc>
                <a:spcPct val="99600"/>
              </a:lnSpc>
              <a:spcBef>
                <a:spcPts val="160"/>
              </a:spcBef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850" spc="-95" u="heavy">
                <a:latin typeface="Lucida Sans Unicode"/>
                <a:cs typeface="Lucida Sans Unicode"/>
              </a:rPr>
              <a:t>That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90" u="heavy">
                <a:latin typeface="Lucida Sans Unicode"/>
                <a:cs typeface="Lucida Sans Unicode"/>
              </a:rPr>
              <a:t>the</a:t>
            </a:r>
            <a:r>
              <a:rPr dirty="0" smtClean="0" sz="2850" spc="-60" u="heavy">
                <a:latin typeface="Lucida Sans Unicode"/>
                <a:cs typeface="Lucida Sans Unicode"/>
              </a:rPr>
              <a:t> </a:t>
            </a:r>
            <a:r>
              <a:rPr dirty="0" smtClean="0" sz="2850" spc="-50" u="heavy">
                <a:latin typeface="Lucida Sans Unicode"/>
                <a:cs typeface="Lucida Sans Unicode"/>
              </a:rPr>
              <a:t>i</a:t>
            </a:r>
            <a:r>
              <a:rPr dirty="0" smtClean="0" sz="2850" spc="-105" u="heavy">
                <a:latin typeface="Lucida Sans Unicode"/>
                <a:cs typeface="Lucida Sans Unicode"/>
              </a:rPr>
              <a:t>n</a:t>
            </a:r>
            <a:r>
              <a:rPr dirty="0" smtClean="0" sz="2850" spc="-70" u="heavy">
                <a:latin typeface="Lucida Sans Unicode"/>
                <a:cs typeface="Lucida Sans Unicode"/>
              </a:rPr>
              <a:t>stit</a:t>
            </a:r>
            <a:r>
              <a:rPr dirty="0" smtClean="0" sz="2850" spc="-105" u="heavy">
                <a:latin typeface="Lucida Sans Unicode"/>
                <a:cs typeface="Lucida Sans Unicode"/>
              </a:rPr>
              <a:t>u</a:t>
            </a:r>
            <a:r>
              <a:rPr dirty="0" smtClean="0" sz="2850" spc="-80" u="heavy">
                <a:latin typeface="Lucida Sans Unicode"/>
                <a:cs typeface="Lucida Sans Unicode"/>
              </a:rPr>
              <a:t>tional</a:t>
            </a:r>
            <a:r>
              <a:rPr dirty="0" smtClean="0" sz="2850" spc="-80" u="heavy">
                <a:latin typeface="Lucida Sans Unicode"/>
                <a:cs typeface="Lucida Sans Unicode"/>
              </a:rPr>
              <a:t> </a:t>
            </a:r>
            <a:r>
              <a:rPr dirty="0" smtClean="0" sz="2850" spc="-100" u="heavy">
                <a:latin typeface="Lucida Sans Unicode"/>
                <a:cs typeface="Lucida Sans Unicode"/>
              </a:rPr>
              <a:t>framework</a:t>
            </a:r>
            <a:r>
              <a:rPr dirty="0" smtClean="0" sz="2850" spc="-65" u="heavy">
                <a:latin typeface="Lucida Sans Unicode"/>
                <a:cs typeface="Lucida Sans Unicode"/>
              </a:rPr>
              <a:t> </a:t>
            </a:r>
            <a:r>
              <a:rPr dirty="0" smtClean="0" sz="2850" spc="-105" u="heavy">
                <a:latin typeface="Lucida Sans Unicode"/>
                <a:cs typeface="Lucida Sans Unicode"/>
              </a:rPr>
              <a:t>must</a:t>
            </a:r>
            <a:r>
              <a:rPr dirty="0" smtClean="0" sz="2850" spc="-55" u="heavy">
                <a:latin typeface="Lucida Sans Unicode"/>
                <a:cs typeface="Lucida Sans Unicode"/>
              </a:rPr>
              <a:t> </a:t>
            </a:r>
            <a:r>
              <a:rPr dirty="0" smtClean="0" sz="2850" spc="-60" u="heavy">
                <a:latin typeface="Lucida Sans Unicode"/>
                <a:cs typeface="Lucida Sans Unicode"/>
              </a:rPr>
              <a:t>f</a:t>
            </a:r>
            <a:r>
              <a:rPr dirty="0" smtClean="0" sz="2850" spc="-110" u="heavy">
                <a:latin typeface="Lucida Sans Unicode"/>
                <a:cs typeface="Lucida Sans Unicode"/>
              </a:rPr>
              <a:t>u</a:t>
            </a:r>
            <a:r>
              <a:rPr dirty="0" smtClean="0" sz="2850" spc="-105" u="heavy">
                <a:latin typeface="Lucida Sans Unicode"/>
                <a:cs typeface="Lucida Sans Unicode"/>
              </a:rPr>
              <a:t>n</a:t>
            </a:r>
            <a:r>
              <a:rPr dirty="0" smtClean="0" sz="2850" spc="-80" u="heavy">
                <a:latin typeface="Lucida Sans Unicode"/>
                <a:cs typeface="Lucida Sans Unicode"/>
              </a:rPr>
              <a:t>ctio</a:t>
            </a:r>
            <a:r>
              <a:rPr dirty="0" smtClean="0" sz="2850" spc="-200" u="heavy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: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The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curr</a:t>
            </a:r>
            <a:r>
              <a:rPr dirty="0" smtClean="0" sz="2700" spc="-15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nt</a:t>
            </a:r>
            <a:r>
              <a:rPr dirty="0" smtClean="0" sz="2700" spc="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in</a:t>
            </a:r>
            <a:r>
              <a:rPr dirty="0" smtClean="0" sz="2700" spc="-5">
                <a:latin typeface="Lucida Sans Unicode"/>
                <a:cs typeface="Lucida Sans Unicode"/>
              </a:rPr>
              <a:t>s</a:t>
            </a:r>
            <a:r>
              <a:rPr dirty="0" smtClean="0" sz="2700" spc="-10">
                <a:latin typeface="Lucida Sans Unicode"/>
                <a:cs typeface="Lucida Sans Unicode"/>
              </a:rPr>
              <a:t>tit</a:t>
            </a:r>
            <a:r>
              <a:rPr dirty="0" smtClean="0" sz="2700" spc="-15">
                <a:latin typeface="Lucida Sans Unicode"/>
                <a:cs typeface="Lucida Sans Unicode"/>
              </a:rPr>
              <a:t>u</a:t>
            </a:r>
            <a:r>
              <a:rPr dirty="0" smtClean="0" sz="2700" spc="-15">
                <a:latin typeface="Lucida Sans Unicode"/>
                <a:cs typeface="Lucida Sans Unicode"/>
              </a:rPr>
              <a:t>tio</a:t>
            </a:r>
            <a:r>
              <a:rPr dirty="0" smtClean="0" sz="2700" spc="-15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al</a:t>
            </a:r>
            <a:r>
              <a:rPr dirty="0" smtClean="0" sz="2700" spc="-2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framework </a:t>
            </a:r>
            <a:r>
              <a:rPr dirty="0" smtClean="0" sz="2700" spc="-15">
                <a:latin typeface="Lucida Sans Unicode"/>
                <a:cs typeface="Lucida Sans Unicode"/>
              </a:rPr>
              <a:t>governi</a:t>
            </a:r>
            <a:r>
              <a:rPr dirty="0" smtClean="0" sz="2700" spc="-15">
                <a:latin typeface="Lucida Sans Unicode"/>
                <a:cs typeface="Lucida Sans Unicode"/>
              </a:rPr>
              <a:t>n</a:t>
            </a:r>
            <a:r>
              <a:rPr dirty="0" smtClean="0" sz="2700" spc="-20">
                <a:latin typeface="Lucida Sans Unicode"/>
                <a:cs typeface="Lucida Sans Unicode"/>
              </a:rPr>
              <a:t>g</a:t>
            </a:r>
            <a:r>
              <a:rPr dirty="0" smtClean="0" sz="2700" spc="-20">
                <a:latin typeface="Lucida Sans Unicode"/>
                <a:cs typeface="Lucida Sans Unicode"/>
              </a:rPr>
              <a:t> energy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in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Tonga</a:t>
            </a:r>
            <a:r>
              <a:rPr dirty="0" smtClean="0" sz="2700" spc="10">
                <a:latin typeface="Lucida Sans Unicode"/>
                <a:cs typeface="Lucida Sans Unicode"/>
              </a:rPr>
              <a:t> </a:t>
            </a:r>
            <a:r>
              <a:rPr dirty="0" smtClean="0" sz="2700" spc="-25">
                <a:latin typeface="Lucida Sans Unicode"/>
                <a:cs typeface="Lucida Sans Unicode"/>
              </a:rPr>
              <a:t>mu</a:t>
            </a:r>
            <a:r>
              <a:rPr dirty="0" smtClean="0" sz="2700" spc="-5">
                <a:latin typeface="Lucida Sans Unicode"/>
                <a:cs typeface="Lucida Sans Unicode"/>
              </a:rPr>
              <a:t>s</a:t>
            </a:r>
            <a:r>
              <a:rPr dirty="0" smtClean="0" sz="2700" spc="0">
                <a:latin typeface="Lucida Sans Unicode"/>
                <a:cs typeface="Lucida Sans Unicode"/>
              </a:rPr>
              <a:t>t </a:t>
            </a:r>
            <a:r>
              <a:rPr dirty="0" smtClean="0" sz="2700" spc="5">
                <a:latin typeface="Lucida Sans Unicode"/>
                <a:cs typeface="Lucida Sans Unicode"/>
              </a:rPr>
              <a:t>b</a:t>
            </a:r>
            <a:r>
              <a:rPr dirty="0" smtClean="0" sz="2700" spc="0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 u</a:t>
            </a:r>
            <a:r>
              <a:rPr dirty="0" smtClean="0" sz="2700" spc="10">
                <a:latin typeface="Lucida Sans Unicode"/>
                <a:cs typeface="Lucida Sans Unicode"/>
              </a:rPr>
              <a:t>p</a:t>
            </a:r>
            <a:r>
              <a:rPr dirty="0" smtClean="0" sz="2700" spc="0">
                <a:latin typeface="Lucida Sans Unicode"/>
                <a:cs typeface="Lucida Sans Unicode"/>
              </a:rPr>
              <a:t>graded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to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co</a:t>
            </a:r>
            <a:r>
              <a:rPr dirty="0" smtClean="0" sz="2700" spc="5">
                <a:latin typeface="Lucida Sans Unicode"/>
                <a:cs typeface="Lucida Sans Unicode"/>
              </a:rPr>
              <a:t>p</a:t>
            </a:r>
            <a:r>
              <a:rPr dirty="0" smtClean="0" sz="2700" spc="0">
                <a:latin typeface="Lucida Sans Unicode"/>
                <a:cs typeface="Lucida Sans Unicode"/>
              </a:rPr>
              <a:t>e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with</a:t>
            </a:r>
            <a:r>
              <a:rPr dirty="0" smtClean="0" sz="2700" spc="-15">
                <a:latin typeface="Lucida Sans Unicode"/>
                <a:cs typeface="Lucida Sans Unicode"/>
              </a:rPr>
              <a:t> developme</a:t>
            </a:r>
            <a:r>
              <a:rPr dirty="0" smtClean="0" sz="2700" spc="5">
                <a:latin typeface="Lucida Sans Unicode"/>
                <a:cs typeface="Lucida Sans Unicode"/>
              </a:rPr>
              <a:t>n</a:t>
            </a:r>
            <a:r>
              <a:rPr dirty="0" smtClean="0" sz="2700" spc="0">
                <a:latin typeface="Lucida Sans Unicode"/>
                <a:cs typeface="Lucida Sans Unicode"/>
              </a:rPr>
              <a:t>t</a:t>
            </a:r>
            <a:r>
              <a:rPr dirty="0" smtClean="0" sz="2700" spc="1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in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the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s</a:t>
            </a:r>
            <a:r>
              <a:rPr dirty="0" smtClean="0" sz="2700" spc="0">
                <a:latin typeface="Lucida Sans Unicode"/>
                <a:cs typeface="Lucida Sans Unicode"/>
              </a:rPr>
              <a:t>ector.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5704" y="1414272"/>
            <a:ext cx="6300216" cy="40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6523" y="1377695"/>
            <a:ext cx="3502152" cy="5480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5522976" y="1941576"/>
            <a:ext cx="4803648" cy="4607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621536" y="568451"/>
            <a:ext cx="8962644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068" y="2197861"/>
            <a:ext cx="10575925" cy="26123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68605" marR="12700" indent="-256540">
              <a:lnSpc>
                <a:spcPct val="100000"/>
              </a:lnSpc>
              <a:tabLst>
                <a:tab pos="268605" algn="l"/>
              </a:tabLst>
            </a:pPr>
            <a:r>
              <a:rPr dirty="0" smtClean="0" sz="1800" spc="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5">
                <a:latin typeface="Lucida Sans Unicode"/>
                <a:cs typeface="Lucida Sans Unicode"/>
              </a:rPr>
              <a:t>THAT</a:t>
            </a:r>
            <a:r>
              <a:rPr dirty="0" smtClean="0" sz="2700" spc="1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AWARENESS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AND</a:t>
            </a:r>
            <a:r>
              <a:rPr dirty="0" smtClean="0" sz="2700" spc="-20">
                <a:latin typeface="Lucida Sans Unicode"/>
                <a:cs typeface="Lucida Sans Unicode"/>
              </a:rPr>
              <a:t> R</a:t>
            </a:r>
            <a:r>
              <a:rPr dirty="0" smtClean="0" sz="2700" spc="5">
                <a:latin typeface="Lucida Sans Unicode"/>
                <a:cs typeface="Lucida Sans Unicode"/>
              </a:rPr>
              <a:t>E</a:t>
            </a:r>
            <a:r>
              <a:rPr dirty="0" smtClean="0" sz="2700" spc="0">
                <a:latin typeface="Lucida Sans Unicode"/>
                <a:cs typeface="Lucida Sans Unicode"/>
              </a:rPr>
              <a:t>FR</a:t>
            </a:r>
            <a:r>
              <a:rPr dirty="0" smtClean="0" sz="2700" spc="5">
                <a:latin typeface="Lucida Sans Unicode"/>
                <a:cs typeface="Lucida Sans Unicode"/>
              </a:rPr>
              <a:t>E</a:t>
            </a:r>
            <a:r>
              <a:rPr dirty="0" smtClean="0" sz="2700" spc="-20">
                <a:latin typeface="Lucida Sans Unicode"/>
                <a:cs typeface="Lucida Sans Unicode"/>
              </a:rPr>
              <a:t>SHER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TRAINING</a:t>
            </a:r>
            <a:r>
              <a:rPr dirty="0" smtClean="0" sz="2700" spc="30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F</a:t>
            </a:r>
            <a:r>
              <a:rPr dirty="0" smtClean="0" sz="2700" spc="-20">
                <a:latin typeface="Lucida Sans Unicode"/>
                <a:cs typeface="Lucida Sans Unicode"/>
              </a:rPr>
              <a:t>O</a:t>
            </a:r>
            <a:r>
              <a:rPr dirty="0" smtClean="0" sz="2700" spc="0">
                <a:latin typeface="Lucida Sans Unicode"/>
                <a:cs typeface="Lucida Sans Unicode"/>
              </a:rPr>
              <a:t>R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USERS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AND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-10">
                <a:latin typeface="Lucida Sans Unicode"/>
                <a:cs typeface="Lucida Sans Unicode"/>
              </a:rPr>
              <a:t>OPERAT</a:t>
            </a:r>
            <a:r>
              <a:rPr dirty="0" smtClean="0" sz="2700" spc="5">
                <a:latin typeface="Lucida Sans Unicode"/>
                <a:cs typeface="Lucida Sans Unicode"/>
              </a:rPr>
              <a:t>O</a:t>
            </a:r>
            <a:r>
              <a:rPr dirty="0" smtClean="0" sz="2700" spc="-20">
                <a:latin typeface="Lucida Sans Unicode"/>
                <a:cs typeface="Lucida Sans Unicode"/>
              </a:rPr>
              <a:t>RS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ARE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NE</a:t>
            </a:r>
            <a:r>
              <a:rPr dirty="0" smtClean="0" sz="2700" spc="-10">
                <a:latin typeface="Lucida Sans Unicode"/>
                <a:cs typeface="Lucida Sans Unicode"/>
              </a:rPr>
              <a:t>E</a:t>
            </a:r>
            <a:r>
              <a:rPr dirty="0" smtClean="0" sz="2700" spc="5">
                <a:latin typeface="Lucida Sans Unicode"/>
                <a:cs typeface="Lucida Sans Unicode"/>
              </a:rPr>
              <a:t>D</a:t>
            </a:r>
            <a:r>
              <a:rPr dirty="0" smtClean="0" sz="2700" spc="0">
                <a:latin typeface="Lucida Sans Unicode"/>
                <a:cs typeface="Lucida Sans Unicode"/>
              </a:rPr>
              <a:t>ED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5">
                <a:latin typeface="Lucida Sans Unicode"/>
                <a:cs typeface="Lucida Sans Unicode"/>
              </a:rPr>
              <a:t>D</a:t>
            </a:r>
            <a:r>
              <a:rPr dirty="0" smtClean="0" sz="2700" spc="-20">
                <a:latin typeface="Lucida Sans Unicode"/>
                <a:cs typeface="Lucida Sans Unicode"/>
              </a:rPr>
              <a:t>UE</a:t>
            </a:r>
            <a:r>
              <a:rPr dirty="0" smtClean="0" sz="2700" spc="-20">
                <a:latin typeface="Lucida Sans Unicode"/>
                <a:cs typeface="Lucida Sans Unicode"/>
              </a:rPr>
              <a:t> TO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CHAN</a:t>
            </a:r>
            <a:r>
              <a:rPr dirty="0" smtClean="0" sz="2700" spc="-10">
                <a:latin typeface="Lucida Sans Unicode"/>
                <a:cs typeface="Lucida Sans Unicode"/>
              </a:rPr>
              <a:t>G</a:t>
            </a:r>
            <a:r>
              <a:rPr dirty="0" smtClean="0" sz="2700" spc="-15">
                <a:latin typeface="Lucida Sans Unicode"/>
                <a:cs typeface="Lucida Sans Unicode"/>
              </a:rPr>
              <a:t>ES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5">
                <a:latin typeface="Lucida Sans Unicode"/>
                <a:cs typeface="Lucida Sans Unicode"/>
              </a:rPr>
              <a:t>I</a:t>
            </a:r>
            <a:r>
              <a:rPr dirty="0" smtClean="0" sz="2700" spc="-20">
                <a:latin typeface="Lucida Sans Unicode"/>
                <a:cs typeface="Lucida Sans Unicode"/>
              </a:rPr>
              <a:t>N</a:t>
            </a:r>
            <a:r>
              <a:rPr dirty="0" smtClean="0" sz="2700" spc="-20">
                <a:latin typeface="Lucida Sans Unicode"/>
                <a:cs typeface="Lucida Sans Unicode"/>
              </a:rPr>
              <a:t> TEC</a:t>
            </a:r>
            <a:r>
              <a:rPr dirty="0" smtClean="0" sz="2700" spc="-20">
                <a:latin typeface="Lucida Sans Unicode"/>
                <a:cs typeface="Lucida Sans Unicode"/>
              </a:rPr>
              <a:t>HNOL</a:t>
            </a:r>
            <a:r>
              <a:rPr dirty="0" smtClean="0" sz="2700" spc="-20">
                <a:latin typeface="Lucida Sans Unicode"/>
                <a:cs typeface="Lucida Sans Unicode"/>
              </a:rPr>
              <a:t>O</a:t>
            </a:r>
            <a:r>
              <a:rPr dirty="0" smtClean="0" sz="2700" spc="-20">
                <a:latin typeface="Lucida Sans Unicode"/>
                <a:cs typeface="Lucida Sans Unicode"/>
              </a:rPr>
              <a:t>GY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15">
                <a:latin typeface="Lucida Sans Unicode"/>
                <a:cs typeface="Lucida Sans Unicode"/>
              </a:rPr>
              <a:t>GoT/DO</a:t>
            </a:r>
            <a:r>
              <a:rPr dirty="0" smtClean="0" sz="2700" spc="-20">
                <a:latin typeface="Lucida Sans Unicode"/>
                <a:cs typeface="Lucida Sans Unicode"/>
              </a:rPr>
              <a:t>NORS</a:t>
            </a:r>
            <a:r>
              <a:rPr dirty="0" smtClean="0" sz="2700" spc="-20">
                <a:latin typeface="Lucida Sans Unicode"/>
                <a:cs typeface="Lucida Sans Unicode"/>
              </a:rPr>
              <a:t> TO</a:t>
            </a:r>
            <a:r>
              <a:rPr dirty="0" smtClean="0" sz="2700" spc="1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CONTINUE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PROVIDING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ADVISORY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ROLES</a:t>
            </a:r>
            <a:r>
              <a:rPr dirty="0" smtClean="0" sz="2700" spc="-20">
                <a:latin typeface="Lucida Sans Unicode"/>
                <a:cs typeface="Lucida Sans Unicode"/>
              </a:rPr>
              <a:t> TO</a:t>
            </a:r>
            <a:endParaRPr sz="2700">
              <a:latin typeface="Lucida Sans Unicode"/>
              <a:cs typeface="Lucida Sans Unicode"/>
            </a:endParaRPr>
          </a:p>
          <a:p>
            <a:pPr marL="268605">
              <a:lnSpc>
                <a:spcPct val="100000"/>
              </a:lnSpc>
            </a:pPr>
            <a:r>
              <a:rPr dirty="0" smtClean="0" sz="2700">
                <a:latin typeface="Lucida Sans Unicode"/>
                <a:cs typeface="Lucida Sans Unicode"/>
              </a:rPr>
              <a:t>CO</a:t>
            </a:r>
            <a:r>
              <a:rPr dirty="0" smtClean="0" sz="2700" spc="5">
                <a:latin typeface="Lucida Sans Unicode"/>
                <a:cs typeface="Lucida Sans Unicode"/>
              </a:rPr>
              <a:t>M</a:t>
            </a:r>
            <a:r>
              <a:rPr dirty="0" smtClean="0" sz="2700" spc="0">
                <a:latin typeface="Lucida Sans Unicode"/>
                <a:cs typeface="Lucida Sans Unicode"/>
              </a:rPr>
              <a:t>MUNITY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MANAGE</a:t>
            </a:r>
            <a:r>
              <a:rPr dirty="0" smtClean="0" sz="2700" spc="5">
                <a:latin typeface="Lucida Sans Unicode"/>
                <a:cs typeface="Lucida Sans Unicode"/>
              </a:rPr>
              <a:t>M</a:t>
            </a:r>
            <a:r>
              <a:rPr dirty="0" smtClean="0" sz="2700" spc="0">
                <a:latin typeface="Lucida Sans Unicode"/>
                <a:cs typeface="Lucida Sans Unicode"/>
              </a:rPr>
              <a:t>ENT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SETUPS</a:t>
            </a:r>
            <a:endParaRPr sz="2700">
              <a:latin typeface="Lucida Sans Unicode"/>
              <a:cs typeface="Lucida Sans Unicode"/>
            </a:endParaRPr>
          </a:p>
          <a:p>
            <a:pPr marL="268605" marR="349250" indent="-25654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-20">
                <a:latin typeface="Lucida Sans Unicode"/>
                <a:cs typeface="Lucida Sans Unicode"/>
              </a:rPr>
              <a:t>C</a:t>
            </a:r>
            <a:r>
              <a:rPr dirty="0" smtClean="0" sz="2700" spc="-20">
                <a:latin typeface="Lucida Sans Unicode"/>
                <a:cs typeface="Lucida Sans Unicode"/>
              </a:rPr>
              <a:t>O</a:t>
            </a:r>
            <a:r>
              <a:rPr dirty="0" smtClean="0" sz="2700" spc="0">
                <a:latin typeface="Lucida Sans Unicode"/>
                <a:cs typeface="Lucida Sans Unicode"/>
              </a:rPr>
              <a:t>M</a:t>
            </a:r>
            <a:r>
              <a:rPr dirty="0" smtClean="0" sz="2700" spc="5">
                <a:latin typeface="Lucida Sans Unicode"/>
                <a:cs typeface="Lucida Sans Unicode"/>
              </a:rPr>
              <a:t>M</a:t>
            </a:r>
            <a:r>
              <a:rPr dirty="0" smtClean="0" sz="2700" spc="0">
                <a:latin typeface="Lucida Sans Unicode"/>
                <a:cs typeface="Lucida Sans Unicode"/>
              </a:rPr>
              <a:t>UNITY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MANA</a:t>
            </a:r>
            <a:r>
              <a:rPr dirty="0" smtClean="0" sz="2700" spc="-15">
                <a:latin typeface="Lucida Sans Unicode"/>
                <a:cs typeface="Lucida Sans Unicode"/>
              </a:rPr>
              <a:t>G</a:t>
            </a:r>
            <a:r>
              <a:rPr dirty="0" smtClean="0" sz="2700" spc="0">
                <a:latin typeface="Lucida Sans Unicode"/>
                <a:cs typeface="Lucida Sans Unicode"/>
              </a:rPr>
              <a:t>EMENT</a:t>
            </a:r>
            <a:r>
              <a:rPr dirty="0" smtClean="0" sz="2700" spc="1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SETUPS</a:t>
            </a:r>
            <a:r>
              <a:rPr dirty="0" smtClean="0" sz="2700" spc="1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MU</a:t>
            </a:r>
            <a:r>
              <a:rPr dirty="0" smtClean="0" sz="2700" spc="-20">
                <a:latin typeface="Lucida Sans Unicode"/>
                <a:cs typeface="Lucida Sans Unicode"/>
              </a:rPr>
              <a:t>ST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ALSO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ASS</a:t>
            </a:r>
            <a:r>
              <a:rPr dirty="0" smtClean="0" sz="2700" spc="0">
                <a:latin typeface="Lucida Sans Unicode"/>
                <a:cs typeface="Lucida Sans Unicode"/>
              </a:rPr>
              <a:t>I</a:t>
            </a:r>
            <a:r>
              <a:rPr dirty="0" smtClean="0" sz="2700" spc="-20">
                <a:latin typeface="Lucida Sans Unicode"/>
                <a:cs typeface="Lucida Sans Unicode"/>
              </a:rPr>
              <a:t>ST</a:t>
            </a:r>
            <a:r>
              <a:rPr dirty="0" smtClean="0" sz="2700" spc="-7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GoT</a:t>
            </a:r>
            <a:r>
              <a:rPr dirty="0" smtClean="0" sz="2700" spc="0">
                <a:latin typeface="Lucida Sans Unicode"/>
                <a:cs typeface="Lucida Sans Unicode"/>
              </a:rPr>
              <a:t> </a:t>
            </a:r>
            <a:r>
              <a:rPr dirty="0" smtClean="0" sz="2700" spc="-25">
                <a:latin typeface="Lucida Sans Unicode"/>
                <a:cs typeface="Lucida Sans Unicode"/>
              </a:rPr>
              <a:t>ON</a:t>
            </a:r>
            <a:r>
              <a:rPr dirty="0" smtClean="0" sz="2700" spc="-25">
                <a:latin typeface="Lucida Sans Unicode"/>
                <a:cs typeface="Lucida Sans Unicode"/>
              </a:rPr>
              <a:t> BEAR</a:t>
            </a:r>
            <a:r>
              <a:rPr dirty="0" smtClean="0" sz="2700" spc="5">
                <a:latin typeface="Lucida Sans Unicode"/>
                <a:cs typeface="Lucida Sans Unicode"/>
              </a:rPr>
              <a:t>I</a:t>
            </a:r>
            <a:r>
              <a:rPr dirty="0" smtClean="0" sz="2700" spc="-20">
                <a:latin typeface="Lucida Sans Unicode"/>
                <a:cs typeface="Lucida Sans Unicode"/>
              </a:rPr>
              <a:t>NG</a:t>
            </a:r>
            <a:r>
              <a:rPr dirty="0" smtClean="0" sz="2700" spc="1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C</a:t>
            </a:r>
            <a:r>
              <a:rPr dirty="0" smtClean="0" sz="2700" spc="-20">
                <a:latin typeface="Lucida Sans Unicode"/>
                <a:cs typeface="Lucida Sans Unicode"/>
              </a:rPr>
              <a:t>O</a:t>
            </a:r>
            <a:r>
              <a:rPr dirty="0" smtClean="0" sz="2700" spc="-20">
                <a:latin typeface="Lucida Sans Unicode"/>
                <a:cs typeface="Lucida Sans Unicode"/>
              </a:rPr>
              <a:t>STS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OF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OPERAT</a:t>
            </a:r>
            <a:r>
              <a:rPr dirty="0" smtClean="0" sz="2700" spc="5">
                <a:latin typeface="Lucida Sans Unicode"/>
                <a:cs typeface="Lucida Sans Unicode"/>
              </a:rPr>
              <a:t>I</a:t>
            </a:r>
            <a:r>
              <a:rPr dirty="0" smtClean="0" sz="2700" spc="-25">
                <a:latin typeface="Lucida Sans Unicode"/>
                <a:cs typeface="Lucida Sans Unicode"/>
              </a:rPr>
              <a:t>ON</a:t>
            </a:r>
            <a:r>
              <a:rPr dirty="0" smtClean="0" sz="2700" spc="2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AND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10">
                <a:latin typeface="Lucida Sans Unicode"/>
                <a:cs typeface="Lucida Sans Unicode"/>
              </a:rPr>
              <a:t>M</a:t>
            </a:r>
            <a:r>
              <a:rPr dirty="0" smtClean="0" sz="2700" spc="-20">
                <a:latin typeface="Lucida Sans Unicode"/>
                <a:cs typeface="Lucida Sans Unicode"/>
              </a:rPr>
              <a:t>AINTENAN</a:t>
            </a:r>
            <a:r>
              <a:rPr dirty="0" smtClean="0" sz="2700" spc="-15">
                <a:latin typeface="Lucida Sans Unicode"/>
                <a:cs typeface="Lucida Sans Unicode"/>
              </a:rPr>
              <a:t>C</a:t>
            </a:r>
            <a:r>
              <a:rPr dirty="0" smtClean="0" sz="2700" spc="-15">
                <a:latin typeface="Lucida Sans Unicode"/>
                <a:cs typeface="Lucida Sans Unicode"/>
              </a:rPr>
              <a:t>E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2376" y="1429511"/>
            <a:ext cx="4716780" cy="40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52843" y="3750564"/>
            <a:ext cx="2756916" cy="400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344167" y="0"/>
            <a:ext cx="505968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18260" y="0"/>
            <a:ext cx="5059680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751076" y="379475"/>
            <a:ext cx="4194048" cy="6327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4639" y="190500"/>
            <a:ext cx="6297168" cy="1039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54050" y="1289050"/>
          <a:ext cx="10859770" cy="5361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3530"/>
                <a:gridCol w="1806829"/>
                <a:gridCol w="1806829"/>
                <a:gridCol w="1806702"/>
                <a:gridCol w="1806828"/>
              </a:tblGrid>
              <a:tr h="1405763">
                <a:tc>
                  <a:txBody>
                    <a:bodyPr/>
                    <a:lstStyle/>
                    <a:p>
                      <a:pPr marL="494665">
                        <a:lnSpc>
                          <a:spcPct val="100000"/>
                        </a:lnSpc>
                      </a:pP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-3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ves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</a:pP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0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09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3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f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  <a:p>
                      <a:pPr algn="ctr" marR="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2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0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ct val="100000"/>
                        </a:lnSpc>
                        <a:tabLst>
                          <a:tab pos="860425" algn="l"/>
                        </a:tabLst>
                      </a:pP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	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rent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1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5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iev</a:t>
                      </a:r>
                      <a:r>
                        <a:rPr dirty="0" smtClean="0" sz="1800" spc="-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ments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</a:tr>
              <a:tr h="4385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1)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Pow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Generation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0.2%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50%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2020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Updat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32561"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50%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70%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2030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Updated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432562"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70%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100%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2035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Updat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32562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2)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ction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18%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9%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2020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Updat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432562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3)</a:t>
                      </a:r>
                      <a:r>
                        <a:rPr dirty="0" smtClean="0" sz="1800" spc="5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1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ectr</a:t>
                      </a:r>
                      <a:r>
                        <a:rPr dirty="0" smtClean="0" sz="1800" spc="-1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city</a:t>
                      </a:r>
                      <a:r>
                        <a:rPr dirty="0" smtClean="0" sz="1800" spc="3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cc</a:t>
                      </a:r>
                      <a:r>
                        <a:rPr dirty="0" smtClean="0" sz="1800" spc="5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baseline="25462" sz="1800" spc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1</a:t>
                      </a:r>
                      <a:endParaRPr baseline="25462"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83%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100%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2020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91%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690117">
                <a:tc>
                  <a:txBody>
                    <a:bodyPr/>
                    <a:lstStyle/>
                    <a:p>
                      <a:pPr marL="85090" marR="1362710">
                        <a:lnSpc>
                          <a:spcPts val="2160"/>
                        </a:lnSpc>
                      </a:pPr>
                      <a:r>
                        <a:rPr dirty="0" smtClean="0" sz="1900">
                          <a:latin typeface="Lucida Sans Unicode"/>
                          <a:cs typeface="Lucida Sans Unicode"/>
                        </a:rPr>
                        <a:t>4)</a:t>
                      </a:r>
                      <a:r>
                        <a:rPr dirty="0" smtClean="0" sz="1900" spc="-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9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ctor</a:t>
                      </a:r>
                      <a:r>
                        <a:rPr dirty="0" smtClean="0" sz="1900" spc="-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Emi</a:t>
                      </a:r>
                      <a:r>
                        <a:rPr dirty="0" smtClean="0" sz="19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9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ons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9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nt</a:t>
                      </a:r>
                      <a:r>
                        <a:rPr dirty="0" smtClean="0" sz="19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ci</a:t>
                      </a:r>
                      <a:r>
                        <a:rPr dirty="0" smtClean="0" sz="19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ated</a:t>
                      </a:r>
                      <a:r>
                        <a:rPr dirty="0" smtClean="0" sz="19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[Po</a:t>
                      </a:r>
                      <a:r>
                        <a:rPr dirty="0" smtClean="0" sz="1900" spc="5">
                          <a:latin typeface="Lucida Sans Unicode"/>
                          <a:cs typeface="Lucida Sans Unicode"/>
                        </a:rPr>
                        <a:t>w</a:t>
                      </a:r>
                      <a:r>
                        <a:rPr dirty="0" smtClean="0" sz="1900" spc="0">
                          <a:latin typeface="Lucida Sans Unicode"/>
                          <a:cs typeface="Lucida Sans Unicode"/>
                        </a:rPr>
                        <a:t>er]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567690">
                        <a:lnSpc>
                          <a:spcPct val="100000"/>
                        </a:lnSpc>
                      </a:pPr>
                      <a:r>
                        <a:rPr dirty="0" smtClean="0" sz="1900">
                          <a:latin typeface="Lucida Sans Unicode"/>
                          <a:cs typeface="Lucida Sans Unicode"/>
                        </a:rPr>
                        <a:t>0.12%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900">
                          <a:latin typeface="Lucida Sans Unicode"/>
                          <a:cs typeface="Lucida Sans Unicode"/>
                        </a:rPr>
                        <a:t>11%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mtClean="0" sz="1900">
                          <a:latin typeface="Lucida Sans Unicode"/>
                          <a:cs typeface="Lucida Sans Unicode"/>
                        </a:rPr>
                        <a:t>2020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568960">
                        <a:lnSpc>
                          <a:spcPct val="100000"/>
                        </a:lnSpc>
                      </a:pPr>
                      <a:r>
                        <a:rPr dirty="0" smtClean="0" sz="1900">
                          <a:latin typeface="Lucida Sans Unicode"/>
                          <a:cs typeface="Lucida Sans Unicode"/>
                        </a:rPr>
                        <a:t>2.53%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690194">
                <a:tc>
                  <a:txBody>
                    <a:bodyPr/>
                    <a:lstStyle/>
                    <a:p>
                      <a:pPr marL="85090" marR="93980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[Trans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t/Waste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gr-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F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]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Not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Not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Not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Not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39438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1.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068" y="2314066"/>
            <a:ext cx="9850120" cy="27647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dirty="0" smtClean="0" sz="1800" spc="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5">
                <a:latin typeface="Lucida Sans Unicode"/>
                <a:cs typeface="Lucida Sans Unicode"/>
              </a:rPr>
              <a:t>1988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–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First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5">
                <a:latin typeface="Lucida Sans Unicode"/>
                <a:cs typeface="Lucida Sans Unicode"/>
              </a:rPr>
              <a:t>S</a:t>
            </a:r>
            <a:r>
              <a:rPr dirty="0" smtClean="0" sz="2700" spc="-20">
                <a:latin typeface="Lucida Sans Unicode"/>
                <a:cs typeface="Lucida Sans Unicode"/>
              </a:rPr>
              <a:t>HS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(Mango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Taunga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Is.)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15">
                <a:latin typeface="Lucida Sans Unicode"/>
                <a:cs typeface="Lucida Sans Unicode"/>
              </a:rPr>
              <a:t>1993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–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LOME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-20">
                <a:latin typeface="Lucida Sans Unicode"/>
                <a:cs typeface="Lucida Sans Unicode"/>
              </a:rPr>
              <a:t>Conv</a:t>
            </a:r>
            <a:r>
              <a:rPr dirty="0" smtClean="0" sz="2700" spc="-25">
                <a:latin typeface="Lucida Sans Unicode"/>
                <a:cs typeface="Lucida Sans Unicode"/>
              </a:rPr>
              <a:t>e</a:t>
            </a:r>
            <a:r>
              <a:rPr dirty="0" smtClean="0" sz="2700" spc="-15">
                <a:latin typeface="Lucida Sans Unicode"/>
                <a:cs typeface="Lucida Sans Unicode"/>
              </a:rPr>
              <a:t>ntion</a:t>
            </a:r>
            <a:r>
              <a:rPr dirty="0" smtClean="0" sz="2700" spc="-15">
                <a:latin typeface="Lucida Sans Unicode"/>
                <a:cs typeface="Lucida Sans Unicode"/>
              </a:rPr>
              <a:t> (</a:t>
            </a:r>
            <a:r>
              <a:rPr dirty="0" smtClean="0" sz="2700" spc="-15">
                <a:latin typeface="Lucida Sans Unicode"/>
                <a:cs typeface="Lucida Sans Unicode"/>
              </a:rPr>
              <a:t>Va</a:t>
            </a:r>
            <a:r>
              <a:rPr dirty="0" smtClean="0" sz="2700" spc="-10">
                <a:latin typeface="Lucida Sans Unicode"/>
                <a:cs typeface="Lucida Sans Unicode"/>
              </a:rPr>
              <a:t>v</a:t>
            </a:r>
            <a:r>
              <a:rPr dirty="0" smtClean="0" sz="2700" spc="0">
                <a:latin typeface="Lucida Sans Unicode"/>
                <a:cs typeface="Lucida Sans Unicode"/>
              </a:rPr>
              <a:t>a’u</a:t>
            </a:r>
            <a:r>
              <a:rPr dirty="0" smtClean="0" sz="2700" spc="-1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Outer</a:t>
            </a:r>
            <a:r>
              <a:rPr dirty="0" smtClean="0" sz="2700" spc="-15">
                <a:latin typeface="Lucida Sans Unicode"/>
                <a:cs typeface="Lucida Sans Unicode"/>
              </a:rPr>
              <a:t> Islan</a:t>
            </a:r>
            <a:r>
              <a:rPr dirty="0" smtClean="0" sz="2700" spc="5">
                <a:latin typeface="Lucida Sans Unicode"/>
                <a:cs typeface="Lucida Sans Unicode"/>
              </a:rPr>
              <a:t>d</a:t>
            </a:r>
            <a:r>
              <a:rPr dirty="0" smtClean="0" sz="2700" spc="-15">
                <a:latin typeface="Lucida Sans Unicode"/>
                <a:cs typeface="Lucida Sans Unicode"/>
              </a:rPr>
              <a:t>s)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dirty="0" smtClean="0" sz="1800" spc="1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1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15">
                <a:latin typeface="Lucida Sans Unicode"/>
                <a:cs typeface="Lucida Sans Unicode"/>
              </a:rPr>
              <a:t>1995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–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NZAi</a:t>
            </a:r>
            <a:r>
              <a:rPr dirty="0" smtClean="0" sz="2700" spc="-5">
                <a:latin typeface="Lucida Sans Unicode"/>
                <a:cs typeface="Lucida Sans Unicode"/>
              </a:rPr>
              <a:t>d</a:t>
            </a:r>
            <a:r>
              <a:rPr dirty="0" smtClean="0" sz="2700" spc="0">
                <a:latin typeface="Lucida Sans Unicode"/>
                <a:cs typeface="Lucida Sans Unicode"/>
              </a:rPr>
              <a:t>/GoT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5">
                <a:latin typeface="Lucida Sans Unicode"/>
                <a:cs typeface="Lucida Sans Unicode"/>
              </a:rPr>
              <a:t>(</a:t>
            </a:r>
            <a:r>
              <a:rPr dirty="0" smtClean="0" sz="2700" spc="0">
                <a:latin typeface="Lucida Sans Unicode"/>
                <a:cs typeface="Lucida Sans Unicode"/>
              </a:rPr>
              <a:t>Niuafo’ou/</a:t>
            </a:r>
            <a:r>
              <a:rPr dirty="0" smtClean="0" sz="2700" spc="-5">
                <a:latin typeface="Lucida Sans Unicode"/>
                <a:cs typeface="Lucida Sans Unicode"/>
              </a:rPr>
              <a:t>’</a:t>
            </a:r>
            <a:r>
              <a:rPr dirty="0" smtClean="0" sz="2700" spc="0">
                <a:latin typeface="Lucida Sans Unicode"/>
                <a:cs typeface="Lucida Sans Unicode"/>
              </a:rPr>
              <a:t>Ata</a:t>
            </a:r>
            <a:r>
              <a:rPr dirty="0" smtClean="0" sz="2700" spc="-10">
                <a:latin typeface="Lucida Sans Unicode"/>
                <a:cs typeface="Lucida Sans Unicode"/>
              </a:rPr>
              <a:t>t</a:t>
            </a:r>
            <a:r>
              <a:rPr dirty="0" smtClean="0" sz="2700" spc="0">
                <a:latin typeface="Lucida Sans Unicode"/>
                <a:cs typeface="Lucida Sans Unicode"/>
              </a:rPr>
              <a:t>aa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and</a:t>
            </a:r>
            <a:r>
              <a:rPr dirty="0" smtClean="0" sz="2700" spc="-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Tafahi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Islan</a:t>
            </a:r>
            <a:r>
              <a:rPr dirty="0" smtClean="0" sz="2700" spc="5">
                <a:latin typeface="Lucida Sans Unicode"/>
                <a:cs typeface="Lucida Sans Unicode"/>
              </a:rPr>
              <a:t>d</a:t>
            </a:r>
            <a:r>
              <a:rPr dirty="0" smtClean="0" sz="2700" spc="-15">
                <a:latin typeface="Lucida Sans Unicode"/>
                <a:cs typeface="Lucida Sans Unicode"/>
              </a:rPr>
              <a:t>s)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  <a:tabLst>
                <a:tab pos="268605" algn="l"/>
              </a:tabLst>
            </a:pPr>
            <a:r>
              <a:rPr dirty="0" smtClean="0" sz="1800" spc="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5">
                <a:latin typeface="Lucida Sans Unicode"/>
                <a:cs typeface="Lucida Sans Unicode"/>
              </a:rPr>
              <a:t>2000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–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PREFACE/SPC/France</a:t>
            </a:r>
            <a:r>
              <a:rPr dirty="0" smtClean="0" sz="2700" spc="-5">
                <a:latin typeface="Lucida Sans Unicode"/>
                <a:cs typeface="Lucida Sans Unicode"/>
              </a:rPr>
              <a:t>/</a:t>
            </a:r>
            <a:r>
              <a:rPr dirty="0" smtClean="0" sz="2700" spc="-20">
                <a:latin typeface="Lucida Sans Unicode"/>
                <a:cs typeface="Lucida Sans Unicode"/>
              </a:rPr>
              <a:t>AusAID</a:t>
            </a:r>
            <a:r>
              <a:rPr dirty="0" smtClean="0" sz="2700" spc="-40">
                <a:latin typeface="Lucida Sans Unicode"/>
                <a:cs typeface="Lucida Sans Unicode"/>
              </a:rPr>
              <a:t> </a:t>
            </a:r>
            <a:r>
              <a:rPr dirty="0" smtClean="0" sz="2700" spc="-5">
                <a:latin typeface="Lucida Sans Unicode"/>
                <a:cs typeface="Lucida Sans Unicode"/>
              </a:rPr>
              <a:t>(</a:t>
            </a:r>
            <a:r>
              <a:rPr dirty="0" smtClean="0" sz="2700" spc="0">
                <a:latin typeface="Lucida Sans Unicode"/>
                <a:cs typeface="Lucida Sans Unicode"/>
              </a:rPr>
              <a:t>Ha’</a:t>
            </a:r>
            <a:r>
              <a:rPr dirty="0" smtClean="0" sz="2700" spc="-15">
                <a:latin typeface="Lucida Sans Unicode"/>
                <a:cs typeface="Lucida Sans Unicode"/>
              </a:rPr>
              <a:t>a</a:t>
            </a:r>
            <a:r>
              <a:rPr dirty="0" smtClean="0" sz="2700" spc="0">
                <a:latin typeface="Lucida Sans Unicode"/>
                <a:cs typeface="Lucida Sans Unicode"/>
              </a:rPr>
              <a:t>pai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Islan</a:t>
            </a:r>
            <a:r>
              <a:rPr dirty="0" smtClean="0" sz="2700" spc="5">
                <a:latin typeface="Lucida Sans Unicode"/>
                <a:cs typeface="Lucida Sans Unicode"/>
              </a:rPr>
              <a:t>d</a:t>
            </a:r>
            <a:r>
              <a:rPr dirty="0" smtClean="0" sz="2700" spc="-15">
                <a:latin typeface="Lucida Sans Unicode"/>
                <a:cs typeface="Lucida Sans Unicode"/>
              </a:rPr>
              <a:t>s)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dirty="0" smtClean="0" sz="1800" spc="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5">
                <a:latin typeface="Lucida Sans Unicode"/>
                <a:cs typeface="Lucida Sans Unicode"/>
              </a:rPr>
              <a:t>2005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–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IUCN/Austria/Italy</a:t>
            </a:r>
            <a:r>
              <a:rPr dirty="0" smtClean="0" sz="2700" spc="-40">
                <a:latin typeface="Lucida Sans Unicode"/>
                <a:cs typeface="Lucida Sans Unicode"/>
              </a:rPr>
              <a:t> </a:t>
            </a:r>
            <a:r>
              <a:rPr dirty="0" smtClean="0" sz="2700" spc="5">
                <a:latin typeface="Lucida Sans Unicode"/>
                <a:cs typeface="Lucida Sans Unicode"/>
              </a:rPr>
              <a:t>(</a:t>
            </a:r>
            <a:r>
              <a:rPr dirty="0" smtClean="0" sz="2700" spc="0">
                <a:latin typeface="Lucida Sans Unicode"/>
                <a:cs typeface="Lucida Sans Unicode"/>
              </a:rPr>
              <a:t>Ha’apai</a:t>
            </a:r>
            <a:r>
              <a:rPr dirty="0" smtClean="0" sz="2700" spc="-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Islan</a:t>
            </a:r>
            <a:r>
              <a:rPr dirty="0" smtClean="0" sz="2700" spc="5">
                <a:latin typeface="Lucida Sans Unicode"/>
                <a:cs typeface="Lucida Sans Unicode"/>
              </a:rPr>
              <a:t>d</a:t>
            </a:r>
            <a:r>
              <a:rPr dirty="0" smtClean="0" sz="2700" spc="-15">
                <a:latin typeface="Lucida Sans Unicode"/>
                <a:cs typeface="Lucida Sans Unicode"/>
              </a:rPr>
              <a:t>s)</a:t>
            </a:r>
            <a:endParaRPr sz="2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dirty="0" smtClean="0" sz="1800" spc="5">
                <a:solidFill>
                  <a:srgbClr val="2CA1BE"/>
                </a:solidFill>
                <a:latin typeface="Wingdings 3"/>
                <a:cs typeface="Wingdings 3"/>
              </a:rPr>
              <a:t></a:t>
            </a:r>
            <a:r>
              <a:rPr dirty="0" smtClean="0" sz="1800" spc="5">
                <a:solidFill>
                  <a:srgbClr val="2CA1BE"/>
                </a:solidFill>
                <a:latin typeface="Times New Roman"/>
                <a:cs typeface="Times New Roman"/>
              </a:rPr>
              <a:t>	</a:t>
            </a:r>
            <a:r>
              <a:rPr dirty="0" smtClean="0" sz="2700" spc="5">
                <a:latin typeface="Lucida Sans Unicode"/>
                <a:cs typeface="Lucida Sans Unicode"/>
              </a:rPr>
              <a:t>2010</a:t>
            </a:r>
            <a:r>
              <a:rPr dirty="0" smtClean="0" sz="2700" spc="2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–</a:t>
            </a:r>
            <a:r>
              <a:rPr dirty="0" smtClean="0" sz="2700" spc="-10">
                <a:latin typeface="Lucida Sans Unicode"/>
                <a:cs typeface="Lucida Sans Unicode"/>
              </a:rPr>
              <a:t> </a:t>
            </a:r>
            <a:r>
              <a:rPr dirty="0" smtClean="0" sz="2700" spc="0">
                <a:latin typeface="Lucida Sans Unicode"/>
                <a:cs typeface="Lucida Sans Unicode"/>
              </a:rPr>
              <a:t>TERM</a:t>
            </a:r>
            <a:r>
              <a:rPr dirty="0" smtClean="0" sz="2700" spc="5">
                <a:latin typeface="Lucida Sans Unicode"/>
                <a:cs typeface="Lucida Sans Unicode"/>
              </a:rPr>
              <a:t> </a:t>
            </a:r>
            <a:r>
              <a:rPr dirty="0" smtClean="0" sz="2700" spc="-15">
                <a:latin typeface="Lucida Sans Unicode"/>
                <a:cs typeface="Lucida Sans Unicode"/>
              </a:rPr>
              <a:t>Initiative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32532" y="1345691"/>
            <a:ext cx="6705600" cy="445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677656" y="1118616"/>
            <a:ext cx="3514344" cy="127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676131" y="0"/>
            <a:ext cx="3515868" cy="1274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727947" y="0"/>
            <a:ext cx="3464052" cy="1171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0284" y="426167"/>
            <a:ext cx="3934816" cy="244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6847655" y="1419182"/>
            <a:ext cx="926812" cy="128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9503967" y="1613646"/>
            <a:ext cx="405480" cy="140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70284" y="2242555"/>
            <a:ext cx="9839109" cy="3194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130841" y="3827239"/>
            <a:ext cx="1659159" cy="6206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9466728" y="5469849"/>
            <a:ext cx="649596" cy="4758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0261140" y="1543309"/>
            <a:ext cx="624771" cy="2606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875329" y="5656040"/>
            <a:ext cx="2242555" cy="7199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18124" y="453625"/>
            <a:ext cx="11274810" cy="0"/>
          </a:xfrm>
          <a:custGeom>
            <a:avLst/>
            <a:gdLst/>
            <a:ahLst/>
            <a:cxnLst/>
            <a:rect l="l" t="t" r="r" b="b"/>
            <a:pathLst>
              <a:path w="11274810" h="0">
                <a:moveTo>
                  <a:pt x="0" y="0"/>
                </a:moveTo>
                <a:lnTo>
                  <a:pt x="11274810" y="0"/>
                </a:lnTo>
              </a:path>
            </a:pathLst>
          </a:custGeom>
          <a:ln w="8262">
            <a:solidFill>
              <a:srgbClr val="6767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16058" y="453625"/>
            <a:ext cx="0" cy="5827032"/>
          </a:xfrm>
          <a:custGeom>
            <a:avLst/>
            <a:gdLst/>
            <a:ahLst/>
            <a:cxnLst/>
            <a:rect l="l" t="t" r="r" b="b"/>
            <a:pathLst>
              <a:path w="0" h="5827032">
                <a:moveTo>
                  <a:pt x="0" y="5827032"/>
                </a:moveTo>
                <a:lnTo>
                  <a:pt x="0" y="0"/>
                </a:lnTo>
              </a:path>
            </a:pathLst>
          </a:custGeom>
          <a:ln w="8262">
            <a:solidFill>
              <a:srgbClr val="64646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135793" y="4433162"/>
            <a:ext cx="665168" cy="0"/>
          </a:xfrm>
          <a:custGeom>
            <a:avLst/>
            <a:gdLst/>
            <a:ahLst/>
            <a:cxnLst/>
            <a:rect l="l" t="t" r="r" b="b"/>
            <a:pathLst>
              <a:path w="665168" h="0">
                <a:moveTo>
                  <a:pt x="0" y="0"/>
                </a:moveTo>
                <a:lnTo>
                  <a:pt x="665168" y="0"/>
                </a:lnTo>
              </a:path>
            </a:pathLst>
          </a:custGeom>
          <a:ln w="8262">
            <a:solidFill>
              <a:srgbClr val="6BA3A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5017683" y="5587847"/>
            <a:ext cx="0" cy="548474"/>
          </a:xfrm>
          <a:custGeom>
            <a:avLst/>
            <a:gdLst/>
            <a:ahLst/>
            <a:cxnLst/>
            <a:rect l="l" t="t" r="r" b="b"/>
            <a:pathLst>
              <a:path w="0" h="548474">
                <a:moveTo>
                  <a:pt x="0" y="548474"/>
                </a:moveTo>
                <a:lnTo>
                  <a:pt x="0" y="0"/>
                </a:lnTo>
              </a:path>
            </a:pathLst>
          </a:custGeom>
          <a:ln w="12394">
            <a:solidFill>
              <a:srgbClr val="70707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919866" y="5474440"/>
            <a:ext cx="2528467" cy="0"/>
          </a:xfrm>
          <a:custGeom>
            <a:avLst/>
            <a:gdLst/>
            <a:ahLst/>
            <a:cxnLst/>
            <a:rect l="l" t="t" r="r" b="b"/>
            <a:pathLst>
              <a:path w="2528467" h="0">
                <a:moveTo>
                  <a:pt x="0" y="0"/>
                </a:moveTo>
                <a:lnTo>
                  <a:pt x="2528467" y="0"/>
                </a:lnTo>
              </a:path>
            </a:pathLst>
          </a:custGeom>
          <a:ln w="20657">
            <a:solidFill>
              <a:srgbClr val="0C0C0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919866" y="5915695"/>
            <a:ext cx="2528467" cy="0"/>
          </a:xfrm>
          <a:custGeom>
            <a:avLst/>
            <a:gdLst/>
            <a:ahLst/>
            <a:cxnLst/>
            <a:rect l="l" t="t" r="r" b="b"/>
            <a:pathLst>
              <a:path w="2528467" h="0">
                <a:moveTo>
                  <a:pt x="0" y="0"/>
                </a:moveTo>
                <a:lnTo>
                  <a:pt x="2528467" y="0"/>
                </a:lnTo>
              </a:path>
            </a:pathLst>
          </a:custGeom>
          <a:ln w="45446">
            <a:solidFill>
              <a:srgbClr val="03030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3553073" y="5591971"/>
            <a:ext cx="1470807" cy="0"/>
          </a:xfrm>
          <a:custGeom>
            <a:avLst/>
            <a:gdLst/>
            <a:ahLst/>
            <a:cxnLst/>
            <a:rect l="l" t="t" r="r" b="b"/>
            <a:pathLst>
              <a:path w="1470807" h="0">
                <a:moveTo>
                  <a:pt x="0" y="0"/>
                </a:moveTo>
                <a:lnTo>
                  <a:pt x="1470807" y="0"/>
                </a:lnTo>
              </a:path>
            </a:pathLst>
          </a:custGeom>
          <a:ln w="8262">
            <a:solidFill>
              <a:srgbClr val="6767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557205" y="5587847"/>
            <a:ext cx="0" cy="548474"/>
          </a:xfrm>
          <a:custGeom>
            <a:avLst/>
            <a:gdLst/>
            <a:ahLst/>
            <a:cxnLst/>
            <a:rect l="l" t="t" r="r" b="b"/>
            <a:pathLst>
              <a:path w="0" h="548474">
                <a:moveTo>
                  <a:pt x="0" y="548474"/>
                </a:moveTo>
                <a:lnTo>
                  <a:pt x="0" y="0"/>
                </a:lnTo>
              </a:path>
            </a:pathLst>
          </a:custGeom>
          <a:ln w="8262">
            <a:solidFill>
              <a:srgbClr val="5B645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97466" y="6592010"/>
            <a:ext cx="11283074" cy="0"/>
          </a:xfrm>
          <a:custGeom>
            <a:avLst/>
            <a:gdLst/>
            <a:ahLst/>
            <a:cxnLst/>
            <a:rect l="l" t="t" r="r" b="b"/>
            <a:pathLst>
              <a:path w="11283074" h="0">
                <a:moveTo>
                  <a:pt x="0" y="0"/>
                </a:moveTo>
                <a:lnTo>
                  <a:pt x="11283074" y="0"/>
                </a:lnTo>
              </a:path>
            </a:pathLst>
          </a:custGeom>
          <a:ln w="8262">
            <a:solidFill>
              <a:srgbClr val="5B5B5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313265" y="5884765"/>
            <a:ext cx="582538" cy="0"/>
          </a:xfrm>
          <a:custGeom>
            <a:avLst/>
            <a:gdLst/>
            <a:ahLst/>
            <a:cxnLst/>
            <a:rect l="l" t="t" r="r" b="b"/>
            <a:pathLst>
              <a:path w="582538" h="0">
                <a:moveTo>
                  <a:pt x="0" y="0"/>
                </a:moveTo>
                <a:lnTo>
                  <a:pt x="582538" y="0"/>
                </a:lnTo>
              </a:path>
            </a:pathLst>
          </a:custGeom>
          <a:ln w="20657">
            <a:solidFill>
              <a:srgbClr val="6060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553073" y="6130136"/>
            <a:ext cx="1466674" cy="0"/>
          </a:xfrm>
          <a:custGeom>
            <a:avLst/>
            <a:gdLst/>
            <a:ahLst/>
            <a:cxnLst/>
            <a:rect l="l" t="t" r="r" b="b"/>
            <a:pathLst>
              <a:path w="1466674" h="0">
                <a:moveTo>
                  <a:pt x="0" y="0"/>
                </a:moveTo>
                <a:lnTo>
                  <a:pt x="1466674" y="0"/>
                </a:lnTo>
              </a:path>
            </a:pathLst>
          </a:custGeom>
          <a:ln w="8262">
            <a:solidFill>
              <a:srgbClr val="70707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1586738" y="453625"/>
            <a:ext cx="0" cy="6132199"/>
          </a:xfrm>
          <a:custGeom>
            <a:avLst/>
            <a:gdLst/>
            <a:ahLst/>
            <a:cxnLst/>
            <a:rect l="l" t="t" r="r" b="b"/>
            <a:pathLst>
              <a:path w="0" h="6132199">
                <a:moveTo>
                  <a:pt x="0" y="6132199"/>
                </a:moveTo>
                <a:lnTo>
                  <a:pt x="0" y="0"/>
                </a:lnTo>
              </a:path>
            </a:pathLst>
          </a:custGeom>
          <a:ln w="8262">
            <a:solidFill>
              <a:srgbClr val="60646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936996" y="452496"/>
            <a:ext cx="1233170" cy="2559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75" b="1">
                <a:solidFill>
                  <a:srgbClr val="AA8590"/>
                </a:solidFill>
                <a:latin typeface="Times New Roman"/>
                <a:cs typeface="Times New Roman"/>
              </a:rPr>
              <a:t>.</a:t>
            </a:r>
            <a:r>
              <a:rPr dirty="0" smtClean="0" sz="1600" spc="285" b="1">
                <a:solidFill>
                  <a:srgbClr val="DA1316"/>
                </a:solidFill>
                <a:latin typeface="Times New Roman"/>
                <a:cs typeface="Times New Roman"/>
              </a:rPr>
              <a:t>'ATATAA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40855" y="619932"/>
            <a:ext cx="3718560" cy="3321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100" spc="505" b="1">
                <a:solidFill>
                  <a:srgbClr val="030303"/>
                </a:solidFill>
                <a:latin typeface="Times New Roman"/>
                <a:cs typeface="Times New Roman"/>
              </a:rPr>
              <a:t>TONGATAPU</a:t>
            </a:r>
            <a:r>
              <a:rPr dirty="0" smtClean="0" sz="2100" spc="505" b="1">
                <a:solidFill>
                  <a:srgbClr val="030303"/>
                </a:solidFill>
                <a:latin typeface="Times New Roman"/>
                <a:cs typeface="Times New Roman"/>
              </a:rPr>
              <a:t> </a:t>
            </a:r>
            <a:r>
              <a:rPr dirty="0" smtClean="0" sz="2100" spc="-155" b="1">
                <a:solidFill>
                  <a:srgbClr val="030303"/>
                </a:solidFill>
                <a:latin typeface="Times New Roman"/>
                <a:cs typeface="Times New Roman"/>
              </a:rPr>
              <a:t> </a:t>
            </a:r>
            <a:r>
              <a:rPr dirty="0" smtClean="0" sz="2100" spc="484" b="1">
                <a:solidFill>
                  <a:srgbClr val="030303"/>
                </a:solidFill>
                <a:latin typeface="Times New Roman"/>
                <a:cs typeface="Times New Roman"/>
              </a:rPr>
              <a:t>GROUP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38710" y="1270446"/>
            <a:ext cx="270510" cy="47370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050" spc="-55">
                <a:solidFill>
                  <a:srgbClr val="A57574"/>
                </a:solidFill>
                <a:latin typeface="Arial"/>
                <a:cs typeface="Arial"/>
              </a:rPr>
              <a:t>-·</a:t>
            </a:r>
            <a:endParaRPr sz="3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53549" y="1619295"/>
            <a:ext cx="417830" cy="1714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-285" i="1">
                <a:solidFill>
                  <a:srgbClr val="6795AC"/>
                </a:solidFill>
                <a:latin typeface="Arial"/>
                <a:cs typeface="Arial"/>
              </a:rPr>
              <a:t>&lt;=&gt;</a:t>
            </a:r>
            <a:r>
              <a:rPr dirty="0" smtClean="0" sz="1050" spc="-135" i="1">
                <a:solidFill>
                  <a:srgbClr val="6795AC"/>
                </a:solidFill>
                <a:latin typeface="Arial"/>
                <a:cs typeface="Arial"/>
              </a:rPr>
              <a:t> </a:t>
            </a:r>
            <a:r>
              <a:rPr dirty="0" smtClean="0" sz="1050" spc="595" i="1">
                <a:solidFill>
                  <a:srgbClr val="A57574"/>
                </a:solidFill>
                <a:latin typeface="Arial"/>
                <a:cs typeface="Arial"/>
              </a:rPr>
              <a:t>-•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30630" y="1824832"/>
            <a:ext cx="333375" cy="2025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50" spc="-20">
                <a:solidFill>
                  <a:srgbClr val="809CAE"/>
                </a:solidFill>
                <a:latin typeface="Times New Roman"/>
                <a:cs typeface="Times New Roman"/>
              </a:rPr>
              <a:t>.</a:t>
            </a:r>
            <a:r>
              <a:rPr dirty="0" smtClean="0" sz="1250" spc="-25">
                <a:solidFill>
                  <a:srgbClr val="809CAE"/>
                </a:solidFill>
                <a:latin typeface="Times New Roman"/>
                <a:cs typeface="Times New Roman"/>
              </a:rPr>
              <a:t>,</a:t>
            </a:r>
            <a:r>
              <a:rPr dirty="0" smtClean="0" sz="1250" spc="-60">
                <a:solidFill>
                  <a:srgbClr val="A57574"/>
                </a:solidFill>
                <a:latin typeface="Times New Roman"/>
                <a:cs typeface="Times New Roman"/>
              </a:rPr>
              <a:t>_.....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55873" y="2117921"/>
            <a:ext cx="191135" cy="665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300" spc="-130">
                <a:solidFill>
                  <a:srgbClr val="809CAE"/>
                </a:solidFill>
                <a:latin typeface="Times New Roman"/>
                <a:cs typeface="Times New Roman"/>
              </a:rPr>
              <a:t>-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13442" y="2419582"/>
            <a:ext cx="505459" cy="2559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940" i="1">
                <a:solidFill>
                  <a:srgbClr val="A57574"/>
                </a:solidFill>
                <a:latin typeface="Times New Roman"/>
                <a:cs typeface="Times New Roman"/>
              </a:rPr>
              <a:t>-</a:t>
            </a:r>
            <a:r>
              <a:rPr dirty="0" smtClean="0" sz="1600" spc="560" i="1">
                <a:solidFill>
                  <a:srgbClr val="A57574"/>
                </a:solidFill>
                <a:latin typeface="Times New Roman"/>
                <a:cs typeface="Times New Roman"/>
              </a:rPr>
              <a:t>·</a:t>
            </a:r>
            <a:r>
              <a:rPr dirty="0" smtClean="0" sz="1600" spc="535" i="1">
                <a:solidFill>
                  <a:srgbClr val="809CAE"/>
                </a:solidFill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01318" y="2654132"/>
            <a:ext cx="232410" cy="88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5" b="1">
                <a:solidFill>
                  <a:srgbClr val="444948"/>
                </a:solidFill>
                <a:latin typeface="Arial"/>
                <a:cs typeface="Arial"/>
              </a:rPr>
              <a:t>Kotom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29095" y="2973896"/>
            <a:ext cx="473709" cy="812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50" spc="310">
                <a:solidFill>
                  <a:srgbClr val="AC214F"/>
                </a:solidFill>
                <a:latin typeface="Arial"/>
                <a:cs typeface="Arial"/>
              </a:rPr>
              <a:t>..</a:t>
            </a:r>
            <a:r>
              <a:rPr dirty="0" smtClean="0" sz="450" spc="225">
                <a:solidFill>
                  <a:srgbClr val="AC214F"/>
                </a:solidFill>
                <a:latin typeface="Arial"/>
                <a:cs typeface="Arial"/>
              </a:rPr>
              <a:t>.</a:t>
            </a:r>
            <a:r>
              <a:rPr dirty="0" smtClean="0" sz="450" spc="75">
                <a:solidFill>
                  <a:srgbClr val="313433"/>
                </a:solidFill>
                <a:latin typeface="Arial"/>
                <a:cs typeface="Arial"/>
              </a:rPr>
              <a:t>Matahau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31447" y="2909811"/>
            <a:ext cx="274955" cy="88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60" b="1">
                <a:solidFill>
                  <a:srgbClr val="1F2121"/>
                </a:solidFill>
                <a:latin typeface="Arial"/>
                <a:cs typeface="Arial"/>
              </a:rPr>
              <a:t>L</a:t>
            </a:r>
            <a:r>
              <a:rPr dirty="0" smtClean="0" sz="500" spc="0" b="1">
                <a:solidFill>
                  <a:srgbClr val="1F2121"/>
                </a:solidFill>
                <a:latin typeface="Arial"/>
                <a:cs typeface="Arial"/>
              </a:rPr>
              <a:t>a</a:t>
            </a:r>
            <a:r>
              <a:rPr dirty="0" smtClean="0" sz="500" spc="35" b="1">
                <a:solidFill>
                  <a:srgbClr val="444948"/>
                </a:solidFill>
                <a:latin typeface="Arial"/>
                <a:cs typeface="Arial"/>
              </a:rPr>
              <a:t>ke</a:t>
            </a:r>
            <a:r>
              <a:rPr dirty="0" smtClean="0" sz="500" spc="-10" b="1">
                <a:solidFill>
                  <a:srgbClr val="444948"/>
                </a:solidFill>
                <a:latin typeface="Arial"/>
                <a:cs typeface="Arial"/>
              </a:rPr>
              <a:t>p</a:t>
            </a:r>
            <a:r>
              <a:rPr dirty="0" smtClean="0" sz="500" spc="85" b="1">
                <a:solidFill>
                  <a:srgbClr val="1F2121"/>
                </a:solidFill>
                <a:latin typeface="Arial"/>
                <a:cs typeface="Arial"/>
              </a:rPr>
              <a:t>a</a:t>
            </a:r>
            <a:endParaRPr sz="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37930" y="3227350"/>
            <a:ext cx="488315" cy="88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265">
                <a:solidFill>
                  <a:srgbClr val="AC214F"/>
                </a:solidFill>
                <a:latin typeface="Arial"/>
                <a:cs typeface="Arial"/>
              </a:rPr>
              <a:t>...</a:t>
            </a:r>
            <a:r>
              <a:rPr dirty="0" smtClean="0" sz="500" spc="265">
                <a:solidFill>
                  <a:srgbClr val="AC214F"/>
                </a:solidFill>
                <a:latin typeface="Arial"/>
                <a:cs typeface="Arial"/>
              </a:rPr>
              <a:t>  </a:t>
            </a:r>
            <a:r>
              <a:rPr dirty="0" smtClean="0" sz="500" spc="-25">
                <a:solidFill>
                  <a:srgbClr val="AC214F"/>
                </a:solidFill>
                <a:latin typeface="Arial"/>
                <a:cs typeface="Arial"/>
              </a:rPr>
              <a:t> </a:t>
            </a:r>
            <a:r>
              <a:rPr dirty="0" smtClean="0" sz="500" spc="45">
                <a:solidFill>
                  <a:srgbClr val="313433"/>
                </a:solidFill>
                <a:latin typeface="Arial"/>
                <a:cs typeface="Arial"/>
              </a:rPr>
              <a:t>Kahoua</a:t>
            </a:r>
            <a:endParaRPr sz="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32319" y="4740811"/>
            <a:ext cx="469900" cy="88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240">
                <a:solidFill>
                  <a:srgbClr val="AC214F"/>
                </a:solidFill>
                <a:latin typeface="Arial"/>
                <a:cs typeface="Arial"/>
              </a:rPr>
              <a:t>..</a:t>
            </a:r>
            <a:r>
              <a:rPr dirty="0" smtClean="0" sz="500" spc="160">
                <a:solidFill>
                  <a:srgbClr val="AC214F"/>
                </a:solidFill>
                <a:latin typeface="Arial"/>
                <a:cs typeface="Arial"/>
              </a:rPr>
              <a:t>.</a:t>
            </a:r>
            <a:r>
              <a:rPr dirty="0" smtClean="0" sz="500" spc="25" b="1">
                <a:solidFill>
                  <a:srgbClr val="444948"/>
                </a:solidFill>
                <a:latin typeface="Arial"/>
                <a:cs typeface="Arial"/>
              </a:rPr>
              <a:t>Pelehake</a:t>
            </a:r>
            <a:endParaRPr sz="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15611" y="4584943"/>
            <a:ext cx="833755" cy="3232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125">
                <a:solidFill>
                  <a:srgbClr val="4BA383"/>
                </a:solidFill>
                <a:latin typeface="Arial"/>
                <a:cs typeface="Arial"/>
              </a:rPr>
              <a:t>.</a:t>
            </a:r>
            <a:r>
              <a:rPr dirty="0" smtClean="0" sz="500" spc="125">
                <a:solidFill>
                  <a:srgbClr val="4BA383"/>
                </a:solidFill>
                <a:latin typeface="Arial"/>
                <a:cs typeface="Arial"/>
              </a:rPr>
              <a:t>  </a:t>
            </a:r>
            <a:r>
              <a:rPr dirty="0" smtClean="0" sz="500" spc="30">
                <a:solidFill>
                  <a:srgbClr val="4BA383"/>
                </a:solidFill>
                <a:latin typeface="Arial"/>
                <a:cs typeface="Arial"/>
              </a:rPr>
              <a:t> </a:t>
            </a:r>
            <a:r>
              <a:rPr dirty="0" smtClean="0" baseline="-24074" sz="2250" spc="-135">
                <a:solidFill>
                  <a:srgbClr val="AC214F"/>
                </a:solidFill>
                <a:latin typeface="Times New Roman"/>
                <a:cs typeface="Times New Roman"/>
              </a:rPr>
              <a:t>+-</a:t>
            </a:r>
            <a:r>
              <a:rPr dirty="0" smtClean="0" baseline="-24074" sz="2250" spc="89">
                <a:solidFill>
                  <a:srgbClr val="AC214F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280">
                <a:solidFill>
                  <a:srgbClr val="56595B"/>
                </a:solidFill>
                <a:latin typeface="Arial"/>
                <a:cs typeface="Arial"/>
              </a:rPr>
              <a:t>Velullku</a:t>
            </a:r>
            <a:endParaRPr sz="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41999" y="4794421"/>
            <a:ext cx="275590" cy="88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35" b="1">
                <a:solidFill>
                  <a:srgbClr val="1F2121"/>
                </a:solidFill>
                <a:latin typeface="Arial"/>
                <a:cs typeface="Arial"/>
              </a:rPr>
              <a:t>Fa</a:t>
            </a:r>
            <a:r>
              <a:rPr dirty="0" smtClean="0" sz="500" spc="15" b="1">
                <a:solidFill>
                  <a:srgbClr val="1F2121"/>
                </a:solidFill>
                <a:latin typeface="Arial"/>
                <a:cs typeface="Arial"/>
              </a:rPr>
              <a:t>t</a:t>
            </a:r>
            <a:r>
              <a:rPr dirty="0" smtClean="0" sz="500" spc="0" b="1">
                <a:solidFill>
                  <a:srgbClr val="444948"/>
                </a:solidFill>
                <a:latin typeface="Arial"/>
                <a:cs typeface="Arial"/>
              </a:rPr>
              <a:t>urnu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64344" y="4738734"/>
            <a:ext cx="775970" cy="11525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02565" indent="-190500">
              <a:lnSpc>
                <a:spcPct val="100000"/>
              </a:lnSpc>
              <a:buClr>
                <a:srgbClr val="AC214F"/>
              </a:buClr>
              <a:buFont typeface="Arial"/>
              <a:buChar char="•"/>
              <a:tabLst>
                <a:tab pos="202565" algn="l"/>
              </a:tabLst>
            </a:pPr>
            <a:r>
              <a:rPr dirty="0" smtClean="0" sz="500" spc="-65">
                <a:solidFill>
                  <a:srgbClr val="313433"/>
                </a:solidFill>
                <a:latin typeface="Arial"/>
                <a:cs typeface="Arial"/>
              </a:rPr>
              <a:t>L</a:t>
            </a:r>
            <a:r>
              <a:rPr dirty="0" smtClean="0" baseline="-35147" sz="7350" spc="-3884" i="1">
                <a:solidFill>
                  <a:srgbClr val="444948"/>
                </a:solidFill>
                <a:latin typeface="Times New Roman"/>
                <a:cs typeface="Times New Roman"/>
              </a:rPr>
              <a:t>L</a:t>
            </a:r>
            <a:r>
              <a:rPr dirty="0" smtClean="0" sz="500" spc="80">
                <a:solidFill>
                  <a:srgbClr val="313433"/>
                </a:solidFill>
                <a:latin typeface="Arial"/>
                <a:cs typeface="Arial"/>
              </a:rPr>
              <a:t>a</a:t>
            </a:r>
            <a:r>
              <a:rPr dirty="0" smtClean="0" sz="500" spc="80">
                <a:solidFill>
                  <a:srgbClr val="313433"/>
                </a:solidFill>
                <a:latin typeface="Arial"/>
                <a:cs typeface="Arial"/>
              </a:rPr>
              <a:t>      </a:t>
            </a:r>
            <a:r>
              <a:rPr dirty="0" smtClean="0" sz="500" spc="25">
                <a:solidFill>
                  <a:srgbClr val="313433"/>
                </a:solidFill>
                <a:latin typeface="Arial"/>
                <a:cs typeface="Arial"/>
              </a:rPr>
              <a:t> </a:t>
            </a:r>
            <a:r>
              <a:rPr dirty="0" smtClean="0" baseline="-35147" sz="7350" spc="-832" i="1">
                <a:solidFill>
                  <a:srgbClr val="444948"/>
                </a:solidFill>
                <a:latin typeface="Times New Roman"/>
                <a:cs typeface="Times New Roman"/>
              </a:rPr>
              <a:t>.</a:t>
            </a:r>
            <a:r>
              <a:rPr dirty="0" smtClean="0" baseline="-35147" sz="7350" spc="-3659" i="1">
                <a:solidFill>
                  <a:srgbClr val="444948"/>
                </a:solidFill>
                <a:latin typeface="Times New Roman"/>
                <a:cs typeface="Times New Roman"/>
              </a:rPr>
              <a:t>_</a:t>
            </a:r>
            <a:r>
              <a:rPr dirty="0" smtClean="0" sz="450" spc="70">
                <a:solidFill>
                  <a:srgbClr val="313433"/>
                </a:solidFill>
                <a:latin typeface="Arial"/>
                <a:cs typeface="Arial"/>
              </a:rPr>
              <a:t>onga</a:t>
            </a:r>
            <a:r>
              <a:rPr dirty="0" smtClean="0" sz="450" spc="-90">
                <a:solidFill>
                  <a:srgbClr val="313433"/>
                </a:solidFill>
                <a:latin typeface="Arial"/>
                <a:cs typeface="Arial"/>
              </a:rPr>
              <a:t> </a:t>
            </a:r>
            <a:r>
              <a:rPr dirty="0" smtClean="0" baseline="-35147" sz="7350" spc="-832" i="1">
                <a:solidFill>
                  <a:srgbClr val="444948"/>
                </a:solidFill>
                <a:latin typeface="Times New Roman"/>
                <a:cs typeface="Times New Roman"/>
              </a:rPr>
              <a:t>.</a:t>
            </a:r>
            <a:endParaRPr baseline="-35147" sz="73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142298" y="650442"/>
            <a:ext cx="202565" cy="2559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590">
                <a:solidFill>
                  <a:srgbClr val="809CAE"/>
                </a:solidFill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539102" y="2291743"/>
            <a:ext cx="1004569" cy="2559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200" b="1">
                <a:solidFill>
                  <a:srgbClr val="DA1316"/>
                </a:solidFill>
                <a:latin typeface="Times New Roman"/>
                <a:cs typeface="Times New Roman"/>
              </a:rPr>
              <a:t>'EUEIKI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28005" y="5436470"/>
            <a:ext cx="170815" cy="5289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400" spc="-50">
                <a:solidFill>
                  <a:srgbClr val="AC214F"/>
                </a:solidFill>
                <a:latin typeface="Times New Roman"/>
                <a:cs typeface="Times New Roman"/>
              </a:rPr>
              <a:t>•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89107" y="5757181"/>
            <a:ext cx="78105" cy="965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50" spc="135">
                <a:solidFill>
                  <a:srgbClr val="313433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45921" y="5763531"/>
            <a:ext cx="71120" cy="88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105">
                <a:solidFill>
                  <a:srgbClr val="444948"/>
                </a:solidFill>
                <a:latin typeface="Times New Roman"/>
                <a:cs typeface="Times New Roman"/>
              </a:rPr>
              <a:t>4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71645" y="5763531"/>
            <a:ext cx="72390" cy="88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114">
                <a:solidFill>
                  <a:srgbClr val="313433"/>
                </a:solidFill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89860" y="5932610"/>
            <a:ext cx="363855" cy="88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b="1">
                <a:solidFill>
                  <a:srgbClr val="313433"/>
                </a:solidFill>
                <a:latin typeface="Arial"/>
                <a:cs typeface="Arial"/>
              </a:rPr>
              <a:t>kllome:to,..</a:t>
            </a:r>
            <a:endParaRPr sz="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20170" y="6406199"/>
            <a:ext cx="3328035" cy="1187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5">
                <a:solidFill>
                  <a:srgbClr val="1F2121"/>
                </a:solidFill>
                <a:latin typeface="Arial"/>
                <a:cs typeface="Arial"/>
              </a:rPr>
              <a:t>Produced</a:t>
            </a:r>
            <a:r>
              <a:rPr dirty="0" smtClean="0" sz="700" spc="5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40">
                <a:solidFill>
                  <a:srgbClr val="1F2121"/>
                </a:solidFill>
                <a:latin typeface="Arial"/>
                <a:cs typeface="Arial"/>
              </a:rPr>
              <a:t>by</a:t>
            </a:r>
            <a:r>
              <a:rPr dirty="0" smtClean="0" sz="700" spc="-15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65">
                <a:solidFill>
                  <a:srgbClr val="1F2121"/>
                </a:solidFill>
                <a:latin typeface="Arial"/>
                <a:cs typeface="Arial"/>
              </a:rPr>
              <a:t>ISCT</a:t>
            </a:r>
            <a:r>
              <a:rPr dirty="0" smtClean="0" sz="700" spc="-25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60">
                <a:solidFill>
                  <a:srgbClr val="1F2121"/>
                </a:solidFill>
                <a:latin typeface="Arial"/>
                <a:cs typeface="Arial"/>
              </a:rPr>
              <a:t>Uni</a:t>
            </a:r>
            <a:r>
              <a:rPr dirty="0" smtClean="0" sz="700" spc="50">
                <a:solidFill>
                  <a:srgbClr val="1F2121"/>
                </a:solidFill>
                <a:latin typeface="Arial"/>
                <a:cs typeface="Arial"/>
              </a:rPr>
              <a:t>t</a:t>
            </a:r>
            <a:r>
              <a:rPr dirty="0" smtClean="0" sz="700" spc="160">
                <a:solidFill>
                  <a:srgbClr val="444948"/>
                </a:solidFill>
                <a:latin typeface="Arial"/>
                <a:cs typeface="Arial"/>
              </a:rPr>
              <a:t>,</a:t>
            </a:r>
            <a:r>
              <a:rPr dirty="0" smtClean="0" sz="700" spc="45">
                <a:solidFill>
                  <a:srgbClr val="1F2121"/>
                </a:solidFill>
                <a:latin typeface="Arial"/>
                <a:cs typeface="Arial"/>
              </a:rPr>
              <a:t>Ministry</a:t>
            </a:r>
            <a:r>
              <a:rPr dirty="0" smtClean="0" sz="700" spc="45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40">
                <a:solidFill>
                  <a:srgbClr val="1F2121"/>
                </a:solidFill>
                <a:latin typeface="Arial"/>
                <a:cs typeface="Arial"/>
              </a:rPr>
              <a:t>of</a:t>
            </a:r>
            <a:r>
              <a:rPr dirty="0" smtClean="0" sz="700" spc="45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50">
                <a:solidFill>
                  <a:srgbClr val="1F2121"/>
                </a:solidFill>
                <a:latin typeface="Arial"/>
                <a:cs typeface="Arial"/>
              </a:rPr>
              <a:t>Lands,</a:t>
            </a:r>
            <a:r>
              <a:rPr dirty="0" smtClean="0" sz="700" spc="-30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35">
                <a:solidFill>
                  <a:srgbClr val="1F2121"/>
                </a:solidFill>
                <a:latin typeface="Arial"/>
                <a:cs typeface="Arial"/>
              </a:rPr>
              <a:t>Survey</a:t>
            </a:r>
            <a:r>
              <a:rPr dirty="0" smtClean="0" sz="700" spc="20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50">
                <a:solidFill>
                  <a:srgbClr val="313433"/>
                </a:solidFill>
                <a:latin typeface="Arial"/>
                <a:cs typeface="Arial"/>
              </a:rPr>
              <a:t>and</a:t>
            </a:r>
            <a:r>
              <a:rPr dirty="0" smtClean="0" sz="700" spc="35">
                <a:solidFill>
                  <a:srgbClr val="313433"/>
                </a:solidFill>
                <a:latin typeface="Arial"/>
                <a:cs typeface="Arial"/>
              </a:rPr>
              <a:t> </a:t>
            </a:r>
            <a:r>
              <a:rPr dirty="0" smtClean="0" sz="700" spc="45">
                <a:solidFill>
                  <a:srgbClr val="1F2121"/>
                </a:solidFill>
                <a:latin typeface="Arial"/>
                <a:cs typeface="Arial"/>
              </a:rPr>
              <a:t>Natural</a:t>
            </a:r>
            <a:r>
              <a:rPr dirty="0" smtClean="0" sz="700" spc="-15">
                <a:solidFill>
                  <a:srgbClr val="1F2121"/>
                </a:solidFill>
                <a:latin typeface="Arial"/>
                <a:cs typeface="Arial"/>
              </a:rPr>
              <a:t> </a:t>
            </a:r>
            <a:r>
              <a:rPr dirty="0" smtClean="0" sz="700" spc="60">
                <a:solidFill>
                  <a:srgbClr val="1F2121"/>
                </a:solidFill>
                <a:latin typeface="Arial"/>
                <a:cs typeface="Arial"/>
              </a:rPr>
              <a:t>Resources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10090" y="5265349"/>
            <a:ext cx="460375" cy="7156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650" spc="-1035" b="1">
                <a:solidFill>
                  <a:srgbClr val="030303"/>
                </a:solidFill>
                <a:latin typeface="Arial"/>
                <a:cs typeface="Arial"/>
              </a:rPr>
              <a:t>ssl</a:t>
            </a:r>
            <a:endParaRPr sz="465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1115499" y="4862038"/>
          <a:ext cx="2034754" cy="13938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655"/>
                <a:gridCol w="1805704"/>
              </a:tblGrid>
              <a:tr h="1206602">
                <a:tc gridSpan="2">
                  <a:txBody>
                    <a:bodyPr/>
                    <a:lstStyle/>
                    <a:p>
                      <a:pPr marL="152400">
                        <a:lnSpc>
                          <a:spcPct val="100000"/>
                        </a:lnSpc>
                      </a:pPr>
                      <a:r>
                        <a:rPr dirty="0" smtClean="0" sz="700" b="1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LEGEND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750"/>
                        </a:lnSpc>
                        <a:spcBef>
                          <a:spcPts val="1"/>
                        </a:spcBef>
                      </a:pPr>
                      <a:endParaRPr sz="750"/>
                    </a:p>
                    <a:p>
                      <a:pPr algn="ctr" marR="13716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Major</a:t>
                      </a:r>
                      <a:r>
                        <a:rPr dirty="0" smtClean="0" sz="700" spc="2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Population</a:t>
                      </a:r>
                      <a:r>
                        <a:rPr dirty="0" smtClean="0" sz="700" spc="-3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23825">
                        <a:lnSpc>
                          <a:spcPts val="1525"/>
                        </a:lnSpc>
                        <a:tabLst>
                          <a:tab pos="408940" algn="l"/>
                        </a:tabLst>
                      </a:pPr>
                      <a:r>
                        <a:rPr dirty="0" smtClean="0" sz="1550">
                          <a:solidFill>
                            <a:srgbClr val="C62D2D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dirty="0" smtClean="0" sz="1550">
                          <a:solidFill>
                            <a:srgbClr val="C62D2D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70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Shoreline</a:t>
                      </a:r>
                      <a:r>
                        <a:rPr dirty="0" smtClean="0" sz="700" spc="4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Ltd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23825">
                        <a:lnSpc>
                          <a:spcPts val="1510"/>
                        </a:lnSpc>
                      </a:pPr>
                      <a:r>
                        <a:rPr dirty="0" smtClean="0" sz="1600">
                          <a:solidFill>
                            <a:srgbClr val="852F28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dirty="0" smtClean="0" sz="1600">
                          <a:solidFill>
                            <a:srgbClr val="852F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600" spc="-90">
                          <a:solidFill>
                            <a:srgbClr val="852F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British</a:t>
                      </a:r>
                      <a:r>
                        <a:rPr dirty="0" smtClean="0" sz="700" spc="-5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dirty="0" smtClean="0" sz="700" spc="-15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700" spc="-80">
                          <a:solidFill>
                            <a:srgbClr val="03030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700" spc="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oleum</a:t>
                      </a:r>
                      <a:r>
                        <a:rPr dirty="0" smtClean="0" sz="700" spc="2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(Home</a:t>
                      </a:r>
                      <a:r>
                        <a:rPr dirty="0" smtClean="0" sz="700" spc="-2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Gas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96240" indent="-289560">
                        <a:lnSpc>
                          <a:spcPct val="100000"/>
                        </a:lnSpc>
                        <a:spcBef>
                          <a:spcPts val="145"/>
                        </a:spcBef>
                        <a:buClr>
                          <a:srgbClr val="183680"/>
                        </a:buClr>
                        <a:buFont typeface="Arial"/>
                        <a:buChar char="•"/>
                        <a:tabLst>
                          <a:tab pos="396240" algn="l"/>
                        </a:tabLst>
                      </a:pPr>
                      <a:r>
                        <a:rPr dirty="0" smtClean="0" sz="700" spc="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Shell</a:t>
                      </a:r>
                      <a:r>
                        <a:rPr dirty="0" smtClean="0" sz="700" spc="-35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Company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algn="ctr" marR="952500">
                        <a:lnSpc>
                          <a:spcPts val="625"/>
                        </a:lnSpc>
                        <a:spcBef>
                          <a:spcPts val="325"/>
                        </a:spcBef>
                      </a:pPr>
                      <a:r>
                        <a:rPr dirty="0" smtClean="0" sz="70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Village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96240" indent="-309880">
                        <a:lnSpc>
                          <a:spcPts val="1620"/>
                        </a:lnSpc>
                        <a:buClr>
                          <a:srgbClr val="AC214F"/>
                        </a:buClr>
                        <a:buSzPct val="371428"/>
                        <a:buFont typeface="Arial"/>
                        <a:buChar char="•"/>
                        <a:tabLst>
                          <a:tab pos="396240" algn="l"/>
                        </a:tabLst>
                      </a:pPr>
                      <a:r>
                        <a:rPr dirty="0" smtClean="0" sz="70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Grid</a:t>
                      </a:r>
                      <a:r>
                        <a:rPr dirty="0" smtClean="0" sz="700" spc="-15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Diesel</a:t>
                      </a:r>
                      <a:r>
                        <a:rPr dirty="0" smtClean="0" sz="700" spc="-15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Electricity</a:t>
                      </a:r>
                      <a:r>
                        <a:rPr dirty="0" smtClean="0" sz="700" spc="6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13433"/>
                          </a:solidFill>
                          <a:latin typeface="Arial"/>
                          <a:cs typeface="Arial"/>
                        </a:rPr>
                        <a:t>marks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262">
                      <a:solidFill>
                        <a:srgbClr val="575757"/>
                      </a:solidFill>
                      <a:prstDash val="solid"/>
                    </a:lnL>
                    <a:lnR w="8262">
                      <a:solidFill>
                        <a:srgbClr val="5B6460"/>
                      </a:solidFill>
                      <a:prstDash val="solid"/>
                    </a:lnR>
                    <a:lnT w="8262">
                      <a:solidFill>
                        <a:srgbClr val="57575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1282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D8A3AC"/>
                          </a:solidFill>
                          <a:latin typeface="Arial"/>
                          <a:cs typeface="Arial"/>
                        </a:rPr>
                        <a:t>"""'-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262">
                      <a:solidFill>
                        <a:srgbClr val="575757"/>
                      </a:solidFill>
                      <a:prstDash val="solid"/>
                    </a:lnL>
                    <a:solidFill>
                      <a:srgbClr val="EBEDE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700" spc="-85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700" spc="-30">
                          <a:solidFill>
                            <a:srgbClr val="444948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700" spc="0">
                          <a:solidFill>
                            <a:srgbClr val="1F2121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8262">
                      <a:solidFill>
                        <a:srgbClr val="5B6460"/>
                      </a:solidFill>
                      <a:prstDash val="solid"/>
                    </a:lnR>
                    <a:lnB w="8262">
                      <a:solidFill>
                        <a:srgbClr val="676767"/>
                      </a:solidFill>
                      <a:prstDash val="solid"/>
                    </a:lnB>
                  </a:tcPr>
                </a:tc>
              </a:tr>
              <a:tr h="57735">
                <a:tc>
                  <a:txBody>
                    <a:bodyPr/>
                    <a:lstStyle/>
                    <a:p>
                      <a:pPr/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262">
                      <a:solidFill>
                        <a:srgbClr val="575757"/>
                      </a:solidFill>
                      <a:prstDash val="solid"/>
                    </a:lnL>
                    <a:lnB w="8262">
                      <a:solidFill>
                        <a:srgbClr val="67676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8262">
                      <a:solidFill>
                        <a:srgbClr val="5B6460"/>
                      </a:solidFill>
                      <a:prstDash val="solid"/>
                    </a:lnR>
                    <a:lnB w="8262">
                      <a:solidFill>
                        <a:srgbClr val="676767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57231" y="3035807"/>
            <a:ext cx="493775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1137392" y="2999232"/>
            <a:ext cx="493775" cy="146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048255" y="3712464"/>
            <a:ext cx="585216" cy="146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522976" y="3346703"/>
            <a:ext cx="402336" cy="1463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388352" y="3639311"/>
            <a:ext cx="566927" cy="3291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614415" y="4078223"/>
            <a:ext cx="658367" cy="73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792223" y="4407408"/>
            <a:ext cx="786384" cy="3291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200400" y="4315967"/>
            <a:ext cx="493775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389120" y="4315967"/>
            <a:ext cx="438912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6638543" y="4608576"/>
            <a:ext cx="438911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1799004" y="6016752"/>
            <a:ext cx="0" cy="548640"/>
          </a:xfrm>
          <a:custGeom>
            <a:avLst/>
            <a:gdLst/>
            <a:ahLst/>
            <a:cxnLst/>
            <a:rect l="l" t="t" r="r" b="b"/>
            <a:pathLst>
              <a:path w="0" h="548640">
                <a:moveTo>
                  <a:pt x="0" y="548640"/>
                </a:moveTo>
                <a:lnTo>
                  <a:pt x="0" y="0"/>
                </a:lnTo>
              </a:path>
            </a:pathLst>
          </a:custGeom>
          <a:ln w="18278">
            <a:solidFill>
              <a:srgbClr val="A8B8B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9084593" y="6025896"/>
            <a:ext cx="0" cy="548639"/>
          </a:xfrm>
          <a:custGeom>
            <a:avLst/>
            <a:gdLst/>
            <a:ahLst/>
            <a:cxnLst/>
            <a:rect l="l" t="t" r="r" b="b"/>
            <a:pathLst>
              <a:path w="0" h="548639">
                <a:moveTo>
                  <a:pt x="0" y="548639"/>
                </a:moveTo>
                <a:lnTo>
                  <a:pt x="0" y="0"/>
                </a:lnTo>
              </a:path>
            </a:pathLst>
          </a:custGeom>
          <a:ln w="9139">
            <a:solidFill>
              <a:srgbClr val="90A3A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9532425" y="6336791"/>
            <a:ext cx="2047232" cy="0"/>
          </a:xfrm>
          <a:custGeom>
            <a:avLst/>
            <a:gdLst/>
            <a:ahLst/>
            <a:cxnLst/>
            <a:rect l="l" t="t" r="r" b="b"/>
            <a:pathLst>
              <a:path w="2047232" h="0">
                <a:moveTo>
                  <a:pt x="0" y="0"/>
                </a:moveTo>
                <a:lnTo>
                  <a:pt x="2047232" y="0"/>
                </a:lnTo>
              </a:path>
            </a:pathLst>
          </a:custGeom>
          <a:ln w="27418">
            <a:solidFill>
              <a:srgbClr val="484F5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46164" y="3251256"/>
            <a:ext cx="0" cy="173261"/>
          </a:xfrm>
          <a:custGeom>
            <a:avLst/>
            <a:gdLst/>
            <a:ahLst/>
            <a:cxnLst/>
            <a:rect l="l" t="t" r="r" b="b"/>
            <a:pathLst>
              <a:path w="0" h="173261">
                <a:moveTo>
                  <a:pt x="0" y="0"/>
                </a:moveTo>
                <a:lnTo>
                  <a:pt x="0" y="173261"/>
                </a:lnTo>
                <a:lnTo>
                  <a:pt x="0" y="0"/>
                </a:lnTo>
                <a:close/>
              </a:path>
            </a:pathLst>
          </a:custGeom>
          <a:solidFill>
            <a:srgbClr val="DFEDF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284367" y="5578347"/>
            <a:ext cx="822325" cy="88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80">
                <a:solidFill>
                  <a:srgbClr val="667277"/>
                </a:solidFill>
                <a:latin typeface="Times New Roman"/>
                <a:cs typeface="Times New Roman"/>
              </a:rPr>
              <a:t>I</a:t>
            </a:r>
            <a:r>
              <a:rPr dirty="0" smtClean="0" sz="500" spc="80">
                <a:solidFill>
                  <a:srgbClr val="667277"/>
                </a:solidFill>
                <a:latin typeface="Times New Roman"/>
                <a:cs typeface="Times New Roman"/>
              </a:rPr>
              <a:t>  </a:t>
            </a:r>
            <a:r>
              <a:rPr dirty="0" smtClean="0" sz="500" spc="-50">
                <a:solidFill>
                  <a:srgbClr val="667277"/>
                </a:solidFill>
                <a:latin typeface="Times New Roman"/>
                <a:cs typeface="Times New Roman"/>
              </a:rPr>
              <a:t> </a:t>
            </a:r>
            <a:r>
              <a:rPr dirty="0" smtClean="0" sz="500" spc="60">
                <a:solidFill>
                  <a:srgbClr val="667277"/>
                </a:solidFill>
                <a:latin typeface="Times New Roman"/>
                <a:cs typeface="Times New Roman"/>
              </a:rPr>
              <a:t>._</a:t>
            </a:r>
            <a:r>
              <a:rPr dirty="0" smtClean="0" sz="500" spc="25">
                <a:solidFill>
                  <a:srgbClr val="667277"/>
                </a:solidFill>
                <a:latin typeface="Times New Roman"/>
                <a:cs typeface="Times New Roman"/>
              </a:rPr>
              <a:t>.</a:t>
            </a:r>
            <a:r>
              <a:rPr dirty="0" smtClean="0" sz="500" spc="105">
                <a:solidFill>
                  <a:srgbClr val="7C898C"/>
                </a:solidFill>
                <a:latin typeface="Times New Roman"/>
                <a:cs typeface="Times New Roman"/>
              </a:rPr>
              <a:t>.</a:t>
            </a:r>
            <a:r>
              <a:rPr dirty="0" smtClean="0" sz="500" spc="100">
                <a:solidFill>
                  <a:srgbClr val="7C898C"/>
                </a:solidFill>
                <a:latin typeface="Times New Roman"/>
                <a:cs typeface="Times New Roman"/>
              </a:rPr>
              <a:t>.</a:t>
            </a:r>
            <a:r>
              <a:rPr dirty="0" smtClean="0" sz="500" spc="-25">
                <a:solidFill>
                  <a:srgbClr val="7C898C"/>
                </a:solidFill>
                <a:latin typeface="Times New Roman"/>
                <a:cs typeface="Times New Roman"/>
              </a:rPr>
              <a:t>.</a:t>
            </a:r>
            <a:r>
              <a:rPr dirty="0" smtClean="0" sz="500" spc="85">
                <a:solidFill>
                  <a:srgbClr val="919EA3"/>
                </a:solidFill>
                <a:latin typeface="Times New Roman"/>
                <a:cs typeface="Times New Roman"/>
              </a:rPr>
              <a:t>•.,</a:t>
            </a:r>
            <a:r>
              <a:rPr dirty="0" smtClean="0" sz="500" spc="-20">
                <a:solidFill>
                  <a:srgbClr val="919EA3"/>
                </a:solidFill>
                <a:latin typeface="Times New Roman"/>
                <a:cs typeface="Times New Roman"/>
              </a:rPr>
              <a:t>.</a:t>
            </a:r>
            <a:r>
              <a:rPr dirty="0" smtClean="0" sz="500" spc="85">
                <a:solidFill>
                  <a:srgbClr val="667277"/>
                </a:solidFill>
                <a:latin typeface="Times New Roman"/>
                <a:cs typeface="Times New Roman"/>
              </a:rPr>
              <a:t>t..,t&lt;r;oh</a:t>
            </a:r>
            <a:r>
              <a:rPr dirty="0" smtClean="0" sz="500" spc="140">
                <a:solidFill>
                  <a:srgbClr val="667277"/>
                </a:solidFill>
                <a:latin typeface="Times New Roman"/>
                <a:cs typeface="Times New Roman"/>
              </a:rPr>
              <a:t>g</a:t>
            </a:r>
            <a:r>
              <a:rPr dirty="0" smtClean="0" sz="500" spc="40">
                <a:solidFill>
                  <a:srgbClr val="7C898C"/>
                </a:solidFill>
                <a:latin typeface="Times New Roman"/>
                <a:cs typeface="Times New Roman"/>
              </a:rPr>
              <a:t>....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27329" y="5269991"/>
            <a:ext cx="410209" cy="4660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750" spc="-484">
                <a:solidFill>
                  <a:srgbClr val="667277"/>
                </a:solidFill>
                <a:latin typeface="Arial"/>
                <a:cs typeface="Arial"/>
              </a:rPr>
              <a:t>.</a:t>
            </a:r>
            <a:r>
              <a:rPr dirty="0" smtClean="0" sz="3000" spc="-330">
                <a:solidFill>
                  <a:srgbClr val="7C898C"/>
                </a:solidFill>
                <a:latin typeface="Arial"/>
                <a:cs typeface="Arial"/>
              </a:rPr>
              <a:t>.</a:t>
            </a:r>
            <a:r>
              <a:rPr dirty="0" smtClean="0" sz="3000" spc="-570">
                <a:solidFill>
                  <a:srgbClr val="7C898C"/>
                </a:solidFill>
                <a:latin typeface="Arial"/>
                <a:cs typeface="Arial"/>
              </a:rPr>
              <a:t>.</a:t>
            </a:r>
            <a:r>
              <a:rPr dirty="0" smtClean="0" sz="1200" spc="-150">
                <a:solidFill>
                  <a:srgbClr val="667277"/>
                </a:solidFill>
                <a:latin typeface="Times New Roman"/>
                <a:cs typeface="Times New Roman"/>
              </a:rPr>
              <a:t>.,.,....</a:t>
            </a:r>
            <a:r>
              <a:rPr dirty="0" smtClean="0" sz="1200" spc="80">
                <a:solidFill>
                  <a:srgbClr val="667277"/>
                </a:solidFill>
                <a:latin typeface="Times New Roman"/>
                <a:cs typeface="Times New Roman"/>
              </a:rPr>
              <a:t> </a:t>
            </a:r>
            <a:r>
              <a:rPr dirty="0" smtClean="0" sz="1200" spc="60">
                <a:solidFill>
                  <a:srgbClr val="667277"/>
                </a:solidFill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042699" y="6483524"/>
            <a:ext cx="43214" cy="0"/>
          </a:xfrm>
          <a:custGeom>
            <a:avLst/>
            <a:gdLst/>
            <a:ahLst/>
            <a:cxnLst/>
            <a:rect l="l" t="t" r="r" b="b"/>
            <a:pathLst>
              <a:path w="43214" h="0">
                <a:moveTo>
                  <a:pt x="0" y="0"/>
                </a:moveTo>
                <a:lnTo>
                  <a:pt x="43214" y="0"/>
                </a:lnTo>
              </a:path>
            </a:pathLst>
          </a:custGeom>
          <a:ln w="3600">
            <a:solidFill>
              <a:srgbClr val="65717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64509" y="201170"/>
          <a:ext cx="11862981" cy="6519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0521"/>
                <a:gridCol w="8645902"/>
              </a:tblGrid>
              <a:tr h="5326380">
                <a:tc gridSpan="2">
                  <a:txBody>
                    <a:bodyPr/>
                    <a:lstStyle/>
                    <a:p>
                      <a:pPr marL="1836420">
                        <a:lnSpc>
                          <a:spcPct val="100000"/>
                        </a:lnSpc>
                        <a:tabLst>
                          <a:tab pos="3545840" algn="l"/>
                        </a:tabLst>
                      </a:pPr>
                      <a:r>
                        <a:rPr dirty="0" smtClean="0" sz="140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V.AV.A•LJ</a:t>
                      </a:r>
                      <a:r>
                        <a:rPr dirty="0" smtClean="0" sz="140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40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GRC&gt;LJP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3"/>
                        </a:spcBef>
                      </a:pPr>
                      <a:endParaRPr sz="1300"/>
                    </a:p>
                    <a:p>
                      <a:pPr algn="r" marR="220979">
                        <a:lnSpc>
                          <a:spcPts val="5025"/>
                        </a:lnSpc>
                        <a:tabLst>
                          <a:tab pos="812800" algn="l"/>
                          <a:tab pos="2247900" algn="l"/>
                        </a:tabLst>
                      </a:pPr>
                      <a:r>
                        <a:rPr dirty="0" smtClean="0" baseline="-1543" sz="10800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--</a:t>
                      </a:r>
                      <a:r>
                        <a:rPr dirty="0" smtClean="0" baseline="-1543" sz="10800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70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sz="1700" spc="2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1700" spc="-1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sz="170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.,</a:t>
                      </a:r>
                      <a:r>
                        <a:rPr dirty="0" smtClean="0" sz="170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1700" spc="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mtClean="0" sz="1700" spc="-24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HA'ALAUFULI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ctr" marL="7325359">
                        <a:lnSpc>
                          <a:spcPts val="280"/>
                        </a:lnSpc>
                        <a:tabLst>
                          <a:tab pos="8467725" algn="l"/>
                          <a:tab pos="9006840" algn="l"/>
                          <a:tab pos="9710420" algn="l"/>
                        </a:tabLst>
                      </a:pPr>
                      <a:r>
                        <a:rPr dirty="0" smtClean="0" baseline="42929" sz="1650" spc="-12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baseline="42929" sz="1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baseline="42929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IMATU'A</a:t>
                      </a:r>
                      <a:r>
                        <a:rPr dirty="0" smtClean="0" baseline="42929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700" spc="-5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mtClean="0" sz="170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70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90277" sz="1200" spc="0">
                          <a:solidFill>
                            <a:srgbClr val="757252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90277" sz="1200" spc="-112">
                          <a:solidFill>
                            <a:srgbClr val="75725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90277" sz="1200" spc="-22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90277" sz="1200" spc="-22">
                          <a:solidFill>
                            <a:srgbClr val="97937E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mtClean="0" baseline="90277" sz="1200" spc="22">
                          <a:solidFill>
                            <a:srgbClr val="757252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90277" sz="120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dirty="0" smtClean="0" baseline="90277" sz="1200" spc="-75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mtClean="0" baseline="90277" sz="12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90277" sz="12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1700" spc="1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mtClean="0" sz="1700" spc="-254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700" spc="-9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700" spc="14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1700" spc="135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1700" spc="-254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700" spc="-9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mtClean="0" sz="1700" spc="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algn="r" marR="1762760">
                        <a:lnSpc>
                          <a:spcPts val="860"/>
                        </a:lnSpc>
                      </a:pPr>
                      <a:r>
                        <a:rPr dirty="0" smtClean="0" sz="1700" spc="-65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mtClean="0" sz="170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AKE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6315075">
                        <a:lnSpc>
                          <a:spcPts val="919"/>
                        </a:lnSpc>
                        <a:tabLst>
                          <a:tab pos="8892540" algn="l"/>
                        </a:tabLst>
                      </a:pPr>
                      <a:r>
                        <a:rPr dirty="0" smtClean="0" sz="155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sz="1550" spc="7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550" spc="-12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55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MATU'A</a:t>
                      </a:r>
                      <a:r>
                        <a:rPr dirty="0" smtClean="0" sz="1550" spc="135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5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DI</a:t>
                      </a:r>
                      <a:r>
                        <a:rPr dirty="0" smtClean="0" sz="1550" spc="-9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550" spc="8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1550" spc="95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1550" spc="-195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5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CT	</a:t>
                      </a:r>
                      <a:r>
                        <a:rPr dirty="0" smtClean="0" baseline="-32828" sz="1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-32828" sz="1650" spc="-442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-32828" sz="1650" spc="-217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baseline="-32828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MA</a:t>
                      </a:r>
                      <a:r>
                        <a:rPr dirty="0" smtClean="0" baseline="-32828" sz="1650" spc="-104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baseline="-32828" sz="1650" spc="104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mtClean="0" baseline="-32828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baseline="-32828" sz="1650" spc="-52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baseline="-32828" sz="1650" spc="-19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baseline="-32828" sz="16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...</a:t>
                      </a:r>
                      <a:r>
                        <a:rPr dirty="0" smtClean="0" baseline="-32828" sz="1650" spc="-277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-32828" sz="16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,_.</a:t>
                      </a:r>
                      <a:endParaRPr baseline="-32828" sz="1650">
                        <a:latin typeface="Arial"/>
                        <a:cs typeface="Arial"/>
                      </a:endParaRPr>
                    </a:p>
                    <a:p>
                      <a:pPr marL="3938904">
                        <a:lnSpc>
                          <a:spcPts val="2105"/>
                        </a:lnSpc>
                        <a:tabLst>
                          <a:tab pos="4761230" algn="l"/>
                          <a:tab pos="7886700" algn="l"/>
                          <a:tab pos="9102725" algn="l"/>
                          <a:tab pos="10747375" algn="l"/>
                        </a:tabLst>
                      </a:pPr>
                      <a:r>
                        <a:rPr dirty="0" smtClean="0" sz="110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sz="1100" spc="1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1100" spc="-10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GO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100" spc="-395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mtClean="0" sz="1100" spc="-25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mtClean="0" sz="1700" spc="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mtClean="0" sz="1700" spc="-26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700" spc="1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mtClean="0" sz="1700" spc="13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mtClean="0" sz="170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dirty="0" smtClean="0" sz="170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700" spc="-225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700" spc="1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mtClean="0" sz="1700" spc="-325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700" spc="-4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baseline="3472" sz="10800" spc="-2895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sz="17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1700" spc="-75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baseline="3472" sz="10800" spc="-1477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·</a:t>
                      </a:r>
                      <a:r>
                        <a:rPr dirty="0" smtClean="0" sz="1700" spc="-254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7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CT</a:t>
                      </a:r>
                      <a:r>
                        <a:rPr dirty="0" smtClean="0" sz="17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950" spc="-50">
                          <a:solidFill>
                            <a:srgbClr val="AA798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950" spc="0">
                          <a:solidFill>
                            <a:srgbClr val="BC979A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950" spc="-275">
                          <a:solidFill>
                            <a:srgbClr val="BC979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550" spc="-155">
                          <a:solidFill>
                            <a:srgbClr val="AA7980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sz="1550" spc="65">
                          <a:solidFill>
                            <a:srgbClr val="BC979A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mtClean="0" sz="1550" spc="0">
                          <a:solidFill>
                            <a:srgbClr val="AA7980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sz="1550" spc="30">
                          <a:solidFill>
                            <a:srgbClr val="AA798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1550" spc="0">
                          <a:solidFill>
                            <a:srgbClr val="BC979A"/>
                          </a:solidFill>
                          <a:latin typeface="Times New Roman"/>
                          <a:cs typeface="Times New Roman"/>
                        </a:rPr>
                        <a:t>"'</a:t>
                      </a:r>
                      <a:r>
                        <a:rPr dirty="0" smtClean="0" sz="1550" spc="0">
                          <a:solidFill>
                            <a:srgbClr val="BC979A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1550" spc="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sz="1550" spc="-6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oK</a:t>
                      </a:r>
                      <a:r>
                        <a:rPr dirty="0" smtClean="0" sz="1100" spc="-2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·</a:t>
                      </a:r>
                      <a:r>
                        <a:rPr dirty="0" smtClean="0" sz="1100" spc="-20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1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-12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100" spc="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35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mtClean="0" sz="1100" spc="5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sz="1100" spc="-5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vA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6287770">
                        <a:lnSpc>
                          <a:spcPts val="935"/>
                        </a:lnSpc>
                        <a:tabLst>
                          <a:tab pos="7724775" algn="l"/>
                          <a:tab pos="9257665" algn="l"/>
                          <a:tab pos="9906635" algn="l"/>
                          <a:tab pos="10582910" algn="l"/>
                          <a:tab pos="11350625" algn="l"/>
                        </a:tabLst>
                      </a:pPr>
                      <a:r>
                        <a:rPr dirty="0" smtClean="0" baseline="25252" sz="1650" spc="3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baseline="25252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baseline="25252" sz="1650" spc="1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mtClean="0" baseline="25252" sz="1650" spc="-397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baseline="25252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S.I</a:t>
                      </a:r>
                      <a:r>
                        <a:rPr dirty="0" smtClean="0" baseline="25252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3472" sz="3600" spc="-1702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baseline="42929" sz="1650" spc="-277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baseline="42929" sz="1650" spc="-1597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baseline="-3472" sz="3600" spc="-577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-3472" sz="3600" spc="-644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baseline="42929" sz="1650" spc="-1012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baseline="-3472" sz="3600" spc="-82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·</a:t>
                      </a:r>
                      <a:r>
                        <a:rPr dirty="0" smtClean="0" baseline="42929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baseline="42929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700" spc="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sz="1700" spc="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1700" spc="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mtClean="0" sz="1700" spc="0">
                          <a:solidFill>
                            <a:srgbClr val="3F44BD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TU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-25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Y.</a:t>
                      </a:r>
                      <a:r>
                        <a:rPr dirty="0" smtClean="0" sz="1100" spc="-15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!</a:t>
                      </a:r>
                      <a:r>
                        <a:rPr dirty="0" smtClean="0" sz="1100" spc="-17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§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r" marR="1235075">
                        <a:lnSpc>
                          <a:spcPts val="965"/>
                        </a:lnSpc>
                        <a:tabLst>
                          <a:tab pos="913765" algn="l"/>
                        </a:tabLst>
                      </a:pPr>
                      <a:r>
                        <a:rPr dirty="0" smtClean="0" sz="110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UTUI</a:t>
                      </a:r>
                      <a:r>
                        <a:rPr dirty="0" smtClean="0" sz="110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HOUMA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700"/>
                        </a:lnSpc>
                        <a:spcBef>
                          <a:spcPts val="3"/>
                        </a:spcBef>
                      </a:pPr>
                      <a:endParaRPr sz="70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/>
                    </a:p>
                    <a:p>
                      <a:pPr algn="r" marR="586740">
                        <a:lnSpc>
                          <a:spcPts val="1220"/>
                        </a:lnSpc>
                        <a:tabLst>
                          <a:tab pos="502284" algn="l"/>
                          <a:tab pos="1427480" algn="l"/>
                        </a:tabLst>
                      </a:pPr>
                      <a:r>
                        <a:rPr dirty="0" smtClean="0" sz="1100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100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dirty="0" smtClean="0" sz="1100" spc="8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KOLOA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-;?.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ctr" marL="3206750">
                        <a:lnSpc>
                          <a:spcPts val="775"/>
                        </a:lnSpc>
                        <a:tabLst>
                          <a:tab pos="4908550" algn="l"/>
                          <a:tab pos="5721985" algn="l"/>
                          <a:tab pos="6462395" algn="l"/>
                          <a:tab pos="7614284" algn="l"/>
                          <a:tab pos="8226425" algn="l"/>
                          <a:tab pos="9578975" algn="l"/>
                          <a:tab pos="10785475" algn="l"/>
                          <a:tab pos="11205845" algn="l"/>
                        </a:tabLst>
                      </a:pPr>
                      <a:r>
                        <a:rPr dirty="0" smtClean="0" sz="140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;-;;</a:t>
                      </a:r>
                      <a:r>
                        <a:rPr dirty="0" smtClean="0" sz="1400" spc="-12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4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;,-:,</a:t>
                      </a:r>
                      <a:r>
                        <a:rPr dirty="0" smtClean="0" sz="1400" spc="-12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4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-·k•</a:t>
                      </a:r>
                      <a:r>
                        <a:rPr dirty="0" smtClean="0" sz="14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TU</a:t>
                      </a:r>
                      <a:r>
                        <a:rPr dirty="0" smtClean="0" sz="1100" spc="7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75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mtClean="0" sz="1100" spc="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100" spc="-145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'UT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AK</a:t>
                      </a:r>
                      <a:r>
                        <a:rPr dirty="0" smtClean="0" sz="1100" spc="-14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sz="1100" spc="1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300" spc="3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7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-195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AFU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4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!'!:-'</a:t>
                      </a:r>
                      <a:r>
                        <a:rPr dirty="0" smtClean="0" sz="1400" spc="-2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4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</a:t>
                      </a:r>
                      <a:r>
                        <a:rPr dirty="0" smtClean="0" sz="14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4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400" spc="-29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4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400" spc="-22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400" spc="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.	</a:t>
                      </a:r>
                      <a:r>
                        <a:rPr dirty="0" smtClean="0" sz="14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.....</a:t>
                      </a:r>
                      <a:r>
                        <a:rPr dirty="0" smtClean="0" sz="1400" spc="-21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6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588135">
                        <a:lnSpc>
                          <a:spcPts val="1080"/>
                        </a:lnSpc>
                        <a:tabLst>
                          <a:tab pos="2705100" algn="l"/>
                          <a:tab pos="5867400" algn="l"/>
                          <a:tab pos="7219950" algn="l"/>
                        </a:tabLst>
                      </a:pPr>
                      <a:r>
                        <a:rPr dirty="0" smtClean="0" baseline="22727" sz="1650" spc="-163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dirty="0" smtClean="0" baseline="-23391" sz="5700" spc="-3525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baseline="22727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mtClean="0" baseline="22727" sz="1650" spc="-7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baseline="22727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mtClean="0" baseline="22727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5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Luftn"</a:t>
                      </a:r>
                      <a:r>
                        <a:rPr dirty="0" smtClean="0" sz="550" spc="2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dirty="0" smtClean="0" sz="5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OkO</a:t>
                      </a:r>
                      <a:r>
                        <a:rPr dirty="0" smtClean="0" sz="5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550" spc="35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550" spc="3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mtClean="0" sz="5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mtClean="0" sz="5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17676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TA</a:t>
                      </a:r>
                      <a:r>
                        <a:rPr dirty="0" smtClean="0" baseline="17676" sz="1650" spc="-202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baseline="-17056" sz="8550" spc="-2797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baseline="17676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IHAU</a:t>
                      </a:r>
                      <a:r>
                        <a:rPr dirty="0" smtClean="0" baseline="17676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16203" sz="10800" spc="0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-­</a:t>
                      </a:r>
                      <a:endParaRPr baseline="-16203" sz="10800">
                        <a:latin typeface="Arial"/>
                        <a:cs typeface="Arial"/>
                      </a:endParaRPr>
                    </a:p>
                    <a:p>
                      <a:pPr marL="3920490">
                        <a:lnSpc>
                          <a:spcPts val="994"/>
                        </a:lnSpc>
                        <a:tabLst>
                          <a:tab pos="8133715" algn="l"/>
                        </a:tabLst>
                      </a:pPr>
                      <a:r>
                        <a:rPr dirty="0" smtClean="0" baseline="3527" sz="472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baseline="3527" sz="4725" spc="-637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3527" sz="47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-·-</a:t>
                      </a:r>
                      <a:r>
                        <a:rPr dirty="0" smtClean="0" baseline="3527" sz="4725" spc="7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baseline="3527" sz="4725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....</a:t>
                      </a:r>
                      <a:r>
                        <a:rPr dirty="0" smtClean="0" baseline="3527" sz="4725" spc="-85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3527" sz="47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Ia</a:t>
                      </a:r>
                      <a:r>
                        <a:rPr dirty="0" smtClean="0" baseline="3527" sz="47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-39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dirty="0" smtClean="0" sz="1100" spc="5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1100" spc="-395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mtClean="0" sz="1100" spc="-204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"</a:t>
                      </a:r>
                      <a:r>
                        <a:rPr dirty="0" smtClean="0" sz="1100" spc="-275">
                          <a:solidFill>
                            <a:srgbClr val="822B3B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mtClean="0" sz="1100" spc="-30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oLO'UA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ctr" marL="2811780">
                        <a:lnSpc>
                          <a:spcPts val="2310"/>
                        </a:lnSpc>
                        <a:tabLst>
                          <a:tab pos="7143750" algn="l"/>
                        </a:tabLst>
                      </a:pPr>
                      <a:r>
                        <a:rPr dirty="0" smtClean="0" sz="110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OTEA</a:t>
                      </a:r>
                      <a:r>
                        <a:rPr dirty="0" smtClean="0" sz="1100" spc="6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2886" sz="5775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baseline="2886" sz="5775">
                        <a:latin typeface="Arial"/>
                        <a:cs typeface="Arial"/>
                      </a:endParaRPr>
                    </a:p>
                    <a:p>
                      <a:pPr algn="ctr" marL="3783329">
                        <a:lnSpc>
                          <a:spcPts val="525"/>
                        </a:lnSpc>
                      </a:pPr>
                      <a:r>
                        <a:rPr dirty="0" smtClean="0" sz="110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PANGAIMOTU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r" marR="584835">
                        <a:lnSpc>
                          <a:spcPts val="1580"/>
                        </a:lnSpc>
                        <a:tabLst>
                          <a:tab pos="3070225" algn="l"/>
                          <a:tab pos="5967730" algn="l"/>
                          <a:tab pos="7799705" algn="l"/>
                        </a:tabLst>
                      </a:pPr>
                      <a:r>
                        <a:rPr dirty="0" smtClean="0" baseline="2525" sz="1650" spc="-1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baseline="2525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UAPAP</a:t>
                      </a:r>
                      <a:r>
                        <a:rPr dirty="0" smtClean="0" baseline="2525" sz="1650" spc="-1057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mtClean="0" baseline="-25000" sz="15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-··</a:t>
                      </a:r>
                      <a:r>
                        <a:rPr dirty="0" smtClean="0" baseline="-25000" sz="15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#"&gt;,..no-.•</a:t>
                      </a:r>
                      <a:r>
                        <a:rPr dirty="0" smtClean="0" baseline="-25000" sz="15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16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...</a:t>
                      </a:r>
                      <a:r>
                        <a:rPr dirty="0" smtClean="0" sz="1600" spc="-39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600" spc="-15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mtClean="0" sz="16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PANG</a:t>
                      </a:r>
                      <a:r>
                        <a:rPr dirty="0" smtClean="0" sz="1600" spc="12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600" spc="-19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600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MOTU</a:t>
                      </a:r>
                      <a:r>
                        <a:rPr dirty="0" smtClean="0" sz="1600" spc="5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6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DIST</a:t>
                      </a:r>
                      <a:r>
                        <a:rPr dirty="0" smtClean="0" sz="1600" spc="9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1600" spc="-19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6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CT</a:t>
                      </a:r>
                      <a:r>
                        <a:rPr dirty="0" smtClean="0" sz="16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22727" sz="1650" spc="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baseline="-22727" sz="1650" spc="-44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-22727" sz="1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baseline="-22727" sz="1650" spc="67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dirty="0" smtClean="0" baseline="-22727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mtClean="0" baseline="-22727" sz="165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36324" sz="1950" spc="-104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500" spc="-11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baseline="-36324" sz="1950" spc="-322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"</a:t>
                      </a:r>
                      <a:r>
                        <a:rPr dirty="0" smtClean="0" sz="5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'</a:t>
                      </a:r>
                      <a:r>
                        <a:rPr dirty="0" smtClean="0" sz="500" spc="-25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dirty="0" smtClean="0" baseline="-36324" sz="19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baseline="-36324" sz="1950" spc="-45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500" spc="-2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mtClean="0" sz="500" spc="-204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baseline="-36324" sz="1950" spc="-97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500" spc="-25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mtClean="0" baseline="-36324" sz="1950" spc="-44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500" spc="-13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'</a:t>
                      </a:r>
                      <a:r>
                        <a:rPr dirty="0" smtClean="0" baseline="-36324" sz="1950" spc="-217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500" spc="-9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baseline="-36324" sz="1950" spc="-135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-12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baseline="-36324" sz="1950" spc="-135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500" spc="-22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mtClean="0" baseline="-36324" sz="1950" spc="-345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dirty="0" smtClean="0" sz="500" spc="-8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mtClean="0" baseline="-36324" sz="1950" spc="-209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500" spc="-33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mtClean="0" baseline="-36324" sz="1950" spc="-1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.1</a:t>
                      </a: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 marL="2954655">
                        <a:lnSpc>
                          <a:spcPts val="1135"/>
                        </a:lnSpc>
                        <a:tabLst>
                          <a:tab pos="4352925" algn="l"/>
                          <a:tab pos="5723890" algn="l"/>
                          <a:tab pos="10037445" algn="l"/>
                        </a:tabLst>
                      </a:pPr>
                      <a:r>
                        <a:rPr dirty="0" smtClean="0" sz="110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mtClean="0" sz="1100" spc="-8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TA</a:t>
                      </a:r>
                      <a:r>
                        <a:rPr dirty="0" smtClean="0" sz="1100" spc="-16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MAKA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22727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FALEVA</a:t>
                      </a:r>
                      <a:r>
                        <a:rPr dirty="0" smtClean="0" baseline="-22727" sz="1650" spc="82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baseline="-22727" sz="1650" spc="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-22727" sz="1650" spc="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5555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t&lt;.f"',t-"'A</a:t>
                      </a:r>
                      <a:r>
                        <a:rPr dirty="0" smtClean="0" baseline="5555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33333" sz="7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tal'""'o-M.I</a:t>
                      </a:r>
                      <a:endParaRPr baseline="-33333" sz="750">
                        <a:latin typeface="Times New Roman"/>
                        <a:cs typeface="Times New Roman"/>
                      </a:endParaRPr>
                    </a:p>
                    <a:p>
                      <a:pPr marL="356235">
                        <a:lnSpc>
                          <a:spcPts val="345"/>
                        </a:lnSpc>
                        <a:tabLst>
                          <a:tab pos="1109980" algn="l"/>
                          <a:tab pos="2840990" algn="l"/>
                          <a:tab pos="4231005" algn="l"/>
                          <a:tab pos="5300345" algn="l"/>
                          <a:tab pos="6068060" algn="l"/>
                        </a:tabLst>
                      </a:pPr>
                      <a:r>
                        <a:rPr dirty="0" smtClean="0" baseline="22222" sz="75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l"l</a:t>
                      </a:r>
                      <a:r>
                        <a:rPr dirty="0" smtClean="0" baseline="22222" sz="75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dirty="0" smtClean="0" baseline="22222" sz="750" spc="-52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22222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baseline="22222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dirty="0" smtClean="0" baseline="22222" sz="750" spc="-52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22222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baseline="22222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80246" sz="675" spc="-772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mtClean="0" baseline="1501" sz="2775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</a:t>
                      </a:r>
                      <a:r>
                        <a:rPr dirty="0" smtClean="0" baseline="1501" sz="2775" spc="-322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80246" sz="675" spc="-58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dirty="0" smtClean="0" baseline="1501" sz="2775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1501" sz="2775" spc="-22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80246" sz="675" spc="-5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1501" sz="2775" spc="-33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80246" sz="675" spc="-21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mtClean="0" baseline="1501" sz="2775" spc="-142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2314" sz="18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2314" sz="1800" spc="-27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80246" sz="675" spc="-62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mtClean="0" baseline="2314" sz="18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2314" sz="1800" spc="-22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80246" sz="675" spc="-419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mtClean="0" baseline="2314" sz="18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2314" sz="1800" spc="-24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80246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..</a:t>
                      </a:r>
                      <a:r>
                        <a:rPr dirty="0" smtClean="0" baseline="80246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35714" sz="1050" spc="-50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mtClean="0" sz="1100" spc="-13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35714" sz="1050" spc="-72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dirty="0" smtClean="0" sz="11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-24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baseline="35714" sz="1050" spc="-18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35714" sz="1050" spc="-85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dirty="0" smtClean="0" sz="11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-23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baseline="35714" sz="1050" spc="-5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mtClean="0" sz="1100" spc="-33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baseline="35714" sz="1050" spc="-21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mtClean="0" sz="11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_,</a:t>
                      </a:r>
                      <a:r>
                        <a:rPr dirty="0" smtClean="0" sz="11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1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18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mtClean="0" sz="1100" spc="7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100" spc="8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35714" sz="1050" spc="0">
                          <a:solidFill>
                            <a:srgbClr val="E11A26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baseline="35714" sz="1050" spc="0">
                          <a:solidFill>
                            <a:srgbClr val="E11A26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22222" sz="7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mtClean="0" baseline="22222" sz="7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\</a:t>
                      </a:r>
                      <a:r>
                        <a:rPr dirty="0" smtClean="0" baseline="22222" sz="7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22222" sz="750" spc="-7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22222" sz="7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k'-</a:t>
                      </a:r>
                      <a:r>
                        <a:rPr dirty="0" smtClean="0" baseline="22222" sz="7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22222" sz="750" spc="0">
                          <a:solidFill>
                            <a:srgbClr val="E11A26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endParaRPr baseline="22222" sz="750">
                        <a:latin typeface="Times New Roman"/>
                        <a:cs typeface="Times New Roman"/>
                      </a:endParaRPr>
                    </a:p>
                    <a:p>
                      <a:pPr marL="346710">
                        <a:lnSpc>
                          <a:spcPts val="395"/>
                        </a:lnSpc>
                        <a:tabLst>
                          <a:tab pos="6424930" algn="l"/>
                        </a:tabLst>
                      </a:pPr>
                      <a:r>
                        <a:rPr dirty="0" smtClean="0" sz="45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mtClean="0" sz="45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dirty="0" smtClean="0" sz="450" spc="-5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4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OU&lt;Dh</a:t>
                      </a:r>
                      <a:r>
                        <a:rPr dirty="0" smtClean="0" sz="450" spc="1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dirty="0" smtClean="0" sz="4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450" spc="-5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4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•k­</a:t>
                      </a:r>
                      <a:r>
                        <a:rPr dirty="0" smtClean="0" sz="4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20202" sz="8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baseline="20202" sz="825" spc="-15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20202" sz="825" spc="-6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dirty="0" smtClean="0" baseline="20202" sz="8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1..</a:t>
                      </a:r>
                      <a:r>
                        <a:rPr dirty="0" smtClean="0" baseline="20202" sz="825" spc="-97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baseline="20202" sz="825" spc="-217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baseline="20202" sz="825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baseline="20202" sz="825">
                        <a:latin typeface="Arial"/>
                        <a:cs typeface="Arial"/>
                      </a:endParaRPr>
                    </a:p>
                    <a:p>
                      <a:pPr algn="ctr" marL="0" marR="1661160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2869565" algn="l"/>
                        </a:tabLst>
                      </a:pPr>
                      <a:r>
                        <a:rPr dirty="0" smtClean="0" baseline="-18018" sz="27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:.'7::!</a:t>
                      </a:r>
                      <a:r>
                        <a:rPr dirty="0" smtClean="0" baseline="-18018" sz="27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18018" sz="2775" spc="-3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20202" sz="2475" spc="-15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mtClean="0" baseline="-20202" sz="2475" spc="0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baseline="-20202" sz="2475" spc="44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baseline="-20202" sz="2475" spc="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mtClean="0" baseline="-20202" sz="2475" spc="277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700" spc="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mtClean="0" sz="1700" spc="-135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7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700" spc="5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1700" spc="-4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1700" spc="-254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7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CT</a:t>
                      </a:r>
                      <a:r>
                        <a:rPr dirty="0" smtClean="0" sz="17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KAPA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421890">
                        <a:lnSpc>
                          <a:spcPts val="1735"/>
                        </a:lnSpc>
                        <a:tabLst>
                          <a:tab pos="5455920" algn="l"/>
                        </a:tabLst>
                      </a:pPr>
                      <a:r>
                        <a:rPr dirty="0" smtClean="0" baseline="40404" sz="165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OVA</a:t>
                      </a:r>
                      <a:r>
                        <a:rPr dirty="0" smtClean="0" baseline="40404" sz="1650" spc="-1289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dirty="0" smtClean="0" baseline="-16239" sz="4875" spc="-2054">
                          <a:solidFill>
                            <a:srgbClr val="E11A26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40404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baseline="40404" sz="165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8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...........</a:t>
                      </a:r>
                      <a:r>
                        <a:rPr dirty="0" smtClean="0" sz="1850" spc="-29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1850" spc="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3230245">
                        <a:lnSpc>
                          <a:spcPts val="560"/>
                        </a:lnSpc>
                      </a:pPr>
                      <a:r>
                        <a:rPr dirty="0" smtClean="0" sz="1100" spc="-28700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TA</a:t>
                      </a:r>
                      <a:r>
                        <a:rPr dirty="0" smtClean="0" sz="1100" spc="-16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mtClean="0" sz="1100" spc="-7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GA</a:t>
                      </a:r>
                      <a:r>
                        <a:rPr dirty="0" smtClean="0" sz="1100" spc="-15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100" spc="-114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1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ctr" marL="3197860">
                        <a:lnSpc>
                          <a:spcPts val="805"/>
                        </a:lnSpc>
                      </a:pPr>
                      <a:r>
                        <a:rPr dirty="0" smtClean="0" sz="80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••</a:t>
                      </a:r>
                      <a:r>
                        <a:rPr dirty="0" smtClean="0" sz="800" spc="-2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sz="8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800" spc="-12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8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no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2828290">
                        <a:lnSpc>
                          <a:spcPts val="475"/>
                        </a:lnSpc>
                      </a:pPr>
                      <a:r>
                        <a:rPr dirty="0" smtClean="0" sz="50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NgMu</a:t>
                      </a:r>
                      <a:r>
                        <a:rPr dirty="0" smtClean="0" sz="50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00" spc="-5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l•l,..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00" spc="6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algn="ctr" marL="47625">
                        <a:lnSpc>
                          <a:spcPts val="270"/>
                        </a:lnSpc>
                      </a:pPr>
                      <a:r>
                        <a:rPr dirty="0" smtClean="0" sz="60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60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dirty="0" smtClean="0" sz="600" spc="-3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·c.v</a:t>
                      </a:r>
                      <a:r>
                        <a:rPr dirty="0" smtClean="0" sz="600" spc="-5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KA</a:t>
                      </a:r>
                      <a:r>
                        <a:rPr dirty="0" smtClean="0" sz="600" spc="-1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ot".eo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algn="r" marR="1720214">
                        <a:lnSpc>
                          <a:spcPts val="730"/>
                        </a:lnSpc>
                        <a:tabLst>
                          <a:tab pos="1590040" algn="l"/>
                          <a:tab pos="3600450" algn="l"/>
                        </a:tabLst>
                      </a:pPr>
                      <a:r>
                        <a:rPr dirty="0" smtClean="0" baseline="6944" sz="60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.......</a:t>
                      </a:r>
                      <a:r>
                        <a:rPr dirty="0" smtClean="0" baseline="6944" sz="600" spc="-16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baseline="6944" sz="6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mtClean="0" baseline="6944" sz="6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'1</a:t>
                      </a:r>
                      <a:r>
                        <a:rPr dirty="0" smtClean="0" baseline="6944" sz="6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12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••"-•'•"""'	</a:t>
                      </a:r>
                      <a:r>
                        <a:rPr dirty="0" smtClean="0" baseline="-11904" sz="10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,;:o,...</a:t>
                      </a:r>
                      <a:r>
                        <a:rPr dirty="0" smtClean="0" baseline="-11904" sz="1050" spc="75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dirty="0" smtClean="0" baseline="-11904" sz="1050" spc="-67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mtClean="0" baseline="-11904" sz="10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•-..</a:t>
                      </a:r>
                      <a:r>
                        <a:rPr dirty="0" smtClean="0" baseline="-11904" sz="1050" spc="-179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11904" sz="10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u-..g•</a:t>
                      </a:r>
                      <a:endParaRPr baseline="-11904" sz="1050">
                        <a:latin typeface="Times New Roman"/>
                        <a:cs typeface="Times New Roman"/>
                      </a:endParaRPr>
                    </a:p>
                    <a:p>
                      <a:pPr algn="r" marR="2035810">
                        <a:lnSpc>
                          <a:spcPts val="969"/>
                        </a:lnSpc>
                      </a:pPr>
                      <a:r>
                        <a:rPr dirty="0" smtClean="0" sz="115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.................</a:t>
                      </a:r>
                      <a:r>
                        <a:rPr dirty="0" smtClean="0" sz="115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800"/>
                        </a:lnSpc>
                        <a:spcBef>
                          <a:spcPts val="8"/>
                        </a:spcBef>
                      </a:pPr>
                      <a:endParaRPr sz="800"/>
                    </a:p>
                    <a:p>
                      <a:pPr marL="2284730">
                        <a:lnSpc>
                          <a:spcPts val="825"/>
                        </a:lnSpc>
                      </a:pPr>
                      <a:r>
                        <a:rPr dirty="0" smtClean="0" sz="160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,.,</a:t>
                      </a:r>
                      <a:r>
                        <a:rPr dirty="0" smtClean="0" sz="1600" spc="-114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6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...</a:t>
                      </a:r>
                      <a:r>
                        <a:rPr dirty="0" smtClean="0" sz="1650" spc="-3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8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8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_</a:t>
                      </a:r>
                      <a:r>
                        <a:rPr dirty="0" smtClean="0" sz="800" spc="-9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18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.....</a:t>
                      </a:r>
                      <a:r>
                        <a:rPr dirty="0" smtClean="0" sz="1800" spc="10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28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..</a:t>
                      </a: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algn="ctr" marL="0" marR="1602105">
                        <a:lnSpc>
                          <a:spcPts val="254"/>
                        </a:lnSpc>
                      </a:pPr>
                      <a:r>
                        <a:rPr dirty="0" smtClean="0" sz="50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I,</a:t>
                      </a:r>
                      <a:r>
                        <a:rPr dirty="0" smtClean="0" sz="500" spc="1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.....</a:t>
                      </a:r>
                      <a:r>
                        <a:rPr dirty="0" smtClean="0" sz="500" spc="-12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0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,.._</a:t>
                      </a:r>
                      <a:r>
                        <a:rPr dirty="0" smtClean="0" sz="500" spc="-5">
                          <a:solidFill>
                            <a:srgbClr val="919EA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algn="ctr" marL="0" marR="1590040">
                        <a:lnSpc>
                          <a:spcPts val="680"/>
                        </a:lnSpc>
                      </a:pPr>
                      <a:r>
                        <a:rPr dirty="0" smtClean="0" sz="65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.......</a:t>
                      </a:r>
                      <a:r>
                        <a:rPr dirty="0" smtClean="0" sz="650" spc="-16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u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algn="ctr" marR="1724660">
                        <a:lnSpc>
                          <a:spcPts val="1285"/>
                        </a:lnSpc>
                        <a:spcBef>
                          <a:spcPts val="495"/>
                        </a:spcBef>
                        <a:tabLst>
                          <a:tab pos="4852670" algn="l"/>
                        </a:tabLst>
                      </a:pPr>
                      <a:r>
                        <a:rPr dirty="0" smtClean="0" baseline="-22727" sz="165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'"''</a:t>
                      </a:r>
                      <a:r>
                        <a:rPr dirty="0" smtClean="0" baseline="-22727" sz="1650" spc="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22727" sz="16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na</a:t>
                      </a:r>
                      <a:r>
                        <a:rPr dirty="0" smtClean="0" baseline="-22727" sz="16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4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*'-L.O.t.</a:t>
                      </a:r>
                      <a:r>
                        <a:rPr dirty="0" smtClean="0" sz="450" spc="-1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mtClean="0" sz="4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'</a:t>
                      </a:r>
                      <a:r>
                        <a:rPr dirty="0" smtClean="0" sz="450" spc="-45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dirty="0" smtClean="0" sz="450" spc="-95">
                          <a:solidFill>
                            <a:srgbClr val="01030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450" spc="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mtClean="0" sz="450" spc="1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4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l'&lt;o&lt;,-.1</a:t>
                      </a: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27635">
                        <a:lnSpc>
                          <a:spcPts val="875"/>
                        </a:lnSpc>
                        <a:tabLst>
                          <a:tab pos="5428615" algn="l"/>
                          <a:tab pos="7155815" algn="l"/>
                        </a:tabLst>
                      </a:pPr>
                      <a:r>
                        <a:rPr dirty="0" smtClean="0" baseline="-31165" sz="3075">
                          <a:solidFill>
                            <a:srgbClr val="010305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baseline="-31165" sz="3075" spc="-502">
                          <a:solidFill>
                            <a:srgbClr val="01030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31165" sz="3075" spc="0">
                          <a:solidFill>
                            <a:srgbClr val="151A1F"/>
                          </a:solidFill>
                          <a:latin typeface="Times New Roman"/>
                          <a:cs typeface="Times New Roman"/>
                        </a:rPr>
                        <a:t>EGE</a:t>
                      </a:r>
                      <a:r>
                        <a:rPr dirty="0" smtClean="0" baseline="-31165" sz="3075" spc="-434">
                          <a:solidFill>
                            <a:srgbClr val="151A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31165" sz="3075" spc="0">
                          <a:solidFill>
                            <a:srgbClr val="010305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mtClean="0" baseline="-31165" sz="3075" spc="-179">
                          <a:solidFill>
                            <a:srgbClr val="01030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31165" sz="3075" spc="0">
                          <a:solidFill>
                            <a:srgbClr val="151A1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mtClean="0" baseline="-31165" sz="3075" spc="-434">
                          <a:solidFill>
                            <a:srgbClr val="151A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31165" sz="3075" spc="0">
                          <a:solidFill>
                            <a:srgbClr val="363F46"/>
                          </a:solidFill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dirty="0" smtClean="0" baseline="-31165" sz="3075" spc="0">
                          <a:solidFill>
                            <a:srgbClr val="363F46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-11904" sz="1050" spc="-62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baseline="-34722" sz="12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-34722" sz="1200" spc="-24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11904" sz="1050" spc="-359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dirty="0" smtClean="0" baseline="-34722" sz="1200" spc="-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-11904" sz="1050" spc="-26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baseline="-34722" sz="1200" spc="-172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-11904" sz="1050" spc="-16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baseline="-34722" sz="1200" spc="-27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-11904" sz="1050" spc="-13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!</a:t>
                      </a:r>
                      <a:r>
                        <a:rPr dirty="0" smtClean="0" baseline="-34722" sz="1200" spc="-30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11904" sz="1050" spc="-11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mtClean="0" baseline="-34722" sz="1200" spc="-14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11904" sz="1050" spc="-45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mtClean="0" baseline="-34722" sz="12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34722" sz="1200" spc="-5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11904" sz="1050" spc="-39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-34722" sz="1200" spc="-12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34722" sz="1200" spc="-38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mtClean="0" baseline="-11904" sz="10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•::w&gt;</a:t>
                      </a:r>
                      <a:r>
                        <a:rPr dirty="0" smtClean="0" baseline="-11904" sz="10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5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dirty="0" smtClean="0" sz="550" spc="-3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5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l!l</a:t>
                      </a:r>
                      <a:r>
                        <a:rPr dirty="0" smtClean="0" sz="550" spc="-1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mtClean="0" sz="550" spc="2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sz="55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f"_..U.</a:t>
                      </a:r>
                      <a:r>
                        <a:rPr dirty="0" smtClean="0" sz="550" spc="-35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dirty="0" smtClean="0" sz="5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sz="5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8278">
                      <a:solidFill>
                        <a:srgbClr val="A0B3B8"/>
                      </a:solidFill>
                      <a:prstDash val="solid"/>
                    </a:lnL>
                    <a:lnR w="27418">
                      <a:solidFill>
                        <a:srgbClr val="181C1F"/>
                      </a:solidFill>
                      <a:prstDash val="solid"/>
                    </a:lnR>
                    <a:lnT w="9139">
                      <a:solidFill>
                        <a:srgbClr val="232F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6527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mtClean="0" sz="1100" spc="-20">
                          <a:solidFill>
                            <a:srgbClr val="3F44BD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SOLAR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4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PUMP</a:t>
                      </a:r>
                      <a:r>
                        <a:rPr dirty="0" smtClean="0" sz="1100" spc="75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SYSTE</a:t>
                      </a:r>
                      <a:r>
                        <a:rPr dirty="0" smtClean="0" sz="1100" spc="-204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11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100" spc="1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SITES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mtClean="0" sz="1100" spc="-85">
                          <a:solidFill>
                            <a:srgbClr val="E11A2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SOLAR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4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FREEZER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15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SYSTE</a:t>
                      </a:r>
                      <a:r>
                        <a:rPr dirty="0" smtClean="0" sz="1100" spc="-204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11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100" spc="1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SITES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38150">
                        <a:lnSpc>
                          <a:spcPts val="1235"/>
                        </a:lnSpc>
                      </a:pPr>
                      <a:r>
                        <a:rPr dirty="0" smtClean="0" sz="1150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mtClean="0" sz="1150" spc="85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 spc="7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dirty="0" smtClean="0" sz="1100" spc="-26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-2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TI</a:t>
                      </a:r>
                      <a:r>
                        <a:rPr dirty="0" smtClean="0" sz="1100" spc="2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mtClean="0" sz="1100" spc="5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SHS</a:t>
                      </a:r>
                      <a:r>
                        <a:rPr dirty="0" smtClean="0" sz="1100" spc="5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3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-7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66090" indent="-384175">
                        <a:lnSpc>
                          <a:spcPct val="100000"/>
                        </a:lnSpc>
                        <a:spcBef>
                          <a:spcPts val="250"/>
                        </a:spcBef>
                        <a:buClr>
                          <a:srgbClr val="24AC4F"/>
                        </a:buClr>
                        <a:buFont typeface="Arial"/>
                        <a:buChar char="•"/>
                        <a:tabLst>
                          <a:tab pos="466090" algn="l"/>
                        </a:tabLst>
                      </a:pP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TPL</a:t>
                      </a:r>
                      <a:r>
                        <a:rPr dirty="0" smtClean="0" sz="1100" spc="9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-7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1100" spc="2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1100" spc="-195">
                          <a:solidFill>
                            <a:srgbClr val="151A1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2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NAL</a:t>
                      </a:r>
                      <a:r>
                        <a:rPr dirty="0" smtClean="0" sz="1100" spc="-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MAI</a:t>
                      </a:r>
                      <a:r>
                        <a:rPr dirty="0" smtClean="0" sz="1100" spc="-4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100" spc="10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mtClean="0" sz="1100" spc="8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1100" spc="-19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algn="ctr" marL="0" marR="31686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mtClean="0" sz="110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110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dirty="0" smtClean="0" sz="1100" spc="4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STI</a:t>
                      </a:r>
                      <a:r>
                        <a:rPr dirty="0" smtClean="0" sz="1100" spc="-16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5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mtClean="0" sz="1100" spc="6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SPS</a:t>
                      </a:r>
                      <a:r>
                        <a:rPr dirty="0" smtClean="0" sz="1100" spc="3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SYSTE</a:t>
                      </a:r>
                      <a:r>
                        <a:rPr dirty="0" smtClean="0" sz="1100" spc="-13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1100" spc="-110">
                          <a:solidFill>
                            <a:srgbClr val="242F34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dirty="0" smtClean="0" sz="110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8278">
                      <a:solidFill>
                        <a:srgbClr val="A0B3B8"/>
                      </a:solidFill>
                      <a:prstDash val="solid"/>
                    </a:lnL>
                    <a:lnR w="18278">
                      <a:solidFill>
                        <a:srgbClr val="2B343B"/>
                      </a:solidFill>
                      <a:prstDash val="solid"/>
                    </a:lnR>
                    <a:lnT w="18278">
                      <a:solidFill>
                        <a:srgbClr val="677780"/>
                      </a:solidFill>
                      <a:prstDash val="solid"/>
                    </a:lnT>
                    <a:lnB w="9139">
                      <a:solidFill>
                        <a:srgbClr val="2834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29235">
                        <a:lnSpc>
                          <a:spcPts val="2500"/>
                        </a:lnSpc>
                        <a:tabLst>
                          <a:tab pos="1115695" algn="l"/>
                          <a:tab pos="5073015" algn="l"/>
                          <a:tab pos="5749290" algn="l"/>
                          <a:tab pos="6142355" algn="l"/>
                          <a:tab pos="7632065" algn="l"/>
                        </a:tabLst>
                      </a:pPr>
                      <a:r>
                        <a:rPr dirty="0" smtClean="0" baseline="-3144" sz="39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.....</a:t>
                      </a:r>
                      <a:r>
                        <a:rPr dirty="0" smtClean="0" baseline="-3144" sz="39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50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hoiO.UIU</a:t>
                      </a:r>
                      <a:r>
                        <a:rPr dirty="0" smtClean="0" sz="50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-23456" sz="33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 spc="67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 spc="-307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 spc="-31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37037" sz="675" spc="-9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23456" sz="3375" spc="-82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37037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37037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baseline="-37037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dirty="0" smtClean="0" baseline="-37037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-5617" sz="6675" spc="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mtClean="0" baseline="-5617" sz="6675" spc="0">
                          <a:solidFill>
                            <a:srgbClr val="010305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2750" spc="0">
                          <a:solidFill>
                            <a:srgbClr val="010305"/>
                          </a:solidFill>
                          <a:latin typeface="Courier New"/>
                          <a:cs typeface="Courier New"/>
                        </a:rPr>
                        <a:t>10921</a:t>
                      </a:r>
                      <a:r>
                        <a:rPr dirty="0" smtClean="0" sz="2750" spc="0">
                          <a:solidFill>
                            <a:srgbClr val="010305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dirty="0" smtClean="0" sz="2750" spc="0">
                          <a:solidFill>
                            <a:srgbClr val="010305"/>
                          </a:solidFill>
                          <a:latin typeface="Courier New"/>
                          <a:cs typeface="Courier New"/>
                        </a:rPr>
                        <a:t>4921</a:t>
                      </a:r>
                      <a:endParaRPr sz="2750">
                        <a:latin typeface="Courier New"/>
                        <a:cs typeface="Courier New"/>
                      </a:endParaRPr>
                    </a:p>
                    <a:p>
                      <a:pPr algn="ctr" marL="348615">
                        <a:lnSpc>
                          <a:spcPts val="250"/>
                        </a:lnSpc>
                      </a:pPr>
                      <a:r>
                        <a:rPr dirty="0" smtClean="0" sz="50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W-..o</a:t>
                      </a:r>
                      <a:r>
                        <a:rPr dirty="0" smtClean="0" sz="500" spc="-6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500" spc="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mtClean="0" sz="500" spc="60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uf'.,.tu</a:t>
                      </a:r>
                      <a:r>
                        <a:rPr dirty="0" smtClean="0" sz="500" spc="2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dirty="0" smtClean="0" sz="5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....</a:t>
                      </a: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98780">
                        <a:lnSpc>
                          <a:spcPts val="1320"/>
                        </a:lnSpc>
                        <a:tabLst>
                          <a:tab pos="1278890" algn="l"/>
                          <a:tab pos="2933700" algn="l"/>
                        </a:tabLst>
                      </a:pPr>
                      <a:r>
                        <a:rPr dirty="0" smtClean="0" baseline="-10416" sz="120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-10416" sz="1200" spc="6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baseline="-10416" sz="1200" spc="-24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-10416" sz="1200" spc="-232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mtClean="0" baseline="-10416" sz="1200" spc="-89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mtClean="0" baseline="-32921" sz="2025" spc="-55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"</a:t>
                      </a:r>
                      <a:r>
                        <a:rPr dirty="0" smtClean="0" baseline="-10416" sz="1200" spc="-96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dirty="0" smtClean="0" baseline="-32921" sz="20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"</a:t>
                      </a:r>
                      <a:r>
                        <a:rPr dirty="0" smtClean="0" baseline="-32921" sz="2025" spc="-24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baseline="-10416" sz="12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••to</a:t>
                      </a:r>
                      <a:r>
                        <a:rPr dirty="0" smtClean="0" baseline="-10416" sz="12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4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mtClean="0" sz="4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450" spc="-5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dirty="0" smtClean="0" sz="7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'W"</a:t>
                      </a:r>
                      <a:r>
                        <a:rPr dirty="0" smtClean="0" sz="70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)o</a:t>
                      </a:r>
                      <a:r>
                        <a:rPr dirty="0" smtClean="0" sz="700" spc="-3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•••nn•</a:t>
                      </a:r>
                      <a:r>
                        <a:rPr dirty="0" smtClean="0" sz="700" spc="-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sz="70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.,.n•</a:t>
                      </a:r>
                      <a:r>
                        <a:rPr dirty="0" smtClean="0" sz="700" spc="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-9661" sz="1725" spc="82">
                          <a:solidFill>
                            <a:srgbClr val="445056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-9661" sz="1725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•••no</a:t>
                      </a:r>
                      <a:endParaRPr baseline="-9661" sz="1725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700"/>
                        </a:lnSpc>
                        <a:spcBef>
                          <a:spcPts val="41"/>
                        </a:spcBef>
                      </a:pPr>
                      <a:endParaRPr sz="70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/>
                    </a:p>
                    <a:p>
                      <a:pPr marL="1973580">
                        <a:lnSpc>
                          <a:spcPts val="1480"/>
                        </a:lnSpc>
                        <a:tabLst>
                          <a:tab pos="3573145" algn="l"/>
                          <a:tab pos="6689725" algn="l"/>
                        </a:tabLst>
                      </a:pPr>
                      <a:r>
                        <a:rPr dirty="0" smtClean="0" baseline="2136" sz="195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.......</a:t>
                      </a:r>
                      <a:r>
                        <a:rPr dirty="0" smtClean="0" baseline="2136" sz="1950" spc="-67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2136" sz="19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.-.,o</a:t>
                      </a:r>
                      <a:r>
                        <a:rPr dirty="0" smtClean="0" baseline="2136" sz="1950" spc="-225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2136" sz="1950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...</a:t>
                      </a:r>
                      <a:r>
                        <a:rPr dirty="0" smtClean="0" baseline="2136" sz="1950" spc="-247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2136" sz="1950" spc="-120">
                          <a:solidFill>
                            <a:srgbClr val="919EA3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mtClean="0" baseline="2136" sz="19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..</a:t>
                      </a:r>
                      <a:r>
                        <a:rPr dirty="0" smtClean="0" baseline="2136" sz="1950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5555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LU.IQII</a:t>
                      </a:r>
                      <a:r>
                        <a:rPr dirty="0" smtClean="0" baseline="5555" sz="7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650" spc="-114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650" spc="-114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mtClean="0" sz="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mtClean="0" sz="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50" spc="-1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ob4</a:t>
                      </a:r>
                      <a:r>
                        <a:rPr dirty="0" smtClean="0" sz="650" spc="-17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mtClean="0" sz="65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973580">
                        <a:lnSpc>
                          <a:spcPts val="385"/>
                        </a:lnSpc>
                        <a:tabLst>
                          <a:tab pos="3573145" algn="l"/>
                        </a:tabLst>
                      </a:pPr>
                      <a:r>
                        <a:rPr dirty="0" smtClean="0" baseline="-18518" sz="675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••</a:t>
                      </a:r>
                      <a:r>
                        <a:rPr dirty="0" smtClean="0" baseline="-18518" sz="675" spc="-52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r>
                        <a:rPr dirty="0" smtClean="0" baseline="-18518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t:'Or'Od</a:t>
                      </a:r>
                      <a:r>
                        <a:rPr dirty="0" smtClean="0" baseline="-18518" sz="675" spc="0">
                          <a:solidFill>
                            <a:srgbClr val="7C898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500" spc="-1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-13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4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-67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sz="5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...</a:t>
                      </a:r>
                      <a:r>
                        <a:rPr dirty="0" smtClean="0" sz="500" spc="-3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c;:</a:t>
                      </a:r>
                      <a:endParaRPr sz="500">
                        <a:latin typeface="Arial"/>
                        <a:cs typeface="Arial"/>
                      </a:endParaRPr>
                    </a:p>
                    <a:p>
                      <a:pPr algn="ctr" marL="3308350">
                        <a:lnSpc>
                          <a:spcPts val="470"/>
                        </a:lnSpc>
                        <a:tabLst>
                          <a:tab pos="5638800" algn="l"/>
                        </a:tabLst>
                      </a:pPr>
                      <a:r>
                        <a:rPr dirty="0" smtClean="0" baseline="-7407" sz="225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""</a:t>
                      </a:r>
                      <a:r>
                        <a:rPr dirty="0" smtClean="0" baseline="-7407" sz="2250" spc="22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'</a:t>
                      </a:r>
                      <a:r>
                        <a:rPr dirty="0" smtClean="0" baseline="-4938" sz="3375" spc="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......</a:t>
                      </a:r>
                      <a:r>
                        <a:rPr dirty="0" smtClean="0" baseline="-4938" sz="3375" spc="-6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baseline="-6944" sz="2400" spc="3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baseline="-4357" sz="38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</a:t>
                      </a:r>
                      <a:r>
                        <a:rPr dirty="0" smtClean="0" baseline="-4357" sz="3825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sz="850" spc="0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kl</a:t>
                      </a:r>
                      <a:r>
                        <a:rPr dirty="0" smtClean="0" sz="850" spc="-3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mtClean="0" sz="85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on"'\etera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algn="ctr" marL="3210560">
                        <a:lnSpc>
                          <a:spcPts val="125"/>
                        </a:lnSpc>
                        <a:tabLst>
                          <a:tab pos="5632450" algn="l"/>
                          <a:tab pos="6619240" algn="l"/>
                          <a:tab pos="7798434" algn="l"/>
                        </a:tabLst>
                      </a:pPr>
                      <a:r>
                        <a:rPr dirty="0" smtClean="0" sz="45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--roula</a:t>
                      </a:r>
                      <a:r>
                        <a:rPr dirty="0" smtClean="0" sz="45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mtClean="0" baseline="-15873" sz="105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dirty="0" smtClean="0" baseline="-15873" sz="105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baseline="-14814" sz="1125">
                          <a:solidFill>
                            <a:srgbClr val="667277"/>
                          </a:solidFill>
                          <a:latin typeface="Courier New"/>
                          <a:cs typeface="Courier New"/>
                        </a:rPr>
                        <a:t>75</a:t>
                      </a:r>
                      <a:r>
                        <a:rPr dirty="0" smtClean="0" baseline="-14814" sz="1125">
                          <a:solidFill>
                            <a:srgbClr val="667277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dirty="0" smtClean="0" baseline="-18518" sz="900">
                          <a:solidFill>
                            <a:srgbClr val="667277"/>
                          </a:solidFill>
                          <a:latin typeface="Times New Roman"/>
                          <a:cs typeface="Times New Roman"/>
                        </a:rPr>
                        <a:t>C5</a:t>
                      </a:r>
                      <a:endParaRPr baseline="-18518" sz="900">
                        <a:latin typeface="Times New Roman"/>
                        <a:cs typeface="Times New Roman"/>
                      </a:endParaRPr>
                    </a:p>
                    <a:p>
                      <a:pPr algn="ctr" marR="10712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mtClean="0" sz="400" spc="3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400" spc="-434">
                          <a:solidFill>
                            <a:srgbClr val="363F46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4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</a:t>
                      </a:r>
                      <a:r>
                        <a:rPr dirty="0" smtClean="0" sz="400" spc="-8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400" spc="-22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400" spc="-31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4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mtClean="0" sz="4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'1</a:t>
                      </a:r>
                      <a:endParaRPr sz="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000"/>
                        </a:lnSpc>
                        <a:spcBef>
                          <a:spcPts val="75"/>
                        </a:spcBef>
                      </a:pPr>
                      <a:endParaRPr sz="1000"/>
                    </a:p>
                    <a:p>
                      <a:pPr algn="ctr" marL="313055">
                        <a:lnSpc>
                          <a:spcPct val="100000"/>
                        </a:lnSpc>
                      </a:pPr>
                      <a:r>
                        <a:rPr dirty="0" smtClean="0" sz="500" spc="-15">
                          <a:solidFill>
                            <a:srgbClr val="445056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0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-45">
                          <a:solidFill>
                            <a:srgbClr val="7C898C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-2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mtClean="0" sz="500" spc="-165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..</a:t>
                      </a:r>
                      <a:r>
                        <a:rPr dirty="0" smtClean="0" sz="500" spc="-8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00" spc="0">
                          <a:solidFill>
                            <a:srgbClr val="667277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8278">
                      <a:solidFill>
                        <a:srgbClr val="2B343B"/>
                      </a:solidFill>
                      <a:prstDash val="solid"/>
                    </a:lnL>
                    <a:lnR w="27418">
                      <a:solidFill>
                        <a:srgbClr val="181C1F"/>
                      </a:solidFill>
                      <a:prstDash val="solid"/>
                    </a:lnR>
                  </a:tcPr>
                </a:tc>
              </a:tr>
              <a:tr h="114300">
                <a:tc gridSpan="2">
                  <a:txBody>
                    <a:bodyPr/>
                    <a:lstStyle/>
                    <a:p>
                      <a:pPr/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8278">
                      <a:solidFill>
                        <a:srgbClr val="A0B3B8"/>
                      </a:solidFill>
                      <a:prstDash val="solid"/>
                    </a:lnL>
                    <a:lnR w="27418">
                      <a:solidFill>
                        <a:srgbClr val="181C1F"/>
                      </a:solidFill>
                      <a:prstDash val="solid"/>
                    </a:lnR>
                    <a:lnB w="18278">
                      <a:solidFill>
                        <a:srgbClr val="64707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8209" y="700584"/>
            <a:ext cx="1624083" cy="736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9489743" y="859808"/>
            <a:ext cx="577755" cy="63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77755" y="3029803"/>
            <a:ext cx="432179" cy="25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284191" y="2847832"/>
            <a:ext cx="759725" cy="63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638198" y="3016155"/>
            <a:ext cx="627796" cy="77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55008" y="3502925"/>
            <a:ext cx="454925" cy="263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55008" y="4039737"/>
            <a:ext cx="395785" cy="40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6869372" y="4772167"/>
            <a:ext cx="773373" cy="104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101385" y="5040572"/>
            <a:ext cx="809767" cy="63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0599761" y="5149755"/>
            <a:ext cx="591403" cy="4549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63689" y="54572"/>
            <a:ext cx="12087366" cy="0"/>
          </a:xfrm>
          <a:custGeom>
            <a:avLst/>
            <a:gdLst/>
            <a:ahLst/>
            <a:cxnLst/>
            <a:rect l="l" t="t" r="r" b="b"/>
            <a:pathLst>
              <a:path w="12087366" h="0">
                <a:moveTo>
                  <a:pt x="0" y="0"/>
                </a:moveTo>
                <a:lnTo>
                  <a:pt x="12087366" y="0"/>
                </a:lnTo>
              </a:path>
            </a:pathLst>
          </a:custGeom>
          <a:ln w="9098">
            <a:solidFill>
              <a:srgbClr val="48484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77337" y="40929"/>
            <a:ext cx="0" cy="5393626"/>
          </a:xfrm>
          <a:custGeom>
            <a:avLst/>
            <a:gdLst/>
            <a:ahLst/>
            <a:cxnLst/>
            <a:rect l="l" t="t" r="r" b="b"/>
            <a:pathLst>
              <a:path w="0" h="5393626">
                <a:moveTo>
                  <a:pt x="0" y="5393626"/>
                </a:moveTo>
                <a:lnTo>
                  <a:pt x="0" y="0"/>
                </a:lnTo>
              </a:path>
            </a:pathLst>
          </a:custGeom>
          <a:ln w="18197">
            <a:solidFill>
              <a:srgbClr val="7474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295563" y="5634656"/>
            <a:ext cx="0" cy="859524"/>
          </a:xfrm>
          <a:custGeom>
            <a:avLst/>
            <a:gdLst/>
            <a:ahLst/>
            <a:cxnLst/>
            <a:rect l="l" t="t" r="r" b="b"/>
            <a:pathLst>
              <a:path w="0" h="859524">
                <a:moveTo>
                  <a:pt x="0" y="859524"/>
                </a:moveTo>
                <a:lnTo>
                  <a:pt x="0" y="0"/>
                </a:lnTo>
              </a:path>
            </a:pathLst>
          </a:custGeom>
          <a:ln w="18197">
            <a:solidFill>
              <a:srgbClr val="7474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1741623" y="5630109"/>
            <a:ext cx="0" cy="864071"/>
          </a:xfrm>
          <a:custGeom>
            <a:avLst/>
            <a:gdLst/>
            <a:ahLst/>
            <a:cxnLst/>
            <a:rect l="l" t="t" r="r" b="b"/>
            <a:pathLst>
              <a:path w="0" h="864071">
                <a:moveTo>
                  <a:pt x="0" y="864071"/>
                </a:moveTo>
                <a:lnTo>
                  <a:pt x="0" y="0"/>
                </a:lnTo>
              </a:path>
            </a:pathLst>
          </a:custGeom>
          <a:ln w="18197">
            <a:solidFill>
              <a:srgbClr val="7474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2162428" y="1164222"/>
            <a:ext cx="0" cy="5616465"/>
          </a:xfrm>
          <a:custGeom>
            <a:avLst/>
            <a:gdLst/>
            <a:ahLst/>
            <a:cxnLst/>
            <a:rect l="l" t="t" r="r" b="b"/>
            <a:pathLst>
              <a:path w="0" h="5616465">
                <a:moveTo>
                  <a:pt x="0" y="5616465"/>
                </a:moveTo>
                <a:lnTo>
                  <a:pt x="0" y="0"/>
                </a:lnTo>
              </a:path>
            </a:pathLst>
          </a:custGeom>
          <a:ln w="18197">
            <a:solidFill>
              <a:srgbClr val="7474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09349" y="2164726"/>
            <a:ext cx="3871414" cy="0"/>
          </a:xfrm>
          <a:custGeom>
            <a:avLst/>
            <a:gdLst/>
            <a:ahLst/>
            <a:cxnLst/>
            <a:rect l="l" t="t" r="r" b="b"/>
            <a:pathLst>
              <a:path w="3871414" h="0">
                <a:moveTo>
                  <a:pt x="0" y="0"/>
                </a:moveTo>
                <a:lnTo>
                  <a:pt x="3871414" y="0"/>
                </a:lnTo>
              </a:path>
            </a:pathLst>
          </a:custGeom>
          <a:ln w="22746">
            <a:solidFill>
              <a:srgbClr val="5B5B5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32095" y="2396661"/>
            <a:ext cx="0" cy="2028295"/>
          </a:xfrm>
          <a:custGeom>
            <a:avLst/>
            <a:gdLst/>
            <a:ahLst/>
            <a:cxnLst/>
            <a:rect l="l" t="t" r="r" b="b"/>
            <a:pathLst>
              <a:path w="0" h="2028295">
                <a:moveTo>
                  <a:pt x="0" y="2028295"/>
                </a:moveTo>
                <a:lnTo>
                  <a:pt x="0" y="0"/>
                </a:lnTo>
              </a:path>
            </a:pathLst>
          </a:custGeom>
          <a:ln w="27295">
            <a:solidFill>
              <a:srgbClr val="6767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515134" y="2396661"/>
            <a:ext cx="0" cy="2037389"/>
          </a:xfrm>
          <a:custGeom>
            <a:avLst/>
            <a:gdLst/>
            <a:ahLst/>
            <a:cxnLst/>
            <a:rect l="l" t="t" r="r" b="b"/>
            <a:pathLst>
              <a:path w="0" h="2037389">
                <a:moveTo>
                  <a:pt x="0" y="2037389"/>
                </a:moveTo>
                <a:lnTo>
                  <a:pt x="0" y="0"/>
                </a:lnTo>
              </a:path>
            </a:pathLst>
          </a:custGeom>
          <a:ln w="31844">
            <a:solidFill>
              <a:srgbClr val="6767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8816454" y="5177608"/>
            <a:ext cx="2365611" cy="0"/>
          </a:xfrm>
          <a:custGeom>
            <a:avLst/>
            <a:gdLst/>
            <a:ahLst/>
            <a:cxnLst/>
            <a:rect l="l" t="t" r="r" b="b"/>
            <a:pathLst>
              <a:path w="2365611" h="0">
                <a:moveTo>
                  <a:pt x="0" y="0"/>
                </a:moveTo>
                <a:lnTo>
                  <a:pt x="2365611" y="0"/>
                </a:lnTo>
              </a:path>
            </a:pathLst>
          </a:custGeom>
          <a:ln w="2274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8816454" y="5591453"/>
            <a:ext cx="2365611" cy="0"/>
          </a:xfrm>
          <a:custGeom>
            <a:avLst/>
            <a:gdLst/>
            <a:ahLst/>
            <a:cxnLst/>
            <a:rect l="l" t="t" r="r" b="b"/>
            <a:pathLst>
              <a:path w="2365611" h="0">
                <a:moveTo>
                  <a:pt x="0" y="0"/>
                </a:moveTo>
                <a:lnTo>
                  <a:pt x="2365611" y="0"/>
                </a:lnTo>
              </a:path>
            </a:pathLst>
          </a:custGeom>
          <a:ln w="409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8284191" y="6489632"/>
            <a:ext cx="3466531" cy="0"/>
          </a:xfrm>
          <a:custGeom>
            <a:avLst/>
            <a:gdLst/>
            <a:ahLst/>
            <a:cxnLst/>
            <a:rect l="l" t="t" r="r" b="b"/>
            <a:pathLst>
              <a:path w="3466531" h="0">
                <a:moveTo>
                  <a:pt x="0" y="0"/>
                </a:moveTo>
                <a:lnTo>
                  <a:pt x="3466531" y="0"/>
                </a:lnTo>
              </a:path>
            </a:pathLst>
          </a:custGeom>
          <a:ln w="9098">
            <a:solidFill>
              <a:srgbClr val="38383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90985" y="6776140"/>
            <a:ext cx="12087367" cy="0"/>
          </a:xfrm>
          <a:custGeom>
            <a:avLst/>
            <a:gdLst/>
            <a:ahLst/>
            <a:cxnLst/>
            <a:rect l="l" t="t" r="r" b="b"/>
            <a:pathLst>
              <a:path w="12087367" h="0">
                <a:moveTo>
                  <a:pt x="0" y="0"/>
                </a:moveTo>
                <a:lnTo>
                  <a:pt x="12087367" y="0"/>
                </a:lnTo>
              </a:path>
            </a:pathLst>
          </a:custGeom>
          <a:ln w="9098">
            <a:solidFill>
              <a:srgbClr val="3F3F3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117652" y="5650523"/>
            <a:ext cx="1431925" cy="615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 smtClean="0" sz="1200" spc="500">
                <a:solidFill>
                  <a:srgbClr val="0C0A0F"/>
                </a:solidFill>
                <a:latin typeface="Arial"/>
                <a:cs typeface="Arial"/>
              </a:rPr>
              <a:t>SCALE</a:t>
            </a:r>
            <a:r>
              <a:rPr dirty="0" smtClean="0" sz="1200" spc="-16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200" spc="640">
                <a:solidFill>
                  <a:srgbClr val="0C0A0F"/>
                </a:solidFill>
                <a:latin typeface="Arial"/>
                <a:cs typeface="Arial"/>
              </a:rPr>
              <a:t>BAR</a:t>
            </a:r>
            <a:endParaRPr sz="1200">
              <a:latin typeface="Arial"/>
              <a:cs typeface="Arial"/>
            </a:endParaRPr>
          </a:p>
          <a:p>
            <a:pPr algn="ctr" marL="154940">
              <a:lnSpc>
                <a:spcPts val="1110"/>
              </a:lnSpc>
              <a:spcBef>
                <a:spcPts val="385"/>
              </a:spcBef>
            </a:pPr>
            <a:r>
              <a:rPr dirty="0" smtClean="0" sz="950" spc="390">
                <a:solidFill>
                  <a:srgbClr val="525252"/>
                </a:solidFill>
                <a:latin typeface="Arial"/>
                <a:cs typeface="Arial"/>
              </a:rPr>
              <a:t>15</a:t>
            </a:r>
            <a:endParaRPr sz="950">
              <a:latin typeface="Arial"/>
              <a:cs typeface="Arial"/>
            </a:endParaRPr>
          </a:p>
          <a:p>
            <a:pPr marL="364490">
              <a:lnSpc>
                <a:spcPts val="735"/>
              </a:lnSpc>
            </a:pPr>
            <a:r>
              <a:rPr dirty="0" smtClean="0" sz="900" spc="1155">
                <a:solidFill>
                  <a:srgbClr val="A1A1A7"/>
                </a:solidFill>
                <a:latin typeface="Courier New"/>
                <a:cs typeface="Courier New"/>
              </a:rPr>
              <a:t>--</a:t>
            </a:r>
            <a:endParaRPr sz="900">
              <a:latin typeface="Courier New"/>
              <a:cs typeface="Courier New"/>
            </a:endParaRPr>
          </a:p>
          <a:p>
            <a:pPr algn="ctr" marL="64135">
              <a:lnSpc>
                <a:spcPts val="1090"/>
              </a:lnSpc>
            </a:pPr>
            <a:r>
              <a:rPr dirty="0" smtClean="0" sz="1150" spc="390">
                <a:solidFill>
                  <a:srgbClr val="525252"/>
                </a:solidFill>
                <a:latin typeface="Arial"/>
                <a:cs typeface="Arial"/>
              </a:rPr>
              <a:t>kilometers</a:t>
            </a:r>
            <a:endParaRPr sz="11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48994" y="5882373"/>
            <a:ext cx="149225" cy="1568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50" spc="440">
                <a:solidFill>
                  <a:srgbClr val="525252"/>
                </a:solidFill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976889" y="5869673"/>
            <a:ext cx="328930" cy="276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81915">
              <a:lnSpc>
                <a:spcPts val="1220"/>
              </a:lnSpc>
            </a:pPr>
            <a:r>
              <a:rPr dirty="0" smtClean="0" sz="1050" spc="390">
                <a:solidFill>
                  <a:srgbClr val="676769"/>
                </a:solidFill>
                <a:latin typeface="Times New Roman"/>
                <a:cs typeface="Times New Roman"/>
              </a:rPr>
              <a:t>30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800"/>
              </a:lnSpc>
            </a:pPr>
            <a:r>
              <a:rPr dirty="0" smtClean="0" sz="900" spc="1155">
                <a:solidFill>
                  <a:srgbClr val="A1A1A7"/>
                </a:solidFill>
                <a:latin typeface="Courier New"/>
                <a:cs typeface="Courier New"/>
              </a:rPr>
              <a:t>5</a:t>
            </a:r>
            <a:endParaRPr sz="90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09090" y="74297"/>
            <a:ext cx="3352165" cy="2927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831975" algn="l"/>
              </a:tabLst>
            </a:pPr>
            <a:r>
              <a:rPr dirty="0" smtClean="0" sz="1850" spc="815" b="1">
                <a:solidFill>
                  <a:srgbClr val="0C0A0F"/>
                </a:solidFill>
                <a:latin typeface="Arial"/>
                <a:cs typeface="Arial"/>
              </a:rPr>
              <a:t>HA'APAI</a:t>
            </a:r>
            <a:r>
              <a:rPr dirty="0" smtClean="0" sz="1850" spc="815" b="1">
                <a:solidFill>
                  <a:srgbClr val="0C0A0F"/>
                </a:solidFill>
                <a:latin typeface="Arial"/>
                <a:cs typeface="Arial"/>
              </a:rPr>
              <a:t>	</a:t>
            </a:r>
            <a:r>
              <a:rPr dirty="0" smtClean="0" sz="1850" spc="670" b="1">
                <a:solidFill>
                  <a:srgbClr val="0C0A0F"/>
                </a:solidFill>
                <a:latin typeface="Arial"/>
                <a:cs typeface="Arial"/>
              </a:rPr>
              <a:t>GRC&gt;UP</a:t>
            </a:r>
            <a:endParaRPr sz="18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52960" y="260753"/>
            <a:ext cx="4295775" cy="7004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868805">
              <a:lnSpc>
                <a:spcPct val="100000"/>
              </a:lnSpc>
            </a:pPr>
            <a:r>
              <a:rPr dirty="0" smtClean="0" sz="1850" spc="-114">
                <a:solidFill>
                  <a:srgbClr val="677C9C"/>
                </a:solidFill>
                <a:latin typeface="Arial"/>
                <a:cs typeface="Arial"/>
              </a:rPr>
              <a:t>(</a:t>
            </a:r>
            <a:r>
              <a:rPr dirty="0" smtClean="0" sz="1850" spc="-100">
                <a:solidFill>
                  <a:srgbClr val="677C9C"/>
                </a:solidFill>
                <a:latin typeface="Arial"/>
                <a:cs typeface="Arial"/>
              </a:rPr>
              <a:t>I</a:t>
            </a:r>
            <a:r>
              <a:rPr dirty="0" smtClean="0" sz="1850" spc="-114">
                <a:solidFill>
                  <a:srgbClr val="677C9C"/>
                </a:solidFill>
                <a:latin typeface="Arial"/>
                <a:cs typeface="Arial"/>
              </a:rPr>
              <a:t> </a:t>
            </a:r>
            <a:r>
              <a:rPr dirty="0" smtClean="0" sz="1850" spc="955">
                <a:solidFill>
                  <a:srgbClr val="0C0A0F"/>
                </a:solidFill>
                <a:latin typeface="Arial"/>
                <a:cs typeface="Arial"/>
              </a:rPr>
              <a:t>HA'ANO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2115"/>
              </a:lnSpc>
              <a:tabLst>
                <a:tab pos="2027555" algn="l"/>
              </a:tabLst>
            </a:pPr>
            <a:r>
              <a:rPr dirty="0" smtClean="0" sz="1000" spc="894">
                <a:solidFill>
                  <a:srgbClr val="0C0A0F"/>
                </a:solidFill>
                <a:latin typeface="Arial"/>
                <a:cs typeface="Arial"/>
              </a:rPr>
              <a:t>M</a:t>
            </a:r>
            <a:r>
              <a:rPr dirty="0" smtClean="0" sz="1000" spc="575">
                <a:solidFill>
                  <a:srgbClr val="0C0A0F"/>
                </a:solidFill>
                <a:latin typeface="Arial"/>
                <a:cs typeface="Arial"/>
              </a:rPr>
              <a:t>o</a:t>
            </a:r>
            <a:r>
              <a:rPr dirty="0" smtClean="0" sz="1000" spc="270">
                <a:solidFill>
                  <a:srgbClr val="2A2A2A"/>
                </a:solidFill>
                <a:latin typeface="Arial"/>
                <a:cs typeface="Arial"/>
              </a:rPr>
              <a:t>'</a:t>
            </a:r>
            <a:r>
              <a:rPr dirty="0" smtClean="0" sz="1000" spc="480">
                <a:solidFill>
                  <a:srgbClr val="0C0A0F"/>
                </a:solidFill>
                <a:latin typeface="Arial"/>
                <a:cs typeface="Arial"/>
              </a:rPr>
              <a:t>unga</a:t>
            </a:r>
            <a:r>
              <a:rPr dirty="0" smtClean="0" sz="1000" spc="-17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000" spc="235">
                <a:solidFill>
                  <a:srgbClr val="2A2A2A"/>
                </a:solidFill>
                <a:latin typeface="Arial"/>
                <a:cs typeface="Arial"/>
              </a:rPr>
              <a:t>'</a:t>
            </a:r>
            <a:r>
              <a:rPr dirty="0" smtClean="0" sz="1000" spc="505">
                <a:solidFill>
                  <a:srgbClr val="0C0A0F"/>
                </a:solidFill>
                <a:latin typeface="Arial"/>
                <a:cs typeface="Arial"/>
              </a:rPr>
              <a:t>one</a:t>
            </a:r>
            <a:r>
              <a:rPr dirty="0" smtClean="0" sz="1000" spc="50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000" spc="-9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000" spc="215">
                <a:solidFill>
                  <a:srgbClr val="D8232D"/>
                </a:solidFill>
                <a:latin typeface="Arial"/>
                <a:cs typeface="Arial"/>
              </a:rPr>
              <a:t>l!!ll</a:t>
            </a:r>
            <a:r>
              <a:rPr dirty="0" smtClean="0" sz="1000" spc="215">
                <a:solidFill>
                  <a:srgbClr val="D8232D"/>
                </a:solidFill>
                <a:latin typeface="Arial"/>
                <a:cs typeface="Arial"/>
              </a:rPr>
              <a:t>	</a:t>
            </a:r>
            <a:r>
              <a:rPr dirty="0" smtClean="0" sz="1850" spc="670">
                <a:solidFill>
                  <a:srgbClr val="0C0A0F"/>
                </a:solidFill>
                <a:latin typeface="Arial"/>
                <a:cs typeface="Arial"/>
              </a:rPr>
              <a:t>DISTRICT</a:t>
            </a:r>
            <a:endParaRPr sz="1850">
              <a:latin typeface="Arial"/>
              <a:cs typeface="Arial"/>
            </a:endParaRPr>
          </a:p>
          <a:p>
            <a:pPr algn="r" marR="12700">
              <a:lnSpc>
                <a:spcPct val="100000"/>
              </a:lnSpc>
              <a:spcBef>
                <a:spcPts val="305"/>
              </a:spcBef>
            </a:pPr>
            <a:r>
              <a:rPr dirty="0" smtClean="0" sz="650" spc="370">
                <a:solidFill>
                  <a:srgbClr val="525252"/>
                </a:solidFill>
                <a:latin typeface="Arial"/>
                <a:cs typeface="Arial"/>
              </a:rPr>
              <a:t>H</a:t>
            </a:r>
            <a:r>
              <a:rPr dirty="0" smtClean="0" sz="650" spc="195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dirty="0" smtClean="0" sz="650" spc="-25">
                <a:solidFill>
                  <a:srgbClr val="82858C"/>
                </a:solidFill>
                <a:latin typeface="Arial"/>
                <a:cs typeface="Arial"/>
              </a:rPr>
              <a:t>"</a:t>
            </a:r>
            <a:r>
              <a:rPr dirty="0" smtClean="0" sz="650" spc="390">
                <a:solidFill>
                  <a:srgbClr val="525252"/>
                </a:solidFill>
                <a:latin typeface="Arial"/>
                <a:cs typeface="Arial"/>
              </a:rPr>
              <a:t>ano</a:t>
            </a:r>
            <a:r>
              <a:rPr dirty="0" smtClean="0" sz="650" spc="390">
                <a:solidFill>
                  <a:srgbClr val="525252"/>
                </a:solidFill>
                <a:latin typeface="Arial"/>
                <a:cs typeface="Arial"/>
              </a:rPr>
              <a:t>  </a:t>
            </a:r>
            <a:r>
              <a:rPr dirty="0" smtClean="0" sz="650" spc="-5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50" spc="254">
                <a:solidFill>
                  <a:srgbClr val="676769"/>
                </a:solidFill>
                <a:latin typeface="Arial"/>
                <a:cs typeface="Arial"/>
              </a:rPr>
              <a:t>Is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27671" y="1216303"/>
            <a:ext cx="1924685" cy="96964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154430">
              <a:lnSpc>
                <a:spcPct val="100000"/>
              </a:lnSpc>
            </a:pPr>
            <a:r>
              <a:rPr dirty="0" smtClean="0" sz="700" spc="240">
                <a:solidFill>
                  <a:srgbClr val="525252"/>
                </a:solidFill>
                <a:latin typeface="Arial"/>
                <a:cs typeface="Arial"/>
              </a:rPr>
              <a:t>Latofo.a</a:t>
            </a:r>
            <a:r>
              <a:rPr dirty="0" smtClean="0" sz="700" spc="2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700" spc="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700" spc="185" i="1">
                <a:solidFill>
                  <a:srgbClr val="676769"/>
                </a:solidFill>
                <a:latin typeface="Arial"/>
                <a:cs typeface="Arial"/>
              </a:rPr>
              <a:t>Is</a:t>
            </a:r>
            <a:endParaRPr sz="700">
              <a:latin typeface="Arial"/>
              <a:cs typeface="Arial"/>
            </a:endParaRPr>
          </a:p>
          <a:p>
            <a:pPr marL="153670">
              <a:lnSpc>
                <a:spcPts val="2970"/>
              </a:lnSpc>
            </a:pPr>
            <a:r>
              <a:rPr dirty="0" smtClean="0" sz="2650" spc="360">
                <a:solidFill>
                  <a:srgbClr val="3D9E64"/>
                </a:solidFill>
                <a:latin typeface="Arial"/>
                <a:cs typeface="Arial"/>
              </a:rPr>
              <a:t>.J</a:t>
            </a:r>
            <a:r>
              <a:rPr dirty="0" smtClean="0" sz="2650" spc="315">
                <a:solidFill>
                  <a:srgbClr val="3D9E64"/>
                </a:solidFill>
                <a:latin typeface="Arial"/>
                <a:cs typeface="Arial"/>
              </a:rPr>
              <a:t>(</a:t>
            </a:r>
            <a:r>
              <a:rPr dirty="0" smtClean="0" sz="2650" spc="60">
                <a:solidFill>
                  <a:srgbClr val="3D9E64"/>
                </a:solidFill>
                <a:latin typeface="Arial"/>
                <a:cs typeface="Arial"/>
              </a:rPr>
              <a:t> </a:t>
            </a:r>
            <a:r>
              <a:rPr dirty="0" smtClean="0" sz="650" spc="305">
                <a:solidFill>
                  <a:srgbClr val="525252"/>
                </a:solidFill>
                <a:latin typeface="Arial"/>
                <a:cs typeface="Arial"/>
              </a:rPr>
              <a:t>Lifuka</a:t>
            </a:r>
            <a:r>
              <a:rPr dirty="0" smtClean="0" sz="650" spc="30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50" spc="6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700" spc="254">
                <a:solidFill>
                  <a:srgbClr val="525252"/>
                </a:solidFill>
                <a:latin typeface="Times New Roman"/>
                <a:cs typeface="Times New Roman"/>
              </a:rPr>
              <a:t>ls</a:t>
            </a:r>
            <a:endParaRPr sz="700">
              <a:latin typeface="Times New Roman"/>
              <a:cs typeface="Times New Roman"/>
            </a:endParaRPr>
          </a:p>
          <a:p>
            <a:pPr marL="235585">
              <a:lnSpc>
                <a:spcPts val="1895"/>
              </a:lnSpc>
            </a:pPr>
            <a:r>
              <a:rPr dirty="0" smtClean="0" sz="1850" spc="885">
                <a:solidFill>
                  <a:srgbClr val="0C0A0F"/>
                </a:solidFill>
                <a:latin typeface="Arial"/>
                <a:cs typeface="Arial"/>
              </a:rPr>
              <a:t>PANGAI</a:t>
            </a:r>
            <a:r>
              <a:rPr dirty="0" smtClean="0" sz="1850" spc="20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850" spc="-805">
                <a:solidFill>
                  <a:srgbClr val="525252"/>
                </a:solidFill>
                <a:latin typeface="Arial"/>
                <a:cs typeface="Arial"/>
              </a:rPr>
              <a:t>J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dirty="0" smtClean="0" sz="1850" spc="265">
                <a:solidFill>
                  <a:srgbClr val="82858C"/>
                </a:solidFill>
                <a:latin typeface="Arial"/>
                <a:cs typeface="Arial"/>
              </a:rPr>
              <a:t>;</a:t>
            </a:r>
            <a:r>
              <a:rPr dirty="0" smtClean="0" sz="1850" spc="670">
                <a:solidFill>
                  <a:srgbClr val="0C0A0F"/>
                </a:solidFill>
                <a:latin typeface="Arial"/>
                <a:cs typeface="Arial"/>
              </a:rPr>
              <a:t>DISTRICT</a:t>
            </a:r>
            <a:endParaRPr sz="18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65187" y="1138470"/>
            <a:ext cx="3700145" cy="2927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749300" algn="l"/>
                <a:tab pos="1905000" algn="l"/>
              </a:tabLst>
            </a:pPr>
            <a:r>
              <a:rPr dirty="0" smtClean="0" sz="1850" spc="-459">
                <a:solidFill>
                  <a:srgbClr val="525252"/>
                </a:solidFill>
                <a:latin typeface="Arial"/>
                <a:cs typeface="Arial"/>
              </a:rPr>
              <a:t>Fatarna</a:t>
            </a:r>
            <a:r>
              <a:rPr dirty="0" smtClean="0" sz="1850" spc="-254">
                <a:solidFill>
                  <a:srgbClr val="525252"/>
                </a:solidFill>
                <a:latin typeface="Arial"/>
                <a:cs typeface="Arial"/>
              </a:rPr>
              <a:t>•</a:t>
            </a:r>
            <a:r>
              <a:rPr dirty="0" smtClean="0" sz="1850" spc="-395">
                <a:solidFill>
                  <a:srgbClr val="82858C"/>
                </a:solidFill>
                <a:latin typeface="Arial"/>
                <a:cs typeface="Arial"/>
              </a:rPr>
              <a:t>o</a:t>
            </a:r>
            <a:r>
              <a:rPr dirty="0" smtClean="0" sz="1850" spc="-395">
                <a:solidFill>
                  <a:srgbClr val="82858C"/>
                </a:solidFill>
                <a:latin typeface="Arial"/>
                <a:cs typeface="Arial"/>
              </a:rPr>
              <a:t>	</a:t>
            </a:r>
            <a:r>
              <a:rPr dirty="0" smtClean="0" sz="1850" spc="1205">
                <a:solidFill>
                  <a:srgbClr val="0C0A0F"/>
                </a:solidFill>
                <a:latin typeface="Arial"/>
                <a:cs typeface="Arial"/>
              </a:rPr>
              <a:t>U</a:t>
            </a:r>
            <a:r>
              <a:rPr dirty="0" smtClean="0" sz="1850" spc="445">
                <a:solidFill>
                  <a:srgbClr val="0C0A0F"/>
                </a:solidFill>
                <a:latin typeface="Arial"/>
                <a:cs typeface="Arial"/>
              </a:rPr>
              <a:t>I</a:t>
            </a:r>
            <a:r>
              <a:rPr dirty="0" smtClean="0" sz="1850" spc="810">
                <a:solidFill>
                  <a:srgbClr val="0C0A0F"/>
                </a:solidFill>
                <a:latin typeface="Arial"/>
                <a:cs typeface="Arial"/>
              </a:rPr>
              <a:t>H</a:t>
            </a:r>
            <a:r>
              <a:rPr dirty="0" smtClean="0" sz="1850" spc="860">
                <a:solidFill>
                  <a:srgbClr val="0C0A0F"/>
                </a:solidFill>
                <a:latin typeface="Arial"/>
                <a:cs typeface="Arial"/>
              </a:rPr>
              <a:t>A</a:t>
            </a:r>
            <a:r>
              <a:rPr dirty="0" smtClean="0" sz="1850" spc="860">
                <a:solidFill>
                  <a:srgbClr val="0C0A0F"/>
                </a:solidFill>
                <a:latin typeface="Arial"/>
                <a:cs typeface="Arial"/>
              </a:rPr>
              <a:t>	</a:t>
            </a:r>
            <a:r>
              <a:rPr dirty="0" smtClean="0" sz="1850" spc="1060">
                <a:solidFill>
                  <a:srgbClr val="0C0A0F"/>
                </a:solidFill>
                <a:latin typeface="Arial"/>
                <a:cs typeface="Arial"/>
              </a:rPr>
              <a:t>D</a:t>
            </a:r>
            <a:r>
              <a:rPr dirty="0" smtClean="0" sz="1850" spc="270">
                <a:solidFill>
                  <a:srgbClr val="0C0A0F"/>
                </a:solidFill>
                <a:latin typeface="Arial"/>
                <a:cs typeface="Arial"/>
              </a:rPr>
              <a:t>I</a:t>
            </a:r>
            <a:r>
              <a:rPr dirty="0" smtClean="0" sz="1850" spc="475">
                <a:solidFill>
                  <a:srgbClr val="0C0A0F"/>
                </a:solidFill>
                <a:latin typeface="Arial"/>
                <a:cs typeface="Arial"/>
              </a:rPr>
              <a:t>S</a:t>
            </a:r>
            <a:r>
              <a:rPr dirty="0" smtClean="0" sz="1850" spc="880">
                <a:solidFill>
                  <a:srgbClr val="0C0A0F"/>
                </a:solidFill>
                <a:latin typeface="Arial"/>
                <a:cs typeface="Arial"/>
              </a:rPr>
              <a:t>T</a:t>
            </a:r>
            <a:r>
              <a:rPr dirty="0" smtClean="0" sz="1850" spc="-35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850" spc="560">
                <a:solidFill>
                  <a:srgbClr val="0C0A0F"/>
                </a:solidFill>
                <a:latin typeface="Arial"/>
                <a:cs typeface="Arial"/>
              </a:rPr>
              <a:t>R</a:t>
            </a:r>
            <a:r>
              <a:rPr dirty="0" smtClean="0" sz="1850" spc="-26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850" spc="300">
                <a:solidFill>
                  <a:srgbClr val="0C0A0F"/>
                </a:solidFill>
                <a:latin typeface="Arial"/>
                <a:cs typeface="Arial"/>
              </a:rPr>
              <a:t>I</a:t>
            </a:r>
            <a:r>
              <a:rPr dirty="0" smtClean="0" sz="1850" spc="735">
                <a:solidFill>
                  <a:srgbClr val="0C0A0F"/>
                </a:solidFill>
                <a:latin typeface="Arial"/>
                <a:cs typeface="Arial"/>
              </a:rPr>
              <a:t>CT</a:t>
            </a:r>
            <a:endParaRPr sz="18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65354" y="1464711"/>
            <a:ext cx="135826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455">
                <a:solidFill>
                  <a:srgbClr val="0C0A0F"/>
                </a:solidFill>
                <a:latin typeface="Arial"/>
                <a:cs typeface="Arial"/>
              </a:rPr>
              <a:t>Fotuh</a:t>
            </a:r>
            <a:r>
              <a:rPr dirty="0" smtClean="0" sz="1000" spc="560">
                <a:solidFill>
                  <a:srgbClr val="0C0A0F"/>
                </a:solidFill>
                <a:latin typeface="Arial"/>
                <a:cs typeface="Arial"/>
              </a:rPr>
              <a:t>a</a:t>
            </a:r>
            <a:r>
              <a:rPr dirty="0" smtClean="0" sz="1000" spc="235">
                <a:solidFill>
                  <a:srgbClr val="2A2A2A"/>
                </a:solidFill>
                <a:latin typeface="Arial"/>
                <a:cs typeface="Arial"/>
              </a:rPr>
              <a:t>'</a:t>
            </a:r>
            <a:r>
              <a:rPr dirty="0" smtClean="0" sz="1000" spc="385">
                <a:solidFill>
                  <a:srgbClr val="0C0A0F"/>
                </a:solidFill>
                <a:latin typeface="Arial"/>
                <a:cs typeface="Arial"/>
              </a:rPr>
              <a:t>a</a:t>
            </a:r>
            <a:r>
              <a:rPr dirty="0" smtClean="0" sz="1000" spc="-18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000" spc="1240">
                <a:solidFill>
                  <a:srgbClr val="D8232D"/>
                </a:solidFill>
                <a:latin typeface="Arial"/>
                <a:cs typeface="Arial"/>
              </a:rPr>
              <a:t>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66607" y="1573856"/>
            <a:ext cx="87566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425">
                <a:solidFill>
                  <a:srgbClr val="0C0A0F"/>
                </a:solidFill>
                <a:latin typeface="Arial"/>
                <a:cs typeface="Arial"/>
              </a:rPr>
              <a:t>L</a:t>
            </a:r>
            <a:r>
              <a:rPr dirty="0" smtClean="0" sz="1000" spc="315">
                <a:solidFill>
                  <a:srgbClr val="0C0A0F"/>
                </a:solidFill>
                <a:latin typeface="Arial"/>
                <a:cs typeface="Arial"/>
              </a:rPr>
              <a:t>o</a:t>
            </a:r>
            <a:r>
              <a:rPr dirty="0" smtClean="0" sz="1000" spc="335">
                <a:solidFill>
                  <a:srgbClr val="2A2A2A"/>
                </a:solidFill>
                <a:latin typeface="Arial"/>
                <a:cs typeface="Arial"/>
              </a:rPr>
              <a:t>f</a:t>
            </a:r>
            <a:r>
              <a:rPr dirty="0" smtClean="0" sz="1000" spc="-18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dirty="0" smtClean="0" sz="1000" spc="470">
                <a:solidFill>
                  <a:srgbClr val="0C0A0F"/>
                </a:solidFill>
                <a:latin typeface="Arial"/>
                <a:cs typeface="Arial"/>
              </a:rPr>
              <a:t>anga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23156" y="1802439"/>
            <a:ext cx="2040889" cy="9271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50" spc="835">
                <a:solidFill>
                  <a:srgbClr val="0C0A0F"/>
                </a:solidFill>
                <a:latin typeface="Arial"/>
                <a:cs typeface="Arial"/>
              </a:rPr>
              <a:t>LULU</a:t>
            </a:r>
            <a:r>
              <a:rPr dirty="0" smtClean="0" sz="1850" spc="-29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850" spc="1025">
                <a:solidFill>
                  <a:srgbClr val="0C0A0F"/>
                </a:solidFill>
                <a:latin typeface="Arial"/>
                <a:cs typeface="Arial"/>
              </a:rPr>
              <a:t>NGA</a:t>
            </a:r>
            <a:endParaRPr sz="1850">
              <a:latin typeface="Arial"/>
              <a:cs typeface="Arial"/>
            </a:endParaRPr>
          </a:p>
          <a:p>
            <a:pPr marL="1322705" marR="12700" indent="-100330">
              <a:lnSpc>
                <a:spcPts val="1540"/>
              </a:lnSpc>
              <a:spcBef>
                <a:spcPts val="80"/>
              </a:spcBef>
            </a:pPr>
            <a:r>
              <a:rPr dirty="0" smtClean="0" sz="1000" spc="480">
                <a:solidFill>
                  <a:srgbClr val="0C0A0F"/>
                </a:solidFill>
                <a:latin typeface="Arial"/>
                <a:cs typeface="Arial"/>
              </a:rPr>
              <a:t>Kotu</a:t>
            </a:r>
            <a:r>
              <a:rPr dirty="0" smtClean="0" sz="1000" spc="26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000" spc="560">
                <a:solidFill>
                  <a:srgbClr val="0C0A0F"/>
                </a:solidFill>
                <a:latin typeface="Arial"/>
                <a:cs typeface="Arial"/>
              </a:rPr>
              <a:t>Matuk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25"/>
              </a:spcBef>
            </a:pPr>
            <a:endParaRPr sz="600"/>
          </a:p>
          <a:p>
            <a:pPr marL="1231900">
              <a:lnSpc>
                <a:spcPct val="100000"/>
              </a:lnSpc>
            </a:pPr>
            <a:r>
              <a:rPr dirty="0" smtClean="0" sz="1000" spc="515">
                <a:solidFill>
                  <a:srgbClr val="0C0A0F"/>
                </a:solidFill>
                <a:latin typeface="Arial"/>
                <a:cs typeface="Arial"/>
              </a:rPr>
              <a:t>Tungu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20363" y="1802439"/>
            <a:ext cx="2654300" cy="4813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2586990" algn="l"/>
              </a:tabLst>
            </a:pPr>
            <a:r>
              <a:rPr dirty="0" smtClean="0" sz="1850" spc="670">
                <a:solidFill>
                  <a:srgbClr val="0C0A0F"/>
                </a:solidFill>
                <a:latin typeface="Arial"/>
                <a:cs typeface="Arial"/>
              </a:rPr>
              <a:t>DISTRICT</a:t>
            </a:r>
            <a:r>
              <a:rPr dirty="0" smtClean="0" sz="1850" spc="-34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850" spc="-200">
                <a:solidFill>
                  <a:srgbClr val="525252"/>
                </a:solidFill>
                <a:latin typeface="Arial"/>
                <a:cs typeface="Arial"/>
              </a:rPr>
              <a:t>m.gauli</a:t>
            </a:r>
            <a:r>
              <a:rPr dirty="0" smtClean="0" sz="1850" spc="-200">
                <a:solidFill>
                  <a:srgbClr val="525252"/>
                </a:solidFill>
                <a:latin typeface="Arial"/>
                <a:cs typeface="Arial"/>
              </a:rPr>
              <a:t>	</a:t>
            </a:r>
            <a:r>
              <a:rPr dirty="0" smtClean="0" sz="1850" spc="-195">
                <a:solidFill>
                  <a:srgbClr val="677C9C"/>
                </a:solidFill>
                <a:latin typeface="Arial"/>
                <a:cs typeface="Arial"/>
              </a:rPr>
              <a:t>-</a:t>
            </a:r>
            <a:endParaRPr sz="185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13"/>
              </a:spcBef>
            </a:pPr>
            <a:endParaRPr sz="500"/>
          </a:p>
          <a:p>
            <a:pPr marL="658495">
              <a:lnSpc>
                <a:spcPct val="100000"/>
              </a:lnSpc>
            </a:pPr>
            <a:r>
              <a:rPr dirty="0" smtClean="0" sz="650" spc="245">
                <a:solidFill>
                  <a:srgbClr val="525252"/>
                </a:solidFill>
                <a:latin typeface="Arial"/>
                <a:cs typeface="Arial"/>
              </a:rPr>
              <a:t>Ha"ateva</a:t>
            </a:r>
            <a:r>
              <a:rPr dirty="0" smtClean="0" sz="650" spc="245">
                <a:solidFill>
                  <a:srgbClr val="525252"/>
                </a:solidFill>
                <a:latin typeface="Arial"/>
                <a:cs typeface="Arial"/>
              </a:rPr>
              <a:t>  </a:t>
            </a:r>
            <a:r>
              <a:rPr dirty="0" smtClean="0" sz="650" spc="-8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800" spc="204">
                <a:solidFill>
                  <a:srgbClr val="676769"/>
                </a:solidFill>
                <a:latin typeface="Times New Roman"/>
                <a:cs typeface="Times New Roman"/>
              </a:rPr>
              <a:t>ts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2100" y="2048355"/>
            <a:ext cx="142875" cy="4438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850" spc="125">
                <a:solidFill>
                  <a:srgbClr val="525252"/>
                </a:solidFill>
                <a:latin typeface="Arial"/>
                <a:cs typeface="Arial"/>
              </a:rPr>
              <a:t>I</a:t>
            </a:r>
            <a:endParaRPr sz="28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72863" y="2073755"/>
            <a:ext cx="170180" cy="41338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650" spc="395">
                <a:solidFill>
                  <a:srgbClr val="676769"/>
                </a:solidFill>
                <a:latin typeface="Arial"/>
                <a:cs typeface="Arial"/>
              </a:rPr>
              <a:t>I</a:t>
            </a:r>
            <a:endParaRPr sz="2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66105" y="2319686"/>
            <a:ext cx="357505" cy="4095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 smtClean="0" sz="1000" spc="55">
                <a:solidFill>
                  <a:srgbClr val="677C9C"/>
                </a:solidFill>
                <a:latin typeface="Arial"/>
                <a:cs typeface="Arial"/>
              </a:rPr>
              <a:t>.</a:t>
            </a:r>
            <a:r>
              <a:rPr dirty="0" smtClean="0" sz="1000" spc="-120">
                <a:solidFill>
                  <a:srgbClr val="677C9C"/>
                </a:solidFill>
                <a:latin typeface="Arial"/>
                <a:cs typeface="Arial"/>
              </a:rPr>
              <a:t>.</a:t>
            </a:r>
            <a:r>
              <a:rPr dirty="0" smtClean="0" sz="1000" spc="175">
                <a:solidFill>
                  <a:srgbClr val="565D74"/>
                </a:solidFill>
                <a:latin typeface="Arial"/>
                <a:cs typeface="Arial"/>
              </a:rPr>
              <a:t>'</a:t>
            </a:r>
            <a:r>
              <a:rPr dirty="0" smtClean="0" sz="1000" spc="305">
                <a:solidFill>
                  <a:srgbClr val="565D74"/>
                </a:solidFill>
                <a:latin typeface="Arial"/>
                <a:cs typeface="Arial"/>
              </a:rPr>
              <a:t>"</a:t>
            </a:r>
            <a:r>
              <a:rPr dirty="0" smtClean="0" sz="1000" spc="-50">
                <a:solidFill>
                  <a:srgbClr val="565D74"/>
                </a:solidFill>
                <a:latin typeface="Arial"/>
                <a:cs typeface="Arial"/>
              </a:rPr>
              <a:t>'</a:t>
            </a:r>
            <a:r>
              <a:rPr dirty="0" smtClean="0" sz="1000" spc="165">
                <a:solidFill>
                  <a:srgbClr val="677C9C"/>
                </a:solidFill>
                <a:latin typeface="Arial"/>
                <a:cs typeface="Arial"/>
              </a:rPr>
              <a:t>-</a:t>
            </a:r>
            <a:r>
              <a:rPr dirty="0" smtClean="0" sz="1000" spc="55">
                <a:solidFill>
                  <a:srgbClr val="82858C"/>
                </a:solidFill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33"/>
              </a:spcBef>
            </a:pPr>
            <a:endParaRPr sz="700"/>
          </a:p>
          <a:p>
            <a:pPr algn="ctr" marL="68580">
              <a:lnSpc>
                <a:spcPct val="100000"/>
              </a:lnSpc>
            </a:pPr>
            <a:r>
              <a:rPr dirty="0" smtClean="0" sz="1000" spc="-60">
                <a:solidFill>
                  <a:srgbClr val="677C9C"/>
                </a:solidFill>
                <a:latin typeface="Arial"/>
                <a:cs typeface="Arial"/>
              </a:rPr>
              <a:t>_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185056" y="2338736"/>
            <a:ext cx="901065" cy="142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250">
                <a:solidFill>
                  <a:srgbClr val="676769"/>
                </a:solidFill>
                <a:latin typeface="Times New Roman"/>
                <a:cs typeface="Times New Roman"/>
              </a:rPr>
              <a:t>u</a:t>
            </a:r>
            <a:r>
              <a:rPr dirty="0" smtClean="0" sz="850" spc="215">
                <a:solidFill>
                  <a:srgbClr val="82858C"/>
                </a:solidFill>
                <a:latin typeface="Times New Roman"/>
                <a:cs typeface="Times New Roman"/>
              </a:rPr>
              <a:t>o</a:t>
            </a:r>
            <a:r>
              <a:rPr dirty="0" smtClean="0" sz="850" spc="185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dirty="0" smtClean="0" sz="850" spc="75">
                <a:solidFill>
                  <a:srgbClr val="525252"/>
                </a:solidFill>
                <a:latin typeface="Times New Roman"/>
                <a:cs typeface="Times New Roman"/>
              </a:rPr>
              <a:t>u</a:t>
            </a:r>
            <a:r>
              <a:rPr dirty="0" smtClean="0" sz="850" spc="-195">
                <a:solidFill>
                  <a:srgbClr val="A1A1A7"/>
                </a:solidFill>
                <a:latin typeface="Times New Roman"/>
                <a:cs typeface="Times New Roman"/>
              </a:rPr>
              <a:t>_</a:t>
            </a:r>
            <a:r>
              <a:rPr dirty="0" smtClean="0" sz="850" spc="-90">
                <a:solidFill>
                  <a:srgbClr val="A1A1A7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535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r>
              <a:rPr dirty="0" smtClean="0" sz="850" spc="145">
                <a:solidFill>
                  <a:srgbClr val="525252"/>
                </a:solidFill>
                <a:latin typeface="Times New Roman"/>
                <a:cs typeface="Times New Roman"/>
              </a:rPr>
              <a:t>Hl•rDu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98368" y="2565265"/>
            <a:ext cx="579120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409">
                <a:solidFill>
                  <a:srgbClr val="0C0A0F"/>
                </a:solidFill>
                <a:latin typeface="Arial"/>
                <a:cs typeface="Arial"/>
              </a:rPr>
              <a:t>'O'ua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81425" y="2230702"/>
            <a:ext cx="770255" cy="2330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1914">
                <a:solidFill>
                  <a:srgbClr val="677C9C"/>
                </a:solidFill>
                <a:latin typeface="Times New Roman"/>
                <a:cs typeface="Times New Roman"/>
              </a:rPr>
              <a:t>-</a:t>
            </a:r>
            <a:r>
              <a:rPr dirty="0" smtClean="0" sz="1450" spc="-180">
                <a:solidFill>
                  <a:srgbClr val="676769"/>
                </a:solidFill>
                <a:latin typeface="Times New Roman"/>
                <a:cs typeface="Times New Roman"/>
              </a:rPr>
              <a:t>u.</a:t>
            </a:r>
            <a:r>
              <a:rPr dirty="0" smtClean="0" sz="1450" spc="-165">
                <a:solidFill>
                  <a:srgbClr val="676769"/>
                </a:solidFill>
                <a:latin typeface="Times New Roman"/>
                <a:cs typeface="Times New Roman"/>
              </a:rPr>
              <a:t>o</a:t>
            </a:r>
            <a:r>
              <a:rPr dirty="0" smtClean="0" sz="1450" spc="114">
                <a:solidFill>
                  <a:srgbClr val="3F3F41"/>
                </a:solidFill>
                <a:latin typeface="Times New Roman"/>
                <a:cs typeface="Times New Roman"/>
              </a:rPr>
              <a:t>..</a:t>
            </a:r>
            <a:r>
              <a:rPr dirty="0" smtClean="0" sz="1450" spc="-140">
                <a:solidFill>
                  <a:srgbClr val="3F3F41"/>
                </a:solidFill>
                <a:latin typeface="Times New Roman"/>
                <a:cs typeface="Times New Roman"/>
              </a:rPr>
              <a:t>.</a:t>
            </a:r>
            <a:r>
              <a:rPr dirty="0" smtClean="0" sz="1450" spc="-114">
                <a:solidFill>
                  <a:srgbClr val="A1A1A7"/>
                </a:solidFill>
                <a:latin typeface="Times New Roman"/>
                <a:cs typeface="Times New Roman"/>
              </a:rPr>
              <a:t>.</a:t>
            </a:r>
            <a:r>
              <a:rPr dirty="0" smtClean="0" sz="1450" spc="375">
                <a:solidFill>
                  <a:srgbClr val="3F3F41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22954" y="2313252"/>
            <a:ext cx="554990" cy="1346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50" spc="204">
                <a:solidFill>
                  <a:srgbClr val="3F3F41"/>
                </a:solidFill>
                <a:latin typeface="Times New Roman"/>
                <a:cs typeface="Times New Roman"/>
              </a:rPr>
              <a:t>H</a:t>
            </a:r>
            <a:r>
              <a:rPr dirty="0" smtClean="0" sz="650" spc="1035">
                <a:solidFill>
                  <a:srgbClr val="676769"/>
                </a:solidFill>
                <a:latin typeface="Times New Roman"/>
                <a:cs typeface="Times New Roman"/>
              </a:rPr>
              <a:t>at</a:t>
            </a:r>
            <a:r>
              <a:rPr dirty="0" smtClean="0" sz="650" spc="1035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650" spc="-10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30">
                <a:solidFill>
                  <a:srgbClr val="676769"/>
                </a:solidFill>
                <a:latin typeface="Times New Roman"/>
                <a:cs typeface="Times New Roman"/>
              </a:rPr>
              <a:t>a.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10798" y="2539258"/>
            <a:ext cx="3550285" cy="18573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100" spc="844" b="1">
                <a:solidFill>
                  <a:srgbClr val="0C0A0F"/>
                </a:solidFill>
                <a:latin typeface="Arial"/>
                <a:cs typeface="Arial"/>
              </a:rPr>
              <a:t>LEGEND</a:t>
            </a:r>
            <a:endParaRPr sz="2100">
              <a:latin typeface="Arial"/>
              <a:cs typeface="Arial"/>
            </a:endParaRPr>
          </a:p>
          <a:p>
            <a:pPr marL="317500" marR="754380">
              <a:lnSpc>
                <a:spcPct val="124000"/>
              </a:lnSpc>
              <a:spcBef>
                <a:spcPts val="229"/>
              </a:spcBef>
            </a:pPr>
            <a:r>
              <a:rPr dirty="0" smtClean="0" sz="1300" spc="605">
                <a:solidFill>
                  <a:srgbClr val="0C0A0F"/>
                </a:solidFill>
                <a:latin typeface="Arial"/>
                <a:cs typeface="Arial"/>
              </a:rPr>
              <a:t>MICRO-GRID</a:t>
            </a:r>
            <a:r>
              <a:rPr dirty="0" smtClean="0" sz="1300" spc="27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520">
                <a:solidFill>
                  <a:srgbClr val="0C0A0F"/>
                </a:solidFill>
                <a:latin typeface="Arial"/>
                <a:cs typeface="Arial"/>
              </a:rPr>
              <a:t>ELECTRIFICATION</a:t>
            </a:r>
            <a:endParaRPr sz="130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33"/>
              </a:spcBef>
            </a:pPr>
            <a:endParaRPr sz="500"/>
          </a:p>
          <a:p>
            <a:pPr marL="654050" marR="20320" indent="-487045">
              <a:lnSpc>
                <a:spcPct val="100299"/>
              </a:lnSpc>
              <a:tabLst>
                <a:tab pos="1285875" algn="l"/>
              </a:tabLst>
            </a:pPr>
            <a:r>
              <a:rPr dirty="0" smtClean="0" sz="1300" spc="550">
                <a:solidFill>
                  <a:srgbClr val="0C0A0F"/>
                </a:solidFill>
                <a:latin typeface="Arial"/>
                <a:cs typeface="Arial"/>
              </a:rPr>
              <a:t>SHS</a:t>
            </a:r>
            <a:r>
              <a:rPr dirty="0" smtClean="0" sz="1300" spc="55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-10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450">
                <a:solidFill>
                  <a:srgbClr val="0C0A0F"/>
                </a:solidFill>
                <a:latin typeface="Arial"/>
                <a:cs typeface="Arial"/>
              </a:rPr>
              <a:t>SITES</a:t>
            </a:r>
            <a:r>
              <a:rPr dirty="0" smtClean="0" sz="1300" spc="45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-3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50" spc="944">
                <a:solidFill>
                  <a:srgbClr val="0C0A0F"/>
                </a:solidFill>
                <a:latin typeface="Arial"/>
                <a:cs typeface="Arial"/>
              </a:rPr>
              <a:t>&amp;</a:t>
            </a:r>
            <a:r>
              <a:rPr dirty="0" smtClean="0" sz="1350" spc="944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50" spc="1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585">
                <a:solidFill>
                  <a:srgbClr val="0C0A0F"/>
                </a:solidFill>
                <a:latin typeface="Arial"/>
                <a:cs typeface="Arial"/>
              </a:rPr>
              <a:t>PROPOSED</a:t>
            </a:r>
            <a:r>
              <a:rPr dirty="0" smtClean="0" sz="1300" spc="229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434">
                <a:solidFill>
                  <a:srgbClr val="0C0A0F"/>
                </a:solidFill>
                <a:latin typeface="Arial"/>
                <a:cs typeface="Arial"/>
              </a:rPr>
              <a:t>SFS</a:t>
            </a:r>
            <a:r>
              <a:rPr dirty="0" smtClean="0" sz="1300" spc="434">
                <a:solidFill>
                  <a:srgbClr val="0C0A0F"/>
                </a:solidFill>
                <a:latin typeface="Arial"/>
                <a:cs typeface="Arial"/>
              </a:rPr>
              <a:t>	</a:t>
            </a:r>
            <a:r>
              <a:rPr dirty="0" smtClean="0" sz="1300" spc="665">
                <a:solidFill>
                  <a:srgbClr val="0C0A0F"/>
                </a:solidFill>
                <a:latin typeface="Arial"/>
                <a:cs typeface="Arial"/>
              </a:rPr>
              <a:t>UNDER</a:t>
            </a:r>
            <a:r>
              <a:rPr dirty="0" smtClean="0" sz="1300" spc="66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13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515">
                <a:solidFill>
                  <a:srgbClr val="0C0A0F"/>
                </a:solidFill>
                <a:latin typeface="Arial"/>
                <a:cs typeface="Arial"/>
              </a:rPr>
              <a:t>PEC</a:t>
            </a:r>
            <a:endParaRPr sz="1300">
              <a:latin typeface="Arial"/>
              <a:cs typeface="Arial"/>
            </a:endParaRPr>
          </a:p>
          <a:p>
            <a:pPr marL="116839" marR="12700" indent="-13970">
              <a:lnSpc>
                <a:spcPct val="121700"/>
              </a:lnSpc>
              <a:spcBef>
                <a:spcPts val="390"/>
              </a:spcBef>
            </a:pPr>
            <a:r>
              <a:rPr dirty="0" smtClean="0" sz="1300" spc="555">
                <a:solidFill>
                  <a:srgbClr val="0C0A0F"/>
                </a:solidFill>
                <a:latin typeface="Arial"/>
                <a:cs typeface="Arial"/>
              </a:rPr>
              <a:t>TPL</a:t>
            </a:r>
            <a:r>
              <a:rPr dirty="0" smtClean="0" sz="1300" spc="55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4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720">
                <a:solidFill>
                  <a:srgbClr val="0C0A0F"/>
                </a:solidFill>
                <a:latin typeface="Arial"/>
                <a:cs typeface="Arial"/>
              </a:rPr>
              <a:t>MAINS</a:t>
            </a:r>
            <a:r>
              <a:rPr dirty="0" smtClean="0" sz="1300" spc="72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25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465">
                <a:solidFill>
                  <a:srgbClr val="0C0A0F"/>
                </a:solidFill>
                <a:latin typeface="Arial"/>
                <a:cs typeface="Arial"/>
              </a:rPr>
              <a:t>ELECTRICITY</a:t>
            </a:r>
            <a:r>
              <a:rPr dirty="0" smtClean="0" sz="1300" spc="22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300" spc="585">
                <a:solidFill>
                  <a:srgbClr val="0C0A0F"/>
                </a:solidFill>
                <a:latin typeface="Arial"/>
                <a:cs typeface="Arial"/>
              </a:rPr>
              <a:t>GRID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786392" y="2579683"/>
            <a:ext cx="420370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10">
                <a:solidFill>
                  <a:srgbClr val="525252"/>
                </a:solidFill>
                <a:latin typeface="Times New Roman"/>
                <a:cs typeface="Times New Roman"/>
              </a:rPr>
              <a:t>LilT•</a:t>
            </a:r>
            <a:r>
              <a:rPr dirty="0" smtClean="0" sz="600" spc="1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245">
                <a:solidFill>
                  <a:srgbClr val="3F3F41"/>
                </a:solidFill>
                <a:latin typeface="Times New Roman"/>
                <a:cs typeface="Times New Roman"/>
              </a:rPr>
              <a:t>•</a:t>
            </a:r>
            <a:r>
              <a:rPr dirty="0" smtClean="0" sz="600" spc="245">
                <a:solidFill>
                  <a:srgbClr val="3F3F41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30">
                <a:solidFill>
                  <a:srgbClr val="3F3F41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600">
                <a:solidFill>
                  <a:srgbClr val="676769"/>
                </a:solidFill>
                <a:latin typeface="Times New Roman"/>
                <a:cs typeface="Times New Roman"/>
              </a:rPr>
              <a:t>•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24159" y="2994471"/>
            <a:ext cx="74866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25">
                <a:solidFill>
                  <a:srgbClr val="525252"/>
                </a:solidFill>
                <a:latin typeface="Arial"/>
                <a:cs typeface="Arial"/>
              </a:rPr>
              <a:t>Tokuku</a:t>
            </a:r>
            <a:r>
              <a:rPr dirty="0" smtClean="0" sz="700" spc="325">
                <a:solidFill>
                  <a:srgbClr val="525252"/>
                </a:solidFill>
                <a:latin typeface="Arial"/>
                <a:cs typeface="Arial"/>
              </a:rPr>
              <a:t>  </a:t>
            </a:r>
            <a:r>
              <a:rPr dirty="0" smtClean="0" sz="700" spc="-9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700" spc="210">
                <a:solidFill>
                  <a:srgbClr val="525252"/>
                </a:solidFill>
                <a:latin typeface="Times New Roman"/>
                <a:cs typeface="Times New Roman"/>
              </a:rPr>
              <a:t>Is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14810" y="3713015"/>
            <a:ext cx="848994" cy="1187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45">
                <a:solidFill>
                  <a:srgbClr val="525252"/>
                </a:solidFill>
                <a:latin typeface="Arial"/>
                <a:cs typeface="Arial"/>
              </a:rPr>
              <a:t>Nomuka</a:t>
            </a:r>
            <a:r>
              <a:rPr dirty="0" smtClean="0" sz="700" spc="345">
                <a:solidFill>
                  <a:srgbClr val="525252"/>
                </a:solidFill>
                <a:latin typeface="Arial"/>
                <a:cs typeface="Arial"/>
              </a:rPr>
              <a:t>  </a:t>
            </a:r>
            <a:r>
              <a:rPr dirty="0" smtClean="0" sz="700" spc="-8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700" spc="969">
                <a:solidFill>
                  <a:srgbClr val="3F3F41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01078" y="3885054"/>
            <a:ext cx="1026794" cy="1790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881380" algn="l"/>
              </a:tabLst>
            </a:pPr>
            <a:r>
              <a:rPr dirty="0" smtClean="0" sz="900" spc="110">
                <a:solidFill>
                  <a:srgbClr val="525252"/>
                </a:solidFill>
                <a:latin typeface="Times New Roman"/>
                <a:cs typeface="Times New Roman"/>
              </a:rPr>
              <a:t>r</a:t>
            </a:r>
            <a:r>
              <a:rPr dirty="0" smtClean="0" sz="900" spc="8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dirty="0" smtClean="0" sz="900" spc="150">
                <a:solidFill>
                  <a:srgbClr val="525252"/>
                </a:solidFill>
                <a:latin typeface="Times New Roman"/>
                <a:cs typeface="Times New Roman"/>
              </a:rPr>
              <a:t>an</a:t>
            </a:r>
            <a:r>
              <a:rPr dirty="0" smtClean="0" sz="900" spc="-6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dirty="0" smtClean="0" sz="900" spc="110">
                <a:solidFill>
                  <a:srgbClr val="2A2A2A"/>
                </a:solidFill>
                <a:latin typeface="Times New Roman"/>
                <a:cs typeface="Times New Roman"/>
              </a:rPr>
              <a:t>•</a:t>
            </a:r>
            <a:r>
              <a:rPr dirty="0" smtClean="0" sz="900" spc="135">
                <a:solidFill>
                  <a:srgbClr val="525252"/>
                </a:solidFill>
                <a:latin typeface="Times New Roman"/>
                <a:cs typeface="Times New Roman"/>
              </a:rPr>
              <a:t>•</a:t>
            </a:r>
            <a:r>
              <a:rPr dirty="0" smtClean="0" sz="900" spc="145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dirty="0" smtClean="0" sz="900" spc="170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r>
              <a:rPr dirty="0" smtClean="0" sz="900" spc="20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00">
                <a:solidFill>
                  <a:srgbClr val="525252"/>
                </a:solidFill>
                <a:latin typeface="Arial"/>
                <a:cs typeface="Arial"/>
              </a:rPr>
              <a:t>l</a:t>
            </a:r>
            <a:r>
              <a:rPr dirty="0" smtClean="0" sz="800" spc="140" i="1">
                <a:solidFill>
                  <a:srgbClr val="676769"/>
                </a:solidFill>
                <a:latin typeface="Arial"/>
                <a:cs typeface="Arial"/>
              </a:rPr>
              <a:t>u</a:t>
            </a:r>
            <a:r>
              <a:rPr dirty="0" smtClean="0" sz="800" spc="140" i="1">
                <a:solidFill>
                  <a:srgbClr val="676769"/>
                </a:solidFill>
                <a:latin typeface="Arial"/>
                <a:cs typeface="Arial"/>
              </a:rPr>
              <a:t>	</a:t>
            </a:r>
            <a:r>
              <a:rPr dirty="0" smtClean="0" sz="1100" spc="-75">
                <a:solidFill>
                  <a:srgbClr val="677C9C"/>
                </a:solidFill>
                <a:latin typeface="Arial"/>
                <a:cs typeface="Arial"/>
              </a:rPr>
              <a:t>"'&gt;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148661" y="3761322"/>
            <a:ext cx="1840864" cy="46735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1065"/>
              </a:lnSpc>
            </a:pPr>
            <a:r>
              <a:rPr dirty="0" smtClean="0" sz="1000" spc="459">
                <a:solidFill>
                  <a:srgbClr val="0C0A0F"/>
                </a:solidFill>
                <a:latin typeface="Arial"/>
                <a:cs typeface="Arial"/>
              </a:rPr>
              <a:t>Fonoi</a:t>
            </a:r>
            <a:r>
              <a:rPr dirty="0" smtClean="0" sz="1000" spc="300">
                <a:solidFill>
                  <a:srgbClr val="0C0A0F"/>
                </a:solidFill>
                <a:latin typeface="Arial"/>
                <a:cs typeface="Arial"/>
              </a:rPr>
              <a:t>f</a:t>
            </a:r>
            <a:r>
              <a:rPr dirty="0" smtClean="0" sz="1000" spc="515">
                <a:solidFill>
                  <a:srgbClr val="2A2A2A"/>
                </a:solidFill>
                <a:latin typeface="Arial"/>
                <a:cs typeface="Arial"/>
              </a:rPr>
              <a:t>u</a:t>
            </a:r>
            <a:r>
              <a:rPr dirty="0" smtClean="0" sz="1000" spc="385">
                <a:solidFill>
                  <a:srgbClr val="0C0A0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 marL="976630" indent="-196215">
              <a:lnSpc>
                <a:spcPts val="2540"/>
              </a:lnSpc>
              <a:buClr>
                <a:srgbClr val="677C9C"/>
              </a:buClr>
              <a:buSzPct val="441666"/>
              <a:buFont typeface="Arial"/>
              <a:buChar char="•"/>
              <a:tabLst>
                <a:tab pos="976630" algn="l"/>
              </a:tabLst>
            </a:pPr>
            <a:r>
              <a:rPr dirty="0" smtClean="0" sz="600" spc="775">
                <a:solidFill>
                  <a:srgbClr val="525252"/>
                </a:solidFill>
                <a:latin typeface="Arial"/>
                <a:cs typeface="Arial"/>
              </a:rPr>
              <a:t>T</a:t>
            </a:r>
            <a:r>
              <a:rPr dirty="0" smtClean="0" sz="600" spc="-2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00" spc="45">
                <a:solidFill>
                  <a:srgbClr val="525252"/>
                </a:solidFill>
                <a:latin typeface="Arial"/>
                <a:cs typeface="Arial"/>
              </a:rPr>
              <a:t>IE'</a:t>
            </a:r>
            <a:r>
              <a:rPr dirty="0" smtClean="0" sz="600" spc="-85">
                <a:solidFill>
                  <a:srgbClr val="525252"/>
                </a:solidFill>
                <a:latin typeface="Arial"/>
                <a:cs typeface="Arial"/>
              </a:rPr>
              <a:t>t</a:t>
            </a:r>
            <a:r>
              <a:rPr dirty="0" smtClean="0" sz="600" spc="-15">
                <a:solidFill>
                  <a:srgbClr val="525252"/>
                </a:solidFill>
                <a:latin typeface="Arial"/>
                <a:cs typeface="Arial"/>
              </a:rPr>
              <a:t>I</a:t>
            </a:r>
            <a:r>
              <a:rPr dirty="0" smtClean="0" sz="600" spc="-75">
                <a:solidFill>
                  <a:srgbClr val="A1A1A7"/>
                </a:solidFill>
                <a:latin typeface="Arial"/>
                <a:cs typeface="Arial"/>
              </a:rPr>
              <a:t>"</a:t>
            </a:r>
            <a:r>
              <a:rPr dirty="0" smtClean="0" sz="600" spc="55">
                <a:solidFill>
                  <a:srgbClr val="82858C"/>
                </a:solidFill>
                <a:latin typeface="Arial"/>
                <a:cs typeface="Arial"/>
              </a:rPr>
              <a:t>v</a:t>
            </a:r>
            <a:r>
              <a:rPr dirty="0" smtClean="0" sz="600" spc="360">
                <a:solidFill>
                  <a:srgbClr val="676769"/>
                </a:solidFill>
                <a:latin typeface="Arial"/>
                <a:cs typeface="Arial"/>
              </a:rPr>
              <a:t>"a-</a:t>
            </a:r>
            <a:r>
              <a:rPr dirty="0" smtClean="0" sz="600" spc="-5">
                <a:solidFill>
                  <a:srgbClr val="676769"/>
                </a:solidFill>
                <a:latin typeface="Arial"/>
                <a:cs typeface="Arial"/>
              </a:rPr>
              <a:t> </a:t>
            </a:r>
            <a:r>
              <a:rPr dirty="0" smtClean="0" sz="600" spc="240">
                <a:solidFill>
                  <a:srgbClr val="525252"/>
                </a:solidFill>
                <a:latin typeface="Arial"/>
                <a:cs typeface="Arial"/>
              </a:rPr>
              <a:t>•</a:t>
            </a:r>
            <a:r>
              <a:rPr dirty="0" smtClean="0" sz="600" spc="2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00" spc="-35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00" spc="175" i="1">
                <a:solidFill>
                  <a:srgbClr val="676769"/>
                </a:solidFill>
                <a:latin typeface="Times New Roman"/>
                <a:cs typeface="Times New Roman"/>
              </a:rPr>
              <a:t>U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34177" y="3815540"/>
            <a:ext cx="358775" cy="41338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650" spc="-190">
                <a:solidFill>
                  <a:srgbClr val="D8232D"/>
                </a:solidFill>
                <a:latin typeface="Arial"/>
                <a:cs typeface="Arial"/>
              </a:rPr>
              <a:t>-=.</a:t>
            </a:r>
            <a:endParaRPr sz="26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11012" y="4207000"/>
            <a:ext cx="79819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605">
                <a:solidFill>
                  <a:srgbClr val="0C0A0F"/>
                </a:solidFill>
                <a:latin typeface="Arial"/>
                <a:cs typeface="Arial"/>
              </a:rPr>
              <a:t>Mango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131300" y="4257800"/>
            <a:ext cx="495934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285">
                <a:solidFill>
                  <a:srgbClr val="676769"/>
                </a:solidFill>
                <a:latin typeface="Arial"/>
                <a:cs typeface="Arial"/>
              </a:rPr>
              <a:t>La</a:t>
            </a:r>
            <a:r>
              <a:rPr dirty="0" smtClean="0" sz="600" spc="210">
                <a:solidFill>
                  <a:srgbClr val="676769"/>
                </a:solidFill>
                <a:latin typeface="Arial"/>
                <a:cs typeface="Arial"/>
              </a:rPr>
              <a:t>b</a:t>
            </a:r>
            <a:r>
              <a:rPr dirty="0" smtClean="0" sz="600" spc="200">
                <a:solidFill>
                  <a:srgbClr val="3F3F41"/>
                </a:solidFill>
                <a:latin typeface="Arial"/>
                <a:cs typeface="Arial"/>
              </a:rPr>
              <a:t>aa</a:t>
            </a:r>
            <a:r>
              <a:rPr dirty="0" smtClean="0" sz="600" spc="200">
                <a:solidFill>
                  <a:srgbClr val="3F3F41"/>
                </a:solidFill>
                <a:latin typeface="Arial"/>
                <a:cs typeface="Arial"/>
              </a:rPr>
              <a:t>  </a:t>
            </a:r>
            <a:r>
              <a:rPr dirty="0" smtClean="0" sz="600" spc="50">
                <a:solidFill>
                  <a:srgbClr val="3F3F41"/>
                </a:solidFill>
                <a:latin typeface="Arial"/>
                <a:cs typeface="Arial"/>
              </a:rPr>
              <a:t> </a:t>
            </a:r>
            <a:r>
              <a:rPr dirty="0" smtClean="0" sz="600" spc="125">
                <a:solidFill>
                  <a:srgbClr val="676769"/>
                </a:solidFill>
                <a:latin typeface="Arial"/>
                <a:cs typeface="Arial"/>
              </a:rPr>
              <a:t>;</a:t>
            </a:r>
            <a:endParaRPr sz="6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804959" y="4335533"/>
            <a:ext cx="2305050" cy="2927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50" spc="605">
                <a:solidFill>
                  <a:srgbClr val="0C0A0F"/>
                </a:solidFill>
                <a:latin typeface="Arial"/>
                <a:cs typeface="Arial"/>
              </a:rPr>
              <a:t>IVIU'OIVIU'A</a:t>
            </a:r>
            <a:endParaRPr sz="18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238809" y="4335533"/>
            <a:ext cx="2710815" cy="2927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50" spc="680">
                <a:solidFill>
                  <a:srgbClr val="0C0A0F"/>
                </a:solidFill>
                <a:latin typeface="Arial"/>
                <a:cs typeface="Arial"/>
              </a:rPr>
              <a:t>DISTRICT</a:t>
            </a:r>
            <a:r>
              <a:rPr dirty="0" smtClean="0" sz="1850" spc="-210">
                <a:solidFill>
                  <a:srgbClr val="0C0A0F"/>
                </a:solidFill>
                <a:latin typeface="Arial"/>
                <a:cs typeface="Arial"/>
              </a:rPr>
              <a:t> </a:t>
            </a:r>
            <a:r>
              <a:rPr dirty="0" smtClean="0" sz="1850" spc="-204">
                <a:solidFill>
                  <a:srgbClr val="525252"/>
                </a:solidFill>
                <a:latin typeface="Arial"/>
                <a:cs typeface="Arial"/>
              </a:rPr>
              <a:t>r</a:t>
            </a:r>
            <a:r>
              <a:rPr dirty="0" smtClean="0" sz="1850" spc="-260">
                <a:solidFill>
                  <a:srgbClr val="525252"/>
                </a:solidFill>
                <a:latin typeface="Arial"/>
                <a:cs typeface="Arial"/>
              </a:rPr>
              <a:t>e</a:t>
            </a:r>
            <a:r>
              <a:rPr dirty="0" smtClean="0" sz="1850" spc="-245">
                <a:solidFill>
                  <a:srgbClr val="525252"/>
                </a:solidFill>
                <a:latin typeface="Arial"/>
                <a:cs typeface="Arial"/>
              </a:rPr>
              <a:t>..</a:t>
            </a:r>
            <a:r>
              <a:rPr dirty="0" smtClean="0" sz="1850" spc="-434">
                <a:solidFill>
                  <a:srgbClr val="525252"/>
                </a:solidFill>
                <a:latin typeface="Arial"/>
                <a:cs typeface="Arial"/>
              </a:rPr>
              <a:t>.</a:t>
            </a:r>
            <a:r>
              <a:rPr dirty="0" smtClean="0" sz="700" spc="85">
                <a:solidFill>
                  <a:srgbClr val="525252"/>
                </a:solidFill>
                <a:latin typeface="Times New Roman"/>
                <a:cs typeface="Times New Roman"/>
              </a:rPr>
              <a:t>t</a:t>
            </a:r>
            <a:r>
              <a:rPr dirty="0" smtClean="0" sz="700" spc="35">
                <a:solidFill>
                  <a:srgbClr val="A1A1A7"/>
                </a:solidFill>
                <a:latin typeface="Times New Roman"/>
                <a:cs typeface="Times New Roman"/>
              </a:rPr>
              <a:t>.</a:t>
            </a:r>
            <a:r>
              <a:rPr dirty="0" smtClean="0" sz="700" spc="185">
                <a:solidFill>
                  <a:srgbClr val="525252"/>
                </a:solidFill>
                <a:latin typeface="Times New Roman"/>
                <a:cs typeface="Times New Roman"/>
              </a:rPr>
              <a:t>I</a:t>
            </a:r>
            <a:r>
              <a:rPr dirty="0" smtClean="0" sz="700" spc="215">
                <a:solidFill>
                  <a:srgbClr val="525252"/>
                </a:solidFill>
                <a:latin typeface="Times New Roman"/>
                <a:cs typeface="Times New Roman"/>
              </a:rPr>
              <a:t>T</a:t>
            </a:r>
            <a:r>
              <a:rPr dirty="0" smtClean="0" sz="700" spc="254">
                <a:solidFill>
                  <a:srgbClr val="82858C"/>
                </a:solidFill>
                <a:latin typeface="Times New Roman"/>
                <a:cs typeface="Times New Roman"/>
              </a:rPr>
              <a:t>o</a:t>
            </a:r>
            <a:r>
              <a:rPr dirty="0" smtClean="0" sz="700" spc="515">
                <a:solidFill>
                  <a:srgbClr val="676769"/>
                </a:solidFill>
                <a:latin typeface="Times New Roman"/>
                <a:cs typeface="Times New Roman"/>
              </a:rPr>
              <a:t>ag</a:t>
            </a:r>
            <a:r>
              <a:rPr dirty="0" smtClean="0" sz="700" spc="515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-80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220">
                <a:solidFill>
                  <a:srgbClr val="676769"/>
                </a:solidFill>
                <a:latin typeface="Times New Roman"/>
                <a:cs typeface="Times New Roman"/>
              </a:rPr>
              <a:t>..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92565" y="4949059"/>
            <a:ext cx="419100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320">
                <a:solidFill>
                  <a:srgbClr val="525252"/>
                </a:solidFill>
                <a:latin typeface="Arial"/>
                <a:cs typeface="Arial"/>
              </a:rPr>
              <a:t>"•"•</a:t>
            </a:r>
            <a:r>
              <a:rPr dirty="0" smtClean="0" sz="600" spc="32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00" spc="-4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dirty="0" smtClean="0" sz="600" spc="85">
                <a:solidFill>
                  <a:srgbClr val="676769"/>
                </a:solidFill>
                <a:latin typeface="Arial"/>
                <a:cs typeface="Arial"/>
              </a:rPr>
              <a:t>l&gt;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893067" y="4930009"/>
            <a:ext cx="176530" cy="1270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50" spc="935">
                <a:solidFill>
                  <a:srgbClr val="677C9C"/>
                </a:solidFill>
                <a:latin typeface="Times New Roman"/>
                <a:cs typeface="Times New Roman"/>
              </a:rPr>
              <a:t>!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74655" y="5162886"/>
            <a:ext cx="1371600" cy="142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95">
                <a:solidFill>
                  <a:srgbClr val="677C9C"/>
                </a:solidFill>
                <a:latin typeface="Arial"/>
                <a:cs typeface="Arial"/>
              </a:rPr>
              <a:t>,..</a:t>
            </a:r>
            <a:r>
              <a:rPr dirty="0" smtClean="0" sz="600" spc="95">
                <a:solidFill>
                  <a:srgbClr val="677C9C"/>
                </a:solidFill>
                <a:latin typeface="Arial"/>
                <a:cs typeface="Arial"/>
              </a:rPr>
              <a:t>  </a:t>
            </a:r>
            <a:r>
              <a:rPr dirty="0" smtClean="0" sz="600" spc="25">
                <a:solidFill>
                  <a:srgbClr val="677C9C"/>
                </a:solidFill>
                <a:latin typeface="Arial"/>
                <a:cs typeface="Arial"/>
              </a:rPr>
              <a:t> </a:t>
            </a:r>
            <a:r>
              <a:rPr dirty="0" smtClean="0" sz="600" spc="994">
                <a:solidFill>
                  <a:srgbClr val="677C9C"/>
                </a:solidFill>
                <a:latin typeface="Arial"/>
                <a:cs typeface="Arial"/>
              </a:rPr>
              <a:t>-</a:t>
            </a:r>
            <a:r>
              <a:rPr dirty="0" smtClean="0" sz="600" spc="994">
                <a:solidFill>
                  <a:srgbClr val="677C9C"/>
                </a:solidFill>
                <a:latin typeface="Arial"/>
                <a:cs typeface="Arial"/>
              </a:rPr>
              <a:t>    </a:t>
            </a:r>
            <a:r>
              <a:rPr dirty="0" smtClean="0" sz="600" spc="20">
                <a:solidFill>
                  <a:srgbClr val="677C9C"/>
                </a:solidFill>
                <a:latin typeface="Arial"/>
                <a:cs typeface="Arial"/>
              </a:rPr>
              <a:t> </a:t>
            </a:r>
            <a:r>
              <a:rPr dirty="0" smtClean="0" sz="600" spc="405">
                <a:solidFill>
                  <a:srgbClr val="525252"/>
                </a:solidFill>
                <a:latin typeface="Arial"/>
                <a:cs typeface="Arial"/>
              </a:rPr>
              <a:t>H</a:t>
            </a:r>
            <a:r>
              <a:rPr dirty="0" smtClean="0" sz="600" spc="235">
                <a:solidFill>
                  <a:srgbClr val="525252"/>
                </a:solidFill>
                <a:latin typeface="Arial"/>
                <a:cs typeface="Arial"/>
              </a:rPr>
              <a:t>•</a:t>
            </a:r>
            <a:r>
              <a:rPr dirty="0" smtClean="0" sz="850" spc="90">
                <a:solidFill>
                  <a:srgbClr val="525252"/>
                </a:solidFill>
                <a:latin typeface="Times New Roman"/>
                <a:cs typeface="Times New Roman"/>
              </a:rPr>
              <a:t>•</a:t>
            </a:r>
            <a:r>
              <a:rPr dirty="0" smtClean="0" sz="850" spc="215">
                <a:solidFill>
                  <a:srgbClr val="82858C"/>
                </a:solidFill>
                <a:latin typeface="Times New Roman"/>
                <a:cs typeface="Times New Roman"/>
              </a:rPr>
              <a:t>g</a:t>
            </a:r>
            <a:r>
              <a:rPr dirty="0" smtClean="0" sz="850" spc="235">
                <a:solidFill>
                  <a:srgbClr val="676769"/>
                </a:solidFill>
                <a:latin typeface="Times New Roman"/>
                <a:cs typeface="Times New Roman"/>
              </a:rPr>
              <a:t>a</a:t>
            </a:r>
            <a:r>
              <a:rPr dirty="0" smtClean="0" sz="850" spc="235">
                <a:solidFill>
                  <a:srgbClr val="676769"/>
                </a:solidFill>
                <a:latin typeface="Times New Roman"/>
                <a:cs typeface="Times New Roman"/>
              </a:rPr>
              <a:t>  </a:t>
            </a:r>
            <a:r>
              <a:rPr dirty="0" smtClean="0" sz="850" spc="-5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430">
                <a:solidFill>
                  <a:srgbClr val="676769"/>
                </a:solidFill>
                <a:latin typeface="Times New Roman"/>
                <a:cs typeface="Times New Roman"/>
              </a:rPr>
              <a:t>•ga</a:t>
            </a:r>
            <a:r>
              <a:rPr dirty="0" smtClean="0" sz="850" spc="430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-75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-40">
                <a:solidFill>
                  <a:srgbClr val="676769"/>
                </a:solidFill>
                <a:latin typeface="Times New Roman"/>
                <a:cs typeface="Times New Roman"/>
              </a:rPr>
              <a:t>"'­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5580" y="5243803"/>
            <a:ext cx="1166495" cy="1270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50" spc="545">
                <a:solidFill>
                  <a:srgbClr val="525252"/>
                </a:solidFill>
                <a:latin typeface="Times New Roman"/>
                <a:cs typeface="Times New Roman"/>
              </a:rPr>
              <a:t>H•</a:t>
            </a:r>
            <a:r>
              <a:rPr dirty="0" smtClean="0" sz="650" spc="545">
                <a:solidFill>
                  <a:srgbClr val="525252"/>
                </a:solidFill>
                <a:latin typeface="Times New Roman"/>
                <a:cs typeface="Times New Roman"/>
              </a:rPr>
              <a:t>  </a:t>
            </a:r>
            <a:r>
              <a:rPr dirty="0" smtClean="0" sz="650" spc="-7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dirty="0" smtClean="0" sz="650" spc="45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dirty="0" smtClean="0" sz="650" spc="7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dirty="0" smtClean="0" sz="650" spc="275">
                <a:solidFill>
                  <a:srgbClr val="676769"/>
                </a:solidFill>
                <a:latin typeface="Times New Roman"/>
                <a:cs typeface="Times New Roman"/>
              </a:rPr>
              <a:t>Ha"</a:t>
            </a:r>
            <a:r>
              <a:rPr dirty="0" smtClean="0" sz="650" spc="275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650" spc="-30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650" spc="229">
                <a:solidFill>
                  <a:srgbClr val="676769"/>
                </a:solidFill>
                <a:latin typeface="Times New Roman"/>
                <a:cs typeface="Times New Roman"/>
              </a:rPr>
              <a:t>IIIO</a:t>
            </a:r>
            <a:r>
              <a:rPr dirty="0" smtClean="0" sz="650" spc="229">
                <a:solidFill>
                  <a:srgbClr val="676769"/>
                </a:solidFill>
                <a:latin typeface="Times New Roman"/>
                <a:cs typeface="Times New Roman"/>
              </a:rPr>
              <a:t>     </a:t>
            </a:r>
            <a:r>
              <a:rPr dirty="0" smtClean="0" sz="650" spc="-35">
                <a:solidFill>
                  <a:srgbClr val="676769"/>
                </a:solidFill>
                <a:latin typeface="Times New Roman"/>
                <a:cs typeface="Times New Roman"/>
              </a:rPr>
              <a:t> </a:t>
            </a:r>
            <a:r>
              <a:rPr dirty="0" smtClean="0" sz="750" spc="295" i="1">
                <a:solidFill>
                  <a:srgbClr val="677C9C"/>
                </a:solidFill>
                <a:latin typeface="Times New Roman"/>
                <a:cs typeface="Times New Roman"/>
              </a:rPr>
              <a:t>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158594" y="5202519"/>
            <a:ext cx="802640" cy="3771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20">
                <a:solidFill>
                  <a:srgbClr val="0C0A0F"/>
                </a:solidFill>
                <a:latin typeface="Times New Roman"/>
                <a:cs typeface="Times New Roman"/>
              </a:rPr>
              <a:t>31561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804" y="534923"/>
            <a:ext cx="10629900" cy="6268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23428" y="594359"/>
            <a:ext cx="5403428" cy="0"/>
          </a:xfrm>
          <a:custGeom>
            <a:avLst/>
            <a:gdLst/>
            <a:ahLst/>
            <a:cxnLst/>
            <a:rect l="l" t="t" r="r" b="b"/>
            <a:pathLst>
              <a:path w="5403428" h="0">
                <a:moveTo>
                  <a:pt x="0" y="0"/>
                </a:moveTo>
                <a:lnTo>
                  <a:pt x="5403428" y="0"/>
                </a:lnTo>
              </a:path>
            </a:pathLst>
          </a:custGeom>
          <a:ln w="18285">
            <a:solidFill>
              <a:srgbClr val="97ACB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50857" y="534923"/>
            <a:ext cx="0" cy="6259068"/>
          </a:xfrm>
          <a:custGeom>
            <a:avLst/>
            <a:gdLst/>
            <a:ahLst/>
            <a:cxnLst/>
            <a:rect l="l" t="t" r="r" b="b"/>
            <a:pathLst>
              <a:path w="0" h="6259068">
                <a:moveTo>
                  <a:pt x="0" y="6259068"/>
                </a:moveTo>
                <a:lnTo>
                  <a:pt x="0" y="0"/>
                </a:lnTo>
              </a:path>
            </a:pathLst>
          </a:custGeom>
          <a:ln w="18285">
            <a:solidFill>
              <a:srgbClr val="575B5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01142" y="5074920"/>
            <a:ext cx="1206856" cy="0"/>
          </a:xfrm>
          <a:custGeom>
            <a:avLst/>
            <a:gdLst/>
            <a:ahLst/>
            <a:cxnLst/>
            <a:rect l="l" t="t" r="r" b="b"/>
            <a:pathLst>
              <a:path w="1206856" h="0">
                <a:moveTo>
                  <a:pt x="0" y="0"/>
                </a:moveTo>
                <a:lnTo>
                  <a:pt x="1206856" y="0"/>
                </a:lnTo>
              </a:path>
            </a:pathLst>
          </a:custGeom>
          <a:ln w="18285">
            <a:solidFill>
              <a:srgbClr val="5757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01142" y="6789419"/>
            <a:ext cx="1211428" cy="0"/>
          </a:xfrm>
          <a:custGeom>
            <a:avLst/>
            <a:gdLst/>
            <a:ahLst/>
            <a:cxnLst/>
            <a:rect l="l" t="t" r="r" b="b"/>
            <a:pathLst>
              <a:path w="1211428" h="0">
                <a:moveTo>
                  <a:pt x="0" y="0"/>
                </a:moveTo>
                <a:lnTo>
                  <a:pt x="1211428" y="0"/>
                </a:lnTo>
              </a:path>
            </a:pathLst>
          </a:custGeom>
          <a:ln w="9142">
            <a:solidFill>
              <a:srgbClr val="3B3B3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61013" y="0"/>
            <a:ext cx="2303780" cy="5041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50" spc="80">
                <a:solidFill>
                  <a:srgbClr val="030305"/>
                </a:solidFill>
                <a:latin typeface="Arial"/>
                <a:cs typeface="Arial"/>
              </a:rPr>
              <a:t>Niua</a:t>
            </a:r>
            <a:r>
              <a:rPr dirty="0" smtClean="0" sz="3250" spc="175">
                <a:solidFill>
                  <a:srgbClr val="030305"/>
                </a:solidFill>
                <a:latin typeface="Arial"/>
                <a:cs typeface="Arial"/>
              </a:rPr>
              <a:t> </a:t>
            </a:r>
            <a:r>
              <a:rPr dirty="0" smtClean="0" sz="3250" spc="140">
                <a:solidFill>
                  <a:srgbClr val="030305"/>
                </a:solidFill>
                <a:latin typeface="Arial"/>
                <a:cs typeface="Arial"/>
              </a:rPr>
              <a:t>Group</a:t>
            </a:r>
            <a:endParaRPr sz="3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1013" y="589026"/>
            <a:ext cx="2325370" cy="4438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86055" algn="l"/>
              </a:tabLst>
            </a:pPr>
            <a:r>
              <a:rPr dirty="0" smtClean="0" sz="1750" spc="-75">
                <a:solidFill>
                  <a:srgbClr val="8AA3AC"/>
                </a:solidFill>
                <a:latin typeface="Arial"/>
                <a:cs typeface="Arial"/>
              </a:rPr>
              <a:t>'</a:t>
            </a:r>
            <a:r>
              <a:rPr dirty="0" smtClean="0" sz="1750" spc="-75">
                <a:solidFill>
                  <a:srgbClr val="8AA3AC"/>
                </a:solidFill>
                <a:latin typeface="Arial"/>
                <a:cs typeface="Arial"/>
              </a:rPr>
              <a:t>	</a:t>
            </a:r>
            <a:r>
              <a:rPr dirty="0" smtClean="0" sz="1750" spc="10">
                <a:solidFill>
                  <a:srgbClr val="808289"/>
                </a:solidFill>
                <a:latin typeface="Arial"/>
                <a:cs typeface="Arial"/>
              </a:rPr>
              <a:t>I</a:t>
            </a:r>
            <a:r>
              <a:rPr dirty="0" smtClean="0" sz="1750" spc="-140">
                <a:solidFill>
                  <a:srgbClr val="030305"/>
                </a:solidFill>
                <a:latin typeface="Arial"/>
                <a:cs typeface="Arial"/>
              </a:rPr>
              <a:t>NIUAFO'OU</a:t>
            </a:r>
            <a:r>
              <a:rPr dirty="0" smtClean="0" sz="1750" spc="25">
                <a:solidFill>
                  <a:srgbClr val="030305"/>
                </a:solidFill>
                <a:latin typeface="Arial"/>
                <a:cs typeface="Arial"/>
              </a:rPr>
              <a:t> </a:t>
            </a:r>
            <a:r>
              <a:rPr dirty="0" smtClean="0" sz="1750" spc="-225">
                <a:solidFill>
                  <a:srgbClr val="030305"/>
                </a:solidFill>
                <a:latin typeface="Arial"/>
                <a:cs typeface="Arial"/>
              </a:rPr>
              <a:t>DISTRICT</a:t>
            </a:r>
            <a:r>
              <a:rPr dirty="0" smtClean="0" sz="1750" spc="-55">
                <a:solidFill>
                  <a:srgbClr val="030305"/>
                </a:solidFill>
                <a:latin typeface="Arial"/>
                <a:cs typeface="Arial"/>
              </a:rPr>
              <a:t> </a:t>
            </a:r>
            <a:r>
              <a:rPr dirty="0" smtClean="0" sz="2850" spc="-295">
                <a:solidFill>
                  <a:srgbClr val="8AA3AC"/>
                </a:solidFill>
                <a:latin typeface="Arial"/>
                <a:cs typeface="Arial"/>
              </a:rPr>
              <a:t>I</a:t>
            </a:r>
            <a:endParaRPr sz="2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6442" y="1354073"/>
            <a:ext cx="91440" cy="2622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50" spc="55">
                <a:solidFill>
                  <a:srgbClr val="9AB3BC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9665" y="1575362"/>
            <a:ext cx="0" cy="164597"/>
          </a:xfrm>
          <a:custGeom>
            <a:avLst/>
            <a:gdLst/>
            <a:ahLst/>
            <a:cxnLst/>
            <a:rect l="l" t="t" r="r" b="b"/>
            <a:pathLst>
              <a:path w="0" h="164597">
                <a:moveTo>
                  <a:pt x="0" y="164597"/>
                </a:moveTo>
                <a:lnTo>
                  <a:pt x="0" y="0"/>
                </a:lnTo>
              </a:path>
            </a:pathLst>
          </a:custGeom>
          <a:ln w="10661">
            <a:solidFill>
              <a:srgbClr val="CDE8E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5299" y="1389634"/>
            <a:ext cx="2001520" cy="3848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50" spc="-495">
                <a:solidFill>
                  <a:srgbClr val="BDBCBF"/>
                </a:solidFill>
                <a:latin typeface="Arial"/>
                <a:cs typeface="Arial"/>
              </a:rPr>
              <a:t>1</a:t>
            </a:r>
            <a:r>
              <a:rPr dirty="0" smtClean="0" sz="950" spc="-285">
                <a:solidFill>
                  <a:srgbClr val="444649"/>
                </a:solidFill>
                <a:latin typeface="Arial"/>
                <a:cs typeface="Arial"/>
              </a:rPr>
              <a:t>1</a:t>
            </a:r>
            <a:r>
              <a:rPr dirty="0" smtClean="0" sz="950" spc="-105">
                <a:solidFill>
                  <a:srgbClr val="8AA3AC"/>
                </a:solidFill>
                <a:latin typeface="Arial"/>
                <a:cs typeface="Arial"/>
              </a:rPr>
              <a:t>·-·--··--···········-·--·</a:t>
            </a:r>
            <a:r>
              <a:rPr dirty="0" smtClean="0" sz="950" spc="-65">
                <a:solidFill>
                  <a:srgbClr val="8AA3AC"/>
                </a:solidFill>
                <a:latin typeface="Arial"/>
                <a:cs typeface="Arial"/>
              </a:rPr>
              <a:t> </a:t>
            </a:r>
            <a:r>
              <a:rPr dirty="0" smtClean="0" sz="950" spc="-140">
                <a:solidFill>
                  <a:srgbClr val="77959C"/>
                </a:solidFill>
                <a:latin typeface="Arial"/>
                <a:cs typeface="Arial"/>
              </a:rPr>
              <a:t>·</a:t>
            </a:r>
            <a:r>
              <a:rPr dirty="0" smtClean="0" sz="950" spc="55">
                <a:solidFill>
                  <a:srgbClr val="9AB3BC"/>
                </a:solidFill>
                <a:latin typeface="Arial"/>
                <a:cs typeface="Arial"/>
              </a:rPr>
              <a:t>-'·-·-</a:t>
            </a:r>
            <a:r>
              <a:rPr dirty="0" smtClean="0" sz="950" spc="50">
                <a:solidFill>
                  <a:srgbClr val="9AB3BC"/>
                </a:solidFill>
                <a:latin typeface="Arial"/>
                <a:cs typeface="Arial"/>
              </a:rPr>
              <a:t> </a:t>
            </a:r>
            <a:r>
              <a:rPr dirty="0" smtClean="0" sz="950" spc="65">
                <a:solidFill>
                  <a:srgbClr val="9AB3BC"/>
                </a:solidFill>
                <a:latin typeface="Arial"/>
                <a:cs typeface="Arial"/>
              </a:rPr>
              <a:t>··</a:t>
            </a:r>
            <a:r>
              <a:rPr dirty="0" smtClean="0" sz="950" spc="-170">
                <a:solidFill>
                  <a:srgbClr val="9AB3BC"/>
                </a:solidFill>
                <a:latin typeface="Arial"/>
                <a:cs typeface="Arial"/>
              </a:rPr>
              <a:t> </a:t>
            </a:r>
            <a:r>
              <a:rPr dirty="0" smtClean="0" sz="950" spc="-90">
                <a:solidFill>
                  <a:srgbClr val="9AB3BC"/>
                </a:solidFill>
                <a:latin typeface="Arial"/>
                <a:cs typeface="Arial"/>
              </a:rPr>
              <a:t>..................</a:t>
            </a:r>
            <a:r>
              <a:rPr dirty="0" smtClean="0" sz="950" spc="-60">
                <a:solidFill>
                  <a:srgbClr val="9AB3BC"/>
                </a:solidFill>
                <a:latin typeface="Arial"/>
                <a:cs typeface="Arial"/>
              </a:rPr>
              <a:t>.</a:t>
            </a:r>
            <a:r>
              <a:rPr dirty="0" smtClean="0" sz="2450" spc="-475">
                <a:solidFill>
                  <a:srgbClr val="9AB3BC"/>
                </a:solidFill>
                <a:latin typeface="Times New Roman"/>
                <a:cs typeface="Times New Roman"/>
              </a:rPr>
              <a:t>1--··--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38156" y="1257348"/>
            <a:ext cx="346710" cy="596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71755" marR="207645">
              <a:lnSpc>
                <a:spcPct val="65700"/>
              </a:lnSpc>
            </a:pPr>
            <a:r>
              <a:rPr dirty="0" smtClean="0" sz="550" spc="365">
                <a:solidFill>
                  <a:srgbClr val="9AB3BC"/>
                </a:solidFill>
                <a:latin typeface="Arial"/>
                <a:cs typeface="Arial"/>
              </a:rPr>
              <a:t>I</a:t>
            </a:r>
            <a:r>
              <a:rPr dirty="0" smtClean="0" sz="550" spc="365">
                <a:solidFill>
                  <a:srgbClr val="9AB3BC"/>
                </a:solidFill>
                <a:latin typeface="Arial"/>
                <a:cs typeface="Arial"/>
              </a:rPr>
              <a:t> </a:t>
            </a:r>
            <a:r>
              <a:rPr dirty="0" smtClean="0" sz="650" spc="130">
                <a:solidFill>
                  <a:srgbClr val="8AA3AC"/>
                </a:solidFill>
                <a:latin typeface="Arial"/>
                <a:cs typeface="Arial"/>
              </a:rPr>
              <a:t>I</a:t>
            </a:r>
            <a:r>
              <a:rPr dirty="0" smtClean="0" sz="650" spc="130">
                <a:solidFill>
                  <a:srgbClr val="8AA3AC"/>
                </a:solidFill>
                <a:latin typeface="Arial"/>
                <a:cs typeface="Arial"/>
              </a:rPr>
              <a:t> </a:t>
            </a:r>
            <a:r>
              <a:rPr dirty="0" smtClean="0" sz="750" spc="310">
                <a:solidFill>
                  <a:srgbClr val="9AB3BC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  <a:p>
            <a:pPr algn="just" marL="12700" marR="12700">
              <a:lnSpc>
                <a:spcPts val="1760"/>
              </a:lnSpc>
              <a:spcBef>
                <a:spcPts val="5"/>
              </a:spcBef>
            </a:pPr>
            <a:r>
              <a:rPr dirty="0" smtClean="0" sz="950" spc="-110">
                <a:solidFill>
                  <a:srgbClr val="77959C"/>
                </a:solidFill>
                <a:latin typeface="Times New Roman"/>
                <a:cs typeface="Times New Roman"/>
              </a:rPr>
              <a:t>.</a:t>
            </a:r>
            <a:r>
              <a:rPr dirty="0" smtClean="0" sz="950" spc="-245">
                <a:solidFill>
                  <a:srgbClr val="9AB3BC"/>
                </a:solidFill>
                <a:latin typeface="Times New Roman"/>
                <a:cs typeface="Times New Roman"/>
              </a:rPr>
              <a:t>l</a:t>
            </a:r>
            <a:r>
              <a:rPr dirty="0" smtClean="0" baseline="18518" sz="2250" spc="-75">
                <a:solidFill>
                  <a:srgbClr val="9AB3BC"/>
                </a:solidFill>
                <a:latin typeface="Arial"/>
                <a:cs typeface="Arial"/>
              </a:rPr>
              <a:t>i</a:t>
            </a:r>
            <a:r>
              <a:rPr dirty="0" smtClean="0" sz="950" spc="185">
                <a:solidFill>
                  <a:srgbClr val="8AA3AC"/>
                </a:solidFill>
                <a:latin typeface="Times New Roman"/>
                <a:cs typeface="Times New Roman"/>
              </a:rPr>
              <a:t>.</a:t>
            </a:r>
            <a:r>
              <a:rPr dirty="0" smtClean="0" sz="950" spc="-50">
                <a:solidFill>
                  <a:srgbClr val="8AA3AC"/>
                </a:solidFill>
                <a:latin typeface="Times New Roman"/>
                <a:cs typeface="Times New Roman"/>
              </a:rPr>
              <a:t>.</a:t>
            </a:r>
            <a:r>
              <a:rPr dirty="0" smtClean="0" sz="950" spc="220">
                <a:solidFill>
                  <a:srgbClr val="9AB3BC"/>
                </a:solidFill>
                <a:latin typeface="Times New Roman"/>
                <a:cs typeface="Times New Roman"/>
              </a:rPr>
              <a:t>_.</a:t>
            </a:r>
            <a:endParaRPr sz="950">
              <a:latin typeface="Times New Roman"/>
              <a:cs typeface="Times New Roman"/>
            </a:endParaRPr>
          </a:p>
          <a:p>
            <a:pPr algn="just" marL="76200" marR="215265">
              <a:lnSpc>
                <a:spcPts val="1215"/>
              </a:lnSpc>
            </a:pPr>
            <a:r>
              <a:rPr dirty="0" smtClean="0" sz="1250" spc="10">
                <a:solidFill>
                  <a:srgbClr val="9AB3BC"/>
                </a:solidFill>
                <a:latin typeface="Times New Roman"/>
                <a:cs typeface="Times New Roman"/>
              </a:rPr>
              <a:t>!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78156" y="1534414"/>
            <a:ext cx="3549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50" spc="65">
                <a:solidFill>
                  <a:srgbClr val="9AB3BC"/>
                </a:solidFill>
                <a:latin typeface="Times New Roman"/>
                <a:cs typeface="Times New Roman"/>
              </a:rPr>
              <a:t>...</a:t>
            </a:r>
            <a:r>
              <a:rPr dirty="0" smtClean="0" sz="950" spc="65">
                <a:solidFill>
                  <a:srgbClr val="9AB3BC"/>
                </a:solidFill>
                <a:latin typeface="Times New Roman"/>
                <a:cs typeface="Times New Roman"/>
              </a:rPr>
              <a:t>  </a:t>
            </a:r>
            <a:r>
              <a:rPr dirty="0" smtClean="0" sz="950" spc="-70">
                <a:solidFill>
                  <a:srgbClr val="9AB3BC"/>
                </a:solidFill>
                <a:latin typeface="Times New Roman"/>
                <a:cs typeface="Times New Roman"/>
              </a:rPr>
              <a:t> </a:t>
            </a:r>
            <a:r>
              <a:rPr dirty="0" smtClean="0" sz="950" spc="710">
                <a:solidFill>
                  <a:srgbClr val="9AB3BC"/>
                </a:solidFill>
                <a:latin typeface="Times New Roman"/>
                <a:cs typeface="Times New Roman"/>
              </a:rPr>
              <a:t>-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157" y="5433314"/>
            <a:ext cx="5071745" cy="11309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1850"/>
              </a:lnSpc>
            </a:pPr>
            <a:r>
              <a:rPr dirty="0" smtClean="0" sz="1750" spc="-540">
                <a:solidFill>
                  <a:srgbClr val="030305"/>
                </a:solidFill>
                <a:latin typeface="Times New Roman"/>
                <a:cs typeface="Times New Roman"/>
              </a:rPr>
              <a:t>LEGEND</a:t>
            </a:r>
            <a:endParaRPr sz="1750">
              <a:latin typeface="Times New Roman"/>
              <a:cs typeface="Times New Roman"/>
            </a:endParaRPr>
          </a:p>
          <a:p>
            <a:pPr marL="76200">
              <a:lnSpc>
                <a:spcPts val="7025"/>
              </a:lnSpc>
            </a:pPr>
            <a:r>
              <a:rPr dirty="0" smtClean="0" sz="4300" spc="-720">
                <a:solidFill>
                  <a:srgbClr val="030305"/>
                </a:solidFill>
                <a:latin typeface="Times New Roman"/>
                <a:cs typeface="Times New Roman"/>
              </a:rPr>
              <a:t>:</a:t>
            </a:r>
            <a:r>
              <a:rPr dirty="0" smtClean="0" sz="4300" spc="-635">
                <a:solidFill>
                  <a:srgbClr val="030305"/>
                </a:solidFill>
                <a:latin typeface="Times New Roman"/>
                <a:cs typeface="Times New Roman"/>
              </a:rPr>
              <a:t> </a:t>
            </a:r>
            <a:r>
              <a:rPr dirty="0" smtClean="0" sz="4300" spc="-720">
                <a:solidFill>
                  <a:srgbClr val="030305"/>
                </a:solidFill>
                <a:latin typeface="Times New Roman"/>
                <a:cs typeface="Times New Roman"/>
              </a:rPr>
              <a:t>i::</a:t>
            </a:r>
            <a:r>
              <a:rPr dirty="0" smtClean="0" sz="4300" spc="-195">
                <a:solidFill>
                  <a:srgbClr val="030305"/>
                </a:solidFill>
                <a:latin typeface="Times New Roman"/>
                <a:cs typeface="Times New Roman"/>
              </a:rPr>
              <a:t> </a:t>
            </a:r>
            <a:r>
              <a:rPr dirty="0" smtClean="0" sz="4300" spc="-1090">
                <a:solidFill>
                  <a:srgbClr val="030305"/>
                </a:solidFill>
                <a:latin typeface="Times New Roman"/>
                <a:cs typeface="Times New Roman"/>
              </a:rPr>
              <a:t>ogrid</a:t>
            </a:r>
            <a:r>
              <a:rPr dirty="0" smtClean="0" sz="4300" spc="-120">
                <a:solidFill>
                  <a:srgbClr val="030305"/>
                </a:solidFill>
                <a:latin typeface="Times New Roman"/>
                <a:cs typeface="Times New Roman"/>
              </a:rPr>
              <a:t> </a:t>
            </a:r>
            <a:r>
              <a:rPr dirty="0" smtClean="0" sz="4300" spc="-600">
                <a:solidFill>
                  <a:srgbClr val="8AA3AC"/>
                </a:solidFill>
                <a:latin typeface="Times New Roman"/>
                <a:cs typeface="Times New Roman"/>
              </a:rPr>
              <a:t>'</a:t>
            </a:r>
            <a:r>
              <a:rPr dirty="0" smtClean="0" sz="4300" spc="-500">
                <a:solidFill>
                  <a:srgbClr val="8AA3AC"/>
                </a:solidFill>
                <a:latin typeface="Times New Roman"/>
                <a:cs typeface="Times New Roman"/>
              </a:rPr>
              <a:t> </a:t>
            </a:r>
            <a:r>
              <a:rPr dirty="0" smtClean="0" sz="4300" spc="-690">
                <a:solidFill>
                  <a:srgbClr val="9AB3BC"/>
                </a:solidFill>
                <a:latin typeface="Times New Roman"/>
                <a:cs typeface="Times New Roman"/>
              </a:rPr>
              <a:t>-</a:t>
            </a:r>
            <a:r>
              <a:rPr dirty="0" smtClean="0" sz="4300" spc="-455">
                <a:solidFill>
                  <a:srgbClr val="9AB3BC"/>
                </a:solidFill>
                <a:latin typeface="Times New Roman"/>
                <a:cs typeface="Times New Roman"/>
              </a:rPr>
              <a:t>-</a:t>
            </a:r>
            <a:r>
              <a:rPr dirty="0" smtClean="0" sz="6250" spc="-1019">
                <a:solidFill>
                  <a:srgbClr val="9AB3BC"/>
                </a:solidFill>
                <a:latin typeface="Arial"/>
                <a:cs typeface="Arial"/>
              </a:rPr>
              <a:t>r---</a:t>
            </a:r>
            <a:r>
              <a:rPr dirty="0" smtClean="0" sz="6250" spc="-750">
                <a:solidFill>
                  <a:srgbClr val="9AB3BC"/>
                </a:solidFill>
                <a:latin typeface="Arial"/>
                <a:cs typeface="Arial"/>
              </a:rPr>
              <a:t>-</a:t>
            </a:r>
            <a:r>
              <a:rPr dirty="0" smtClean="0" sz="6250" spc="-855">
                <a:solidFill>
                  <a:srgbClr val="9AB3BC"/>
                </a:solidFill>
                <a:latin typeface="Arial"/>
                <a:cs typeface="Arial"/>
              </a:rPr>
              <a:t>-</a:t>
            </a:r>
            <a:r>
              <a:rPr dirty="0" smtClean="0" sz="6250" spc="-270">
                <a:solidFill>
                  <a:srgbClr val="9AB3BC"/>
                </a:solidFill>
                <a:latin typeface="Arial"/>
                <a:cs typeface="Arial"/>
              </a:rPr>
              <a:t> </a:t>
            </a:r>
            <a:r>
              <a:rPr dirty="0" smtClean="0" sz="7200" spc="-1565">
                <a:solidFill>
                  <a:srgbClr val="212628"/>
                </a:solidFill>
                <a:latin typeface="Arial"/>
                <a:cs typeface="Arial"/>
              </a:rPr>
              <a:t>e</a:t>
            </a:r>
            <a:r>
              <a:rPr dirty="0" smtClean="0" sz="7200" spc="-1280">
                <a:solidFill>
                  <a:srgbClr val="212628"/>
                </a:solidFill>
                <a:latin typeface="Arial"/>
                <a:cs typeface="Arial"/>
              </a:rPr>
              <a:t> </a:t>
            </a:r>
            <a:r>
              <a:rPr dirty="0" smtClean="0" sz="7200" spc="-1870">
                <a:solidFill>
                  <a:srgbClr val="8AA3AC"/>
                </a:solidFill>
                <a:latin typeface="Arial"/>
                <a:cs typeface="Arial"/>
              </a:rPr>
              <a:t>.-</a:t>
            </a:r>
            <a:r>
              <a:rPr dirty="0" smtClean="0" sz="7200" spc="-1545">
                <a:solidFill>
                  <a:srgbClr val="8AA3AC"/>
                </a:solidFill>
                <a:latin typeface="Arial"/>
                <a:cs typeface="Arial"/>
              </a:rPr>
              <a:t>-</a:t>
            </a:r>
            <a:r>
              <a:rPr dirty="0" smtClean="0" sz="4400" spc="-840">
                <a:solidFill>
                  <a:srgbClr val="030305"/>
                </a:solidFill>
                <a:latin typeface="Times New Roman"/>
                <a:cs typeface="Times New Roman"/>
              </a:rPr>
              <a:t>646</a:t>
            </a:r>
            <a:r>
              <a:rPr dirty="0" smtClean="0" sz="4400" spc="-660">
                <a:solidFill>
                  <a:srgbClr val="030305"/>
                </a:solidFill>
                <a:latin typeface="Times New Roman"/>
                <a:cs typeface="Times New Roman"/>
              </a:rPr>
              <a:t> </a:t>
            </a:r>
            <a:r>
              <a:rPr dirty="0" smtClean="0" sz="6250" spc="-825">
                <a:solidFill>
                  <a:srgbClr val="030305"/>
                </a:solidFill>
                <a:latin typeface="Arial"/>
                <a:cs typeface="Arial"/>
              </a:rPr>
              <a:t>r</a:t>
            </a:r>
            <a:r>
              <a:rPr dirty="0" smtClean="0" sz="6250" spc="-1730">
                <a:solidFill>
                  <a:srgbClr val="9AB3BC"/>
                </a:solidFill>
                <a:latin typeface="Arial"/>
                <a:cs typeface="Arial"/>
              </a:rPr>
              <a:t>-</a:t>
            </a:r>
            <a:r>
              <a:rPr dirty="0" smtClean="0" sz="6250" spc="-980">
                <a:solidFill>
                  <a:srgbClr val="9AB3BC"/>
                </a:solidFill>
                <a:latin typeface="Arial"/>
                <a:cs typeface="Arial"/>
              </a:rPr>
              <a:t> </a:t>
            </a:r>
            <a:r>
              <a:rPr dirty="0" smtClean="0" sz="6250" spc="-1730">
                <a:solidFill>
                  <a:srgbClr val="9AB3BC"/>
                </a:solidFill>
                <a:latin typeface="Arial"/>
                <a:cs typeface="Arial"/>
              </a:rPr>
              <a:t>--</a:t>
            </a:r>
            <a:r>
              <a:rPr dirty="0" smtClean="0" sz="6250" spc="-1210">
                <a:solidFill>
                  <a:srgbClr val="9AB3BC"/>
                </a:solidFill>
                <a:latin typeface="Arial"/>
                <a:cs typeface="Arial"/>
              </a:rPr>
              <a:t>-</a:t>
            </a:r>
            <a:r>
              <a:rPr dirty="0" smtClean="0" sz="4400" spc="-1015">
                <a:solidFill>
                  <a:srgbClr val="8AA3AC"/>
                </a:solidFill>
                <a:latin typeface="Times New Roman"/>
                <a:cs typeface="Times New Roman"/>
              </a:rPr>
              <a:t>----</a:t>
            </a:r>
            <a:r>
              <a:rPr dirty="0" smtClean="0" sz="4400" spc="-950">
                <a:solidFill>
                  <a:srgbClr val="8AA3AC"/>
                </a:solidFill>
                <a:latin typeface="Times New Roman"/>
                <a:cs typeface="Times New Roman"/>
              </a:rPr>
              <a:t>-</a:t>
            </a:r>
            <a:r>
              <a:rPr dirty="0" smtClean="0" sz="4400" spc="-745">
                <a:solidFill>
                  <a:srgbClr val="030305"/>
                </a:solidFill>
                <a:latin typeface="Times New Roman"/>
                <a:cs typeface="Times New Roman"/>
              </a:rPr>
              <a:t>i281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66285" y="1678711"/>
            <a:ext cx="271462" cy="0"/>
          </a:xfrm>
          <a:custGeom>
            <a:avLst/>
            <a:gdLst/>
            <a:ahLst/>
            <a:cxnLst/>
            <a:rect l="l" t="t" r="r" b="b"/>
            <a:pathLst>
              <a:path w="271462" h="0">
                <a:moveTo>
                  <a:pt x="0" y="0"/>
                </a:moveTo>
                <a:lnTo>
                  <a:pt x="271462" y="0"/>
                </a:lnTo>
              </a:path>
            </a:pathLst>
          </a:custGeom>
          <a:ln w="4826">
            <a:solidFill>
              <a:srgbClr val="99B2B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544" y="609600"/>
            <a:ext cx="10364724" cy="40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64107" y="1300733"/>
          <a:ext cx="9329039" cy="51978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4931"/>
                <a:gridCol w="4655058"/>
              </a:tblGrid>
              <a:tr h="408431">
                <a:tc>
                  <a:txBody>
                    <a:bodyPr/>
                    <a:lstStyle/>
                    <a:p>
                      <a:pPr algn="ctr" marR="0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0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10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dirty="0" smtClean="0" sz="1800" spc="1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0</a:t>
                      </a:r>
                      <a:r>
                        <a:rPr dirty="0" smtClean="0" sz="1800" spc="0">
                          <a:solidFill>
                            <a:srgbClr val="FFFFFF"/>
                          </a:solidFill>
                          <a:latin typeface="Lucida Sans Unicode"/>
                          <a:cs typeface="Lucida Sans Unicode"/>
                        </a:rPr>
                        <a:t>19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Vast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 Geograph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cal</a:t>
                      </a:r>
                      <a:r>
                        <a:rPr dirty="0" smtClean="0" sz="1800" spc="4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Locations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2194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W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ll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remov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Cost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inter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i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land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ans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cont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nues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increase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4084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gh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Capital</a:t>
                      </a:r>
                      <a:r>
                        <a:rPr dirty="0" smtClean="0" sz="1800" spc="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Cost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Eq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Sl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ghtly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decrea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70497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epen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ence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or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nger lead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nor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ict</a:t>
                      </a:r>
                      <a:r>
                        <a:rPr dirty="0" smtClean="0" sz="1800" spc="2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les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Re</a:t>
                      </a: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mov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ment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u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ty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and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vies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Total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2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remov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Lac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k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n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in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tec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cal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kil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Im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amatical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6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–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Ut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/Pr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vate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/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G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oT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Tro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ical</a:t>
                      </a:r>
                      <a:r>
                        <a:rPr dirty="0" smtClean="0" sz="1800" spc="3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har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h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salty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cond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ons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55689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W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ll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be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remov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chno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ogy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m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Lack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pu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b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l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</a:t>
                      </a:r>
                      <a:r>
                        <a:rPr dirty="0" smtClean="0" sz="1800" spc="4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w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arene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718185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Im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o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d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School</a:t>
                      </a:r>
                      <a:r>
                        <a:rPr dirty="0" smtClean="0" sz="1800" spc="-1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1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Commun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NGOs,</a:t>
                      </a:r>
                      <a:r>
                        <a:rPr dirty="0" smtClean="0" sz="1800" spc="-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Pr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va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te</a:t>
                      </a:r>
                      <a:r>
                        <a:rPr dirty="0" smtClean="0" sz="1800" spc="3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r>
                        <a:rPr dirty="0" smtClean="0" sz="1800" spc="5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ctor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mtClean="0" sz="1800">
                          <a:latin typeface="Lucida Sans Unicode"/>
                          <a:cs typeface="Lucida Sans Unicode"/>
                        </a:rPr>
                        <a:t>Data</a:t>
                      </a:r>
                      <a:r>
                        <a:rPr dirty="0" smtClean="0" sz="1800" spc="1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Ga</a:t>
                      </a:r>
                      <a:r>
                        <a:rPr dirty="0" smtClean="0" sz="1800" spc="-10">
                          <a:latin typeface="Lucida Sans Unicode"/>
                          <a:cs typeface="Lucida Sans Unicode"/>
                        </a:rPr>
                        <a:t>p</a:t>
                      </a:r>
                      <a:r>
                        <a:rPr dirty="0" smtClean="0" sz="1800" spc="0">
                          <a:latin typeface="Lucida Sans Unicode"/>
                          <a:cs typeface="Lucida Sans Unicode"/>
                        </a:rPr>
                        <a:t>s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Windows User</dc:creator>
  <dc:title>PowerPoint Presentation</dc:title>
  <dcterms:created xsi:type="dcterms:W3CDTF">2019-12-03T11:43:19Z</dcterms:created>
  <dcterms:modified xsi:type="dcterms:W3CDTF">2019-12-03T11:43:19Z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2019-12-03T00:00:00Z</vt:filetime>
  </property>
  <property fmtid="{D5CDD505-2E9C-101B-9397-08002B2CF9AE}" pid="3" name="LastSaved">
    <vt:filetime>2019-12-02T00:00:00Z</vt:filetime>
  </property>
</Properties>
</file>