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0" r:id="rId2"/>
  </p:sldMasterIdLst>
  <p:notesMasterIdLst>
    <p:notesMasterId r:id="rId15"/>
  </p:notesMasterIdLst>
  <p:handoutMasterIdLst>
    <p:handoutMasterId r:id="rId16"/>
  </p:handoutMasterIdLst>
  <p:sldIdLst>
    <p:sldId id="288" r:id="rId3"/>
    <p:sldId id="295" r:id="rId4"/>
    <p:sldId id="293" r:id="rId5"/>
    <p:sldId id="290" r:id="rId6"/>
    <p:sldId id="291" r:id="rId7"/>
    <p:sldId id="298" r:id="rId8"/>
    <p:sldId id="301" r:id="rId9"/>
    <p:sldId id="287" r:id="rId10"/>
    <p:sldId id="299" r:id="rId11"/>
    <p:sldId id="303" r:id="rId12"/>
    <p:sldId id="304" r:id="rId13"/>
    <p:sldId id="307" r:id="rId14"/>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18603FDC-E32A-4AB5-989C-0864C3EAD2B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482" autoAdjust="0"/>
  </p:normalViewPr>
  <p:slideViewPr>
    <p:cSldViewPr snapToGrid="0">
      <p:cViewPr>
        <p:scale>
          <a:sx n="73" d="100"/>
          <a:sy n="73" d="100"/>
        </p:scale>
        <p:origin x="-126" y="72"/>
      </p:cViewPr>
      <p:guideLst>
        <p:guide orient="horz" pos="2160"/>
        <p:guide pos="3840"/>
      </p:guideLst>
    </p:cSldViewPr>
  </p:slideViewPr>
  <p:outlineViewPr>
    <p:cViewPr>
      <p:scale>
        <a:sx n="33" d="100"/>
        <a:sy n="33" d="100"/>
      </p:scale>
      <p:origin x="0" y="354"/>
    </p:cViewPr>
  </p:outlineViewPr>
  <p:notesTextViewPr>
    <p:cViewPr>
      <p:scale>
        <a:sx n="1" d="1"/>
        <a:sy n="1" d="1"/>
      </p:scale>
      <p:origin x="0" y="0"/>
    </p:cViewPr>
  </p:notesTextViewPr>
  <p:notesViewPr>
    <p:cSldViewPr snapToGrid="0">
      <p:cViewPr varScale="1">
        <p:scale>
          <a:sx n="56" d="100"/>
          <a:sy n="56" d="100"/>
        </p:scale>
        <p:origin x="180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347" cy="498215"/>
          </a:xfrm>
          <a:prstGeom prst="rect">
            <a:avLst/>
          </a:prstGeom>
        </p:spPr>
        <p:txBody>
          <a:bodyPr vert="horz" lIns="91440" tIns="45720" rIns="91440" bIns="45720" rtlCol="0"/>
          <a:lstStyle>
            <a:lvl1pPr algn="l" latinLnBrk="0">
              <a:defRPr kumimoji="1" lang="ja-JP" sz="1200"/>
            </a:lvl1pPr>
          </a:lstStyle>
          <a:p>
            <a:endParaRPr kumimoji="1" lang="ja-JP"/>
          </a:p>
        </p:txBody>
      </p:sp>
      <p:sp>
        <p:nvSpPr>
          <p:cNvPr id="3" name="日付プレースホルダー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latinLnBrk="0">
              <a:defRPr kumimoji="1" lang="ja-JP" sz="1200"/>
            </a:lvl1pPr>
          </a:lstStyle>
          <a:p>
            <a:fld id="{DE71268B-8AC2-4239-8FAF-7C144C210720}" type="datetimeFigureOut">
              <a:rPr kumimoji="1" lang="en-US" altLang="ja-JP"/>
              <a:t>12/3/2019</a:t>
            </a:fld>
            <a:endParaRPr kumimoji="1" lang="ja-JP"/>
          </a:p>
        </p:txBody>
      </p:sp>
      <p:sp>
        <p:nvSpPr>
          <p:cNvPr id="4" name="フッター プレースホルダー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latinLnBrk="0">
              <a:defRPr kumimoji="1" lang="ja-JP" sz="1200"/>
            </a:lvl1pPr>
          </a:lstStyle>
          <a:p>
            <a:endParaRPr kumimoji="1" lang="ja-JP"/>
          </a:p>
        </p:txBody>
      </p:sp>
      <p:sp>
        <p:nvSpPr>
          <p:cNvPr id="5" name="スライド番号プレースホルダー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latinLnBrk="0">
              <a:defRPr kumimoji="1" lang="ja-JP" sz="1200"/>
            </a:lvl1pPr>
          </a:lstStyle>
          <a:p>
            <a:fld id="{402BA2C8-71FC-43D0-BD87-0547616971FA}" type="slidenum">
              <a:rPr kumimoji="1" lang="ja-JP"/>
              <a:t>‹#›</a:t>
            </a:fld>
            <a:endParaRPr kumimoji="1" lang="ja-JP"/>
          </a:p>
        </p:txBody>
      </p:sp>
    </p:spTree>
    <p:extLst>
      <p:ext uri="{BB962C8B-B14F-4D97-AF65-F5344CB8AC3E}">
        <p14:creationId xmlns:p14="http://schemas.microsoft.com/office/powerpoint/2010/main" val="372921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347" cy="498215"/>
          </a:xfrm>
          <a:prstGeom prst="rect">
            <a:avLst/>
          </a:prstGeom>
        </p:spPr>
        <p:txBody>
          <a:bodyPr vert="horz" lIns="91440" tIns="45720" rIns="91440" bIns="45720" rtlCol="0"/>
          <a:lstStyle>
            <a:lvl1pPr algn="l" latinLnBrk="0">
              <a:defRPr kumimoji="1" lang="ja-JP" sz="1200"/>
            </a:lvl1pPr>
          </a:lstStyle>
          <a:p>
            <a:endParaRPr kumimoji="1" lang="ja-JP"/>
          </a:p>
        </p:txBody>
      </p:sp>
      <p:sp>
        <p:nvSpPr>
          <p:cNvPr id="3" name="日付プレースホルダー 2"/>
          <p:cNvSpPr>
            <a:spLocks noGrp="1"/>
          </p:cNvSpPr>
          <p:nvPr>
            <p:ph type="dt" idx="1"/>
          </p:nvPr>
        </p:nvSpPr>
        <p:spPr>
          <a:xfrm>
            <a:off x="3851342" y="0"/>
            <a:ext cx="2946347" cy="498215"/>
          </a:xfrm>
          <a:prstGeom prst="rect">
            <a:avLst/>
          </a:prstGeom>
        </p:spPr>
        <p:txBody>
          <a:bodyPr vert="horz" lIns="91440" tIns="45720" rIns="91440" bIns="45720" rtlCol="0"/>
          <a:lstStyle>
            <a:lvl1pPr algn="r" latinLnBrk="0">
              <a:defRPr kumimoji="1" lang="ja-JP" sz="1200"/>
            </a:lvl1pPr>
          </a:lstStyle>
          <a:p>
            <a:fld id="{F5AD8362-6D63-40AC-BAA9-90C3AE6D5875}" type="datetimeFigureOut">
              <a:t>11/21/2018</a:t>
            </a:fld>
            <a:endParaRPr kumimoji="1" lang="ja-JP"/>
          </a:p>
        </p:txBody>
      </p:sp>
      <p:sp>
        <p:nvSpPr>
          <p:cNvPr id="4" name="スライド イメージ プレースホルダー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kumimoji="1" lang="ja-JP"/>
          </a:p>
        </p:txBody>
      </p:sp>
      <p:sp>
        <p:nvSpPr>
          <p:cNvPr id="5" name="メモ プレースホルダー 4"/>
          <p:cNvSpPr>
            <a:spLocks noGrp="1"/>
          </p:cNvSpPr>
          <p:nvPr>
            <p:ph type="body" sz="quarter" idx="3"/>
          </p:nvPr>
        </p:nvSpPr>
        <p:spPr>
          <a:xfrm>
            <a:off x="679927" y="4778722"/>
            <a:ext cx="5439410" cy="3351312"/>
          </a:xfrm>
          <a:prstGeom prst="rect">
            <a:avLst/>
          </a:prstGeom>
        </p:spPr>
        <p:txBody>
          <a:bodyPr vert="horz" lIns="91440" tIns="45720" rIns="91440" bIns="45720" rtlCol="0"/>
          <a:lstStyle/>
          <a:p>
            <a:pPr lvl="0"/>
            <a:r>
              <a:rPr kumimoji="1" lang="ja-JP"/>
              <a:t>マスター テキストのスタイルを編集するには、ここをクリック</a:t>
            </a:r>
          </a:p>
          <a:p>
            <a:pPr lvl="1"/>
            <a:r>
              <a:rPr kumimoji="1" lang="ja-JP"/>
              <a:t>第 2 レベル</a:t>
            </a:r>
          </a:p>
          <a:p>
            <a:pPr lvl="2"/>
            <a:r>
              <a:rPr kumimoji="1" lang="ja-JP"/>
              <a:t>第 3 レベル</a:t>
            </a:r>
          </a:p>
          <a:p>
            <a:pPr lvl="3"/>
            <a:r>
              <a:rPr kumimoji="1" lang="ja-JP"/>
              <a:t>第 4 レベル</a:t>
            </a:r>
          </a:p>
          <a:p>
            <a:pPr lvl="4"/>
            <a:r>
              <a:rPr kumimoji="1" lang="ja-JP"/>
              <a:t>第 5 レベル</a:t>
            </a:r>
          </a:p>
        </p:txBody>
      </p:sp>
      <p:sp>
        <p:nvSpPr>
          <p:cNvPr id="6" name="フッター プレースホルダー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latinLnBrk="0">
              <a:defRPr kumimoji="1" lang="ja-JP" sz="1200"/>
            </a:lvl1pPr>
          </a:lstStyle>
          <a:p>
            <a:endParaRPr kumimoji="1" lang="ja-JP"/>
          </a:p>
        </p:txBody>
      </p:sp>
      <p:sp>
        <p:nvSpPr>
          <p:cNvPr id="7" name="スライド番号プレースホルダー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latinLnBrk="0">
              <a:defRPr kumimoji="1" lang="ja-JP" sz="1200"/>
            </a:lvl1pPr>
          </a:lstStyle>
          <a:p>
            <a:fld id="{C6539446-6953-447E-A4E3-E7CFBF870046}" type="slidenum">
              <a:t>‹#›</a:t>
            </a:fld>
            <a:endParaRPr kumimoji="1" lang="ja-JP"/>
          </a:p>
        </p:txBody>
      </p:sp>
    </p:spTree>
    <p:extLst>
      <p:ext uri="{BB962C8B-B14F-4D97-AF65-F5344CB8AC3E}">
        <p14:creationId xmlns:p14="http://schemas.microsoft.com/office/powerpoint/2010/main" val="14239292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lang="ja-JP" sz="1200" kern="1200">
        <a:solidFill>
          <a:schemeClr val="tx1"/>
        </a:solidFill>
        <a:latin typeface="+mn-lt"/>
        <a:ea typeface="+mn-ea"/>
        <a:cs typeface="+mn-cs"/>
      </a:defRPr>
    </a:lvl1pPr>
    <a:lvl2pPr marL="457200" algn="l" defTabSz="914400" rtl="0" eaLnBrk="1" latinLnBrk="0" hangingPunct="1">
      <a:defRPr kumimoji="1" lang="ja-JP" sz="1200" kern="1200">
        <a:solidFill>
          <a:schemeClr val="tx1"/>
        </a:solidFill>
        <a:latin typeface="+mn-lt"/>
        <a:ea typeface="+mn-ea"/>
        <a:cs typeface="+mn-cs"/>
      </a:defRPr>
    </a:lvl2pPr>
    <a:lvl3pPr marL="914400" algn="l" defTabSz="914400" rtl="0" eaLnBrk="1" latinLnBrk="0" hangingPunct="1">
      <a:defRPr kumimoji="1" lang="ja-JP" sz="1200" kern="1200">
        <a:solidFill>
          <a:schemeClr val="tx1"/>
        </a:solidFill>
        <a:latin typeface="+mn-lt"/>
        <a:ea typeface="+mn-ea"/>
        <a:cs typeface="+mn-cs"/>
      </a:defRPr>
    </a:lvl3pPr>
    <a:lvl4pPr marL="1371600" algn="l" defTabSz="914400" rtl="0" eaLnBrk="1" latinLnBrk="0" hangingPunct="1">
      <a:defRPr kumimoji="1" lang="ja-JP" sz="1200" kern="1200">
        <a:solidFill>
          <a:schemeClr val="tx1"/>
        </a:solidFill>
        <a:latin typeface="+mn-lt"/>
        <a:ea typeface="+mn-ea"/>
        <a:cs typeface="+mn-cs"/>
      </a:defRPr>
    </a:lvl4pPr>
    <a:lvl5pPr marL="1828800" algn="l" defTabSz="914400" rtl="0" eaLnBrk="1" latinLnBrk="0" hangingPunct="1">
      <a:defRPr kumimoji="1" lang="ja-JP" sz="1200" kern="1200">
        <a:solidFill>
          <a:schemeClr val="tx1"/>
        </a:solidFill>
        <a:latin typeface="+mn-lt"/>
        <a:ea typeface="+mn-ea"/>
        <a:cs typeface="+mn-cs"/>
      </a:defRPr>
    </a:lvl5pPr>
    <a:lvl6pPr marL="2286000" algn="l" defTabSz="914400" rtl="0" eaLnBrk="1" latinLnBrk="0" hangingPunct="1">
      <a:defRPr kumimoji="1" lang="ja-JP" sz="1200" kern="1200">
        <a:solidFill>
          <a:schemeClr val="tx1"/>
        </a:solidFill>
        <a:latin typeface="+mn-lt"/>
        <a:ea typeface="+mn-ea"/>
        <a:cs typeface="+mn-cs"/>
      </a:defRPr>
    </a:lvl6pPr>
    <a:lvl7pPr marL="2743200" algn="l" defTabSz="914400" rtl="0" eaLnBrk="1" latinLnBrk="0" hangingPunct="1">
      <a:defRPr kumimoji="1" lang="ja-JP" sz="1200" kern="1200">
        <a:solidFill>
          <a:schemeClr val="tx1"/>
        </a:solidFill>
        <a:latin typeface="+mn-lt"/>
        <a:ea typeface="+mn-ea"/>
        <a:cs typeface="+mn-cs"/>
      </a:defRPr>
    </a:lvl7pPr>
    <a:lvl8pPr marL="3200400" algn="l" defTabSz="914400" rtl="0" eaLnBrk="1" latinLnBrk="0" hangingPunct="1">
      <a:defRPr kumimoji="1" lang="ja-JP" sz="1200" kern="1200">
        <a:solidFill>
          <a:schemeClr val="tx1"/>
        </a:solidFill>
        <a:latin typeface="+mn-lt"/>
        <a:ea typeface="+mn-ea"/>
        <a:cs typeface="+mn-cs"/>
      </a:defRPr>
    </a:lvl8pPr>
    <a:lvl9pPr marL="3657600" algn="l" defTabSz="914400" rtl="0" eaLnBrk="1" latinLnBrk="0" hangingPunct="1">
      <a:defRPr kumimoji="1" lang="ja-JP"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 register name of</a:t>
            </a:r>
            <a:r>
              <a:rPr lang="en-NZ" baseline="0" dirty="0" smtClean="0"/>
              <a:t> this company name here in Tonga as known KEESS  since from 2005 </a:t>
            </a:r>
            <a:endParaRPr lang="en-NZ" dirty="0"/>
          </a:p>
        </p:txBody>
      </p:sp>
      <p:sp>
        <p:nvSpPr>
          <p:cNvPr id="4" name="Slide Number Placeholder 3"/>
          <p:cNvSpPr>
            <a:spLocks noGrp="1"/>
          </p:cNvSpPr>
          <p:nvPr>
            <p:ph type="sldNum" sz="quarter" idx="10"/>
          </p:nvPr>
        </p:nvSpPr>
        <p:spPr/>
        <p:txBody>
          <a:bodyPr/>
          <a:lstStyle/>
          <a:p>
            <a:fld id="{C6539446-6953-447E-A4E3-E7CFBF870046}" type="slidenum">
              <a:rPr lang="en-NZ" smtClean="0"/>
              <a:t>1</a:t>
            </a:fld>
            <a:endParaRPr kumimoji="1" lang="en-NZ" altLang="ja-JP"/>
          </a:p>
        </p:txBody>
      </p:sp>
    </p:spTree>
    <p:extLst>
      <p:ext uri="{BB962C8B-B14F-4D97-AF65-F5344CB8AC3E}">
        <p14:creationId xmlns:p14="http://schemas.microsoft.com/office/powerpoint/2010/main" val="1643170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C6539446-6953-447E-A4E3-E7CFBF870046}" type="slidenum">
              <a:rPr lang="en-NZ" smtClean="0"/>
              <a:t>12</a:t>
            </a:fld>
            <a:endParaRPr kumimoji="1" lang="en-NZ" altLang="ja-JP"/>
          </a:p>
        </p:txBody>
      </p:sp>
    </p:spTree>
    <p:extLst>
      <p:ext uri="{BB962C8B-B14F-4D97-AF65-F5344CB8AC3E}">
        <p14:creationId xmlns:p14="http://schemas.microsoft.com/office/powerpoint/2010/main" val="386512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err="1" smtClean="0"/>
              <a:t>Vava`u</a:t>
            </a:r>
            <a:r>
              <a:rPr lang="en-NZ" dirty="0" smtClean="0"/>
              <a:t> rural</a:t>
            </a:r>
            <a:r>
              <a:rPr lang="en-NZ" baseline="0" dirty="0" smtClean="0"/>
              <a:t> area were knee to help ,no difficulties during work.</a:t>
            </a:r>
          </a:p>
          <a:p>
            <a:endParaRPr lang="en-NZ" baseline="0" dirty="0" smtClean="0"/>
          </a:p>
          <a:p>
            <a:endParaRPr lang="en-NZ" dirty="0"/>
          </a:p>
        </p:txBody>
      </p:sp>
      <p:sp>
        <p:nvSpPr>
          <p:cNvPr id="4" name="Slide Number Placeholder 3"/>
          <p:cNvSpPr>
            <a:spLocks noGrp="1"/>
          </p:cNvSpPr>
          <p:nvPr>
            <p:ph type="sldNum" sz="quarter" idx="10"/>
          </p:nvPr>
        </p:nvSpPr>
        <p:spPr/>
        <p:txBody>
          <a:bodyPr/>
          <a:lstStyle/>
          <a:p>
            <a:fld id="{C6539446-6953-447E-A4E3-E7CFBF870046}" type="slidenum">
              <a:rPr lang="en-NZ" smtClean="0"/>
              <a:t>3</a:t>
            </a:fld>
            <a:endParaRPr kumimoji="1" lang="en-NZ" altLang="ja-JP"/>
          </a:p>
        </p:txBody>
      </p:sp>
    </p:spTree>
    <p:extLst>
      <p:ext uri="{BB962C8B-B14F-4D97-AF65-F5344CB8AC3E}">
        <p14:creationId xmlns:p14="http://schemas.microsoft.com/office/powerpoint/2010/main" val="2460120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See </a:t>
            </a:r>
            <a:r>
              <a:rPr lang="en-NZ" dirty="0" err="1" smtClean="0"/>
              <a:t>Fotuha`a</a:t>
            </a:r>
            <a:r>
              <a:rPr lang="en-NZ" dirty="0" smtClean="0"/>
              <a:t>  everything has to pass like a rugby ball,  batteries is about 90kg </a:t>
            </a:r>
          </a:p>
          <a:p>
            <a:endParaRPr lang="en-NZ" dirty="0" smtClean="0"/>
          </a:p>
          <a:p>
            <a:r>
              <a:rPr lang="en-NZ" dirty="0" smtClean="0"/>
              <a:t>People very helpful</a:t>
            </a:r>
            <a:endParaRPr lang="en-NZ" dirty="0"/>
          </a:p>
        </p:txBody>
      </p:sp>
      <p:sp>
        <p:nvSpPr>
          <p:cNvPr id="4" name="Slide Number Placeholder 3"/>
          <p:cNvSpPr>
            <a:spLocks noGrp="1"/>
          </p:cNvSpPr>
          <p:nvPr>
            <p:ph type="sldNum" sz="quarter" idx="10"/>
          </p:nvPr>
        </p:nvSpPr>
        <p:spPr/>
        <p:txBody>
          <a:bodyPr/>
          <a:lstStyle/>
          <a:p>
            <a:fld id="{C6539446-6953-447E-A4E3-E7CFBF870046}" type="slidenum">
              <a:rPr lang="en-NZ" smtClean="0"/>
              <a:t>4</a:t>
            </a:fld>
            <a:endParaRPr kumimoji="1" lang="en-NZ" altLang="ja-JP"/>
          </a:p>
        </p:txBody>
      </p:sp>
    </p:spTree>
    <p:extLst>
      <p:ext uri="{BB962C8B-B14F-4D97-AF65-F5344CB8AC3E}">
        <p14:creationId xmlns:p14="http://schemas.microsoft.com/office/powerpoint/2010/main" val="309727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2001 I was </a:t>
            </a:r>
            <a:r>
              <a:rPr lang="en-NZ" dirty="0" err="1" smtClean="0"/>
              <a:t>involv</a:t>
            </a:r>
            <a:endParaRPr lang="en-NZ" dirty="0"/>
          </a:p>
        </p:txBody>
      </p:sp>
      <p:sp>
        <p:nvSpPr>
          <p:cNvPr id="4" name="Slide Number Placeholder 3"/>
          <p:cNvSpPr>
            <a:spLocks noGrp="1"/>
          </p:cNvSpPr>
          <p:nvPr>
            <p:ph type="sldNum" sz="quarter" idx="10"/>
          </p:nvPr>
        </p:nvSpPr>
        <p:spPr/>
        <p:txBody>
          <a:bodyPr/>
          <a:lstStyle/>
          <a:p>
            <a:fld id="{C6539446-6953-447E-A4E3-E7CFBF870046}" type="slidenum">
              <a:rPr lang="en-NZ" smtClean="0"/>
              <a:t>5</a:t>
            </a:fld>
            <a:endParaRPr kumimoji="1" lang="en-NZ" altLang="ja-JP"/>
          </a:p>
        </p:txBody>
      </p:sp>
    </p:spTree>
    <p:extLst>
      <p:ext uri="{BB962C8B-B14F-4D97-AF65-F5344CB8AC3E}">
        <p14:creationId xmlns:p14="http://schemas.microsoft.com/office/powerpoint/2010/main" val="1230811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Opportunity to one</a:t>
            </a:r>
            <a:r>
              <a:rPr lang="en-NZ" baseline="0" dirty="0" smtClean="0"/>
              <a:t> of my technician to participate at training in India</a:t>
            </a:r>
            <a:endParaRPr lang="en-NZ" dirty="0"/>
          </a:p>
        </p:txBody>
      </p:sp>
      <p:sp>
        <p:nvSpPr>
          <p:cNvPr id="4" name="Slide Number Placeholder 3"/>
          <p:cNvSpPr>
            <a:spLocks noGrp="1"/>
          </p:cNvSpPr>
          <p:nvPr>
            <p:ph type="sldNum" sz="quarter" idx="10"/>
          </p:nvPr>
        </p:nvSpPr>
        <p:spPr/>
        <p:txBody>
          <a:bodyPr/>
          <a:lstStyle/>
          <a:p>
            <a:fld id="{C6539446-6953-447E-A4E3-E7CFBF870046}" type="slidenum">
              <a:rPr lang="en-NZ" smtClean="0"/>
              <a:t>6</a:t>
            </a:fld>
            <a:endParaRPr kumimoji="1" lang="en-NZ" altLang="ja-JP"/>
          </a:p>
        </p:txBody>
      </p:sp>
    </p:spTree>
    <p:extLst>
      <p:ext uri="{BB962C8B-B14F-4D97-AF65-F5344CB8AC3E}">
        <p14:creationId xmlns:p14="http://schemas.microsoft.com/office/powerpoint/2010/main" val="3105307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Currently designed FWC Solar</a:t>
            </a:r>
            <a:r>
              <a:rPr lang="en-NZ" baseline="0" dirty="0" smtClean="0"/>
              <a:t> Grid. 530kw</a:t>
            </a:r>
          </a:p>
          <a:p>
            <a:r>
              <a:rPr lang="en-NZ" baseline="0" dirty="0" smtClean="0"/>
              <a:t>LDS designed completed for 140kw.</a:t>
            </a:r>
            <a:endParaRPr lang="en-NZ" dirty="0"/>
          </a:p>
        </p:txBody>
      </p:sp>
      <p:sp>
        <p:nvSpPr>
          <p:cNvPr id="4" name="Slide Number Placeholder 3"/>
          <p:cNvSpPr>
            <a:spLocks noGrp="1"/>
          </p:cNvSpPr>
          <p:nvPr>
            <p:ph type="sldNum" sz="quarter" idx="10"/>
          </p:nvPr>
        </p:nvSpPr>
        <p:spPr/>
        <p:txBody>
          <a:bodyPr/>
          <a:lstStyle/>
          <a:p>
            <a:fld id="{C6539446-6953-447E-A4E3-E7CFBF870046}" type="slidenum">
              <a:rPr lang="en-NZ" smtClean="0"/>
              <a:t>7</a:t>
            </a:fld>
            <a:endParaRPr kumimoji="1" lang="en-NZ" altLang="ja-JP"/>
          </a:p>
        </p:txBody>
      </p:sp>
    </p:spTree>
    <p:extLst>
      <p:ext uri="{BB962C8B-B14F-4D97-AF65-F5344CB8AC3E}">
        <p14:creationId xmlns:p14="http://schemas.microsoft.com/office/powerpoint/2010/main" val="63536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C6539446-6953-447E-A4E3-E7CFBF870046}" type="slidenum">
              <a:rPr lang="en-NZ" smtClean="0"/>
              <a:t>8</a:t>
            </a:fld>
            <a:endParaRPr kumimoji="1" lang="en-NZ" altLang="ja-JP"/>
          </a:p>
        </p:txBody>
      </p:sp>
    </p:spTree>
    <p:extLst>
      <p:ext uri="{BB962C8B-B14F-4D97-AF65-F5344CB8AC3E}">
        <p14:creationId xmlns:p14="http://schemas.microsoft.com/office/powerpoint/2010/main" val="3611650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err="1" smtClean="0"/>
              <a:t>Amrec</a:t>
            </a:r>
            <a:r>
              <a:rPr lang="en-NZ" baseline="0" dirty="0" smtClean="0"/>
              <a:t> was 1</a:t>
            </a:r>
            <a:r>
              <a:rPr lang="en-NZ" baseline="30000" dirty="0" smtClean="0"/>
              <a:t>st</a:t>
            </a:r>
            <a:r>
              <a:rPr lang="en-NZ" baseline="0" dirty="0" smtClean="0"/>
              <a:t> </a:t>
            </a:r>
            <a:r>
              <a:rPr lang="en-NZ" baseline="0" dirty="0" err="1" smtClean="0"/>
              <a:t>indroduce</a:t>
            </a:r>
            <a:r>
              <a:rPr lang="en-NZ" baseline="0" dirty="0" smtClean="0"/>
              <a:t> in18th -20</a:t>
            </a:r>
            <a:r>
              <a:rPr lang="en-NZ" baseline="30000" dirty="0" smtClean="0"/>
              <a:t>th</a:t>
            </a:r>
            <a:r>
              <a:rPr lang="en-NZ" baseline="0" dirty="0" smtClean="0"/>
              <a:t> Most of that board member were pass away to the other </a:t>
            </a:r>
            <a:r>
              <a:rPr lang="en-NZ" baseline="0" dirty="0" err="1" smtClean="0"/>
              <a:t>sde</a:t>
            </a:r>
            <a:r>
              <a:rPr lang="en-NZ" baseline="0" dirty="0" smtClean="0"/>
              <a:t> of the veil. Now we have new board and new </a:t>
            </a:r>
            <a:r>
              <a:rPr lang="en-NZ" baseline="0" dirty="0" err="1" smtClean="0"/>
              <a:t>consitution</a:t>
            </a:r>
            <a:r>
              <a:rPr lang="en-NZ" baseline="0" dirty="0" smtClean="0"/>
              <a:t>. Now one of the goal to uplift the level of technical skill to meet with the standard set by Act –by laws of EC. Not only that and to meet with new Technology like RE</a:t>
            </a:r>
            <a:endParaRPr lang="en-NZ" dirty="0"/>
          </a:p>
        </p:txBody>
      </p:sp>
      <p:sp>
        <p:nvSpPr>
          <p:cNvPr id="4" name="Slide Number Placeholder 3"/>
          <p:cNvSpPr>
            <a:spLocks noGrp="1"/>
          </p:cNvSpPr>
          <p:nvPr>
            <p:ph type="sldNum" sz="quarter" idx="10"/>
          </p:nvPr>
        </p:nvSpPr>
        <p:spPr/>
        <p:txBody>
          <a:bodyPr/>
          <a:lstStyle/>
          <a:p>
            <a:fld id="{C6539446-6953-447E-A4E3-E7CFBF870046}" type="slidenum">
              <a:rPr lang="en-NZ" smtClean="0"/>
              <a:t>9</a:t>
            </a:fld>
            <a:endParaRPr kumimoji="1" lang="en-NZ" altLang="ja-JP"/>
          </a:p>
        </p:txBody>
      </p:sp>
    </p:spTree>
    <p:extLst>
      <p:ext uri="{BB962C8B-B14F-4D97-AF65-F5344CB8AC3E}">
        <p14:creationId xmlns:p14="http://schemas.microsoft.com/office/powerpoint/2010/main" val="1670805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Only small no. they have knowledge and skills</a:t>
            </a:r>
            <a:r>
              <a:rPr lang="en-NZ" baseline="0" dirty="0" smtClean="0"/>
              <a:t> for RE, Level of training, workshop, were done in Tonga but only a few show up.</a:t>
            </a:r>
          </a:p>
          <a:p>
            <a:r>
              <a:rPr lang="en-NZ" baseline="0" dirty="0" smtClean="0"/>
              <a:t> </a:t>
            </a:r>
          </a:p>
          <a:p>
            <a:r>
              <a:rPr lang="en-NZ" baseline="0" dirty="0" smtClean="0"/>
              <a:t>We wish some how, to include 1 member from each contractor to practically involve in the big project , like new Solar Farm, in that way the speed of training will go fast, when the young technician see and touch,.    Cross Training.</a:t>
            </a:r>
          </a:p>
          <a:p>
            <a:r>
              <a:rPr lang="en-NZ" baseline="0" dirty="0" smtClean="0"/>
              <a:t>We wish if there any help with security/ and procurement to motivate private sector to involve at Tender project.</a:t>
            </a:r>
            <a:endParaRPr lang="en-NZ" dirty="0"/>
          </a:p>
        </p:txBody>
      </p:sp>
      <p:sp>
        <p:nvSpPr>
          <p:cNvPr id="4" name="Slide Number Placeholder 3"/>
          <p:cNvSpPr>
            <a:spLocks noGrp="1"/>
          </p:cNvSpPr>
          <p:nvPr>
            <p:ph type="sldNum" sz="quarter" idx="10"/>
          </p:nvPr>
        </p:nvSpPr>
        <p:spPr/>
        <p:txBody>
          <a:bodyPr/>
          <a:lstStyle/>
          <a:p>
            <a:fld id="{C6539446-6953-447E-A4E3-E7CFBF870046}" type="slidenum">
              <a:rPr lang="en-NZ" smtClean="0"/>
              <a:t>10</a:t>
            </a:fld>
            <a:endParaRPr kumimoji="1" lang="en-NZ" altLang="ja-JP"/>
          </a:p>
        </p:txBody>
      </p:sp>
    </p:spTree>
    <p:extLst>
      <p:ext uri="{BB962C8B-B14F-4D97-AF65-F5344CB8AC3E}">
        <p14:creationId xmlns:p14="http://schemas.microsoft.com/office/powerpoint/2010/main" val="29550489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水3"/>
          <p:cNvSpPr/>
          <p:nvPr/>
        </p:nvSpPr>
        <p:spPr>
          <a:xfrm>
            <a:off x="2552" y="5243129"/>
            <a:ext cx="12188952"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sp>
        <p:nvSpPr>
          <p:cNvPr id="5" name="空"/>
          <p:cNvSpPr/>
          <p:nvPr/>
        </p:nvSpPr>
        <p:spPr>
          <a:xfrm>
            <a:off x="2552" y="0"/>
            <a:ext cx="1218895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pic>
        <p:nvPicPr>
          <p:cNvPr id="6" name="水2"/>
          <p:cNvPicPr>
            <a:picLocks noChangeAspect="1"/>
          </p:cNvPicPr>
          <p:nvPr/>
        </p:nvPicPr>
        <p:blipFill rotWithShape="1">
          <a:blip r:embed="rId2" cstate="print">
            <a:extLst>
              <a:ext uri="{28A0092B-C50C-407E-A947-70E740481C1C}">
                <a14:useLocalDpi xmlns:a14="http://schemas.microsoft.com/office/drawing/2010/main" val="0"/>
              </a:ext>
            </a:extLst>
          </a:blip>
          <a:srcRect l="2674" r="9901"/>
          <a:stretch/>
        </p:blipFill>
        <p:spPr>
          <a:xfrm>
            <a:off x="-1425" y="5497897"/>
            <a:ext cx="12188952" cy="463209"/>
          </a:xfrm>
          <a:prstGeom prst="rect">
            <a:avLst/>
          </a:prstGeom>
          <a:noFill/>
          <a:ln>
            <a:noFill/>
          </a:ln>
        </p:spPr>
      </p:pic>
      <p:pic>
        <p:nvPicPr>
          <p:cNvPr id="7" name="水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a:xfrm flipH="1">
            <a:off x="-1425" y="5221111"/>
            <a:ext cx="12188952" cy="268288"/>
          </a:xfrm>
          <a:prstGeom prst="rect">
            <a:avLst/>
          </a:prstGeom>
          <a:noFill/>
          <a:ln>
            <a:noFill/>
          </a:ln>
        </p:spPr>
      </p:pic>
      <p:sp>
        <p:nvSpPr>
          <p:cNvPr id="8" name="四角形 7"/>
          <p:cNvSpPr/>
          <p:nvPr/>
        </p:nvSpPr>
        <p:spPr>
          <a:xfrm>
            <a:off x="-1425" y="5961106"/>
            <a:ext cx="12188952"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sp>
        <p:nvSpPr>
          <p:cNvPr id="2" name="タイトル 1"/>
          <p:cNvSpPr>
            <a:spLocks noGrp="1"/>
          </p:cNvSpPr>
          <p:nvPr>
            <p:ph type="ctrTitle"/>
          </p:nvPr>
        </p:nvSpPr>
        <p:spPr>
          <a:xfrm>
            <a:off x="1305872" y="1309047"/>
            <a:ext cx="9602789" cy="2667000"/>
          </a:xfrm>
        </p:spPr>
        <p:txBody>
          <a:bodyPr anchor="b">
            <a:noAutofit/>
          </a:bodyPr>
          <a:lstStyle>
            <a:lvl1pPr algn="ctr" latinLnBrk="0">
              <a:defRPr kumimoji="1" lang="ja-JP" sz="6000"/>
            </a:lvl1pPr>
          </a:lstStyle>
          <a:p>
            <a:r>
              <a:rPr kumimoji="1" lang="ja-JP" altLang="en-US"/>
              <a:t>マスター タイトルの書式設定</a:t>
            </a:r>
            <a:endParaRPr kumimoji="1" lang="ja-JP" dirty="0"/>
          </a:p>
        </p:txBody>
      </p:sp>
      <p:sp>
        <p:nvSpPr>
          <p:cNvPr id="3" name="サブタイトル 2"/>
          <p:cNvSpPr>
            <a:spLocks noGrp="1"/>
          </p:cNvSpPr>
          <p:nvPr>
            <p:ph type="subTitle" idx="1"/>
          </p:nvPr>
        </p:nvSpPr>
        <p:spPr>
          <a:xfrm>
            <a:off x="1305872" y="4038600"/>
            <a:ext cx="9601200" cy="990600"/>
          </a:xfrm>
        </p:spPr>
        <p:txBody>
          <a:bodyPr>
            <a:normAutofit/>
          </a:bodyPr>
          <a:lstStyle>
            <a:lvl1pPr marL="0" indent="0" algn="ctr" latinLnBrk="0">
              <a:spcBef>
                <a:spcPts val="0"/>
              </a:spcBef>
              <a:buNone/>
              <a:defRPr kumimoji="1" lang="ja-JP" sz="1800" cap="all" baseline="0">
                <a:solidFill>
                  <a:schemeClr val="accent2"/>
                </a:solidFill>
              </a:defRPr>
            </a:lvl1pPr>
            <a:lvl2pPr marL="457200" indent="0" algn="ctr" latinLnBrk="0">
              <a:buNone/>
              <a:defRPr kumimoji="1" lang="ja-JP" sz="2800"/>
            </a:lvl2pPr>
            <a:lvl3pPr marL="914400" indent="0" algn="ctr" latinLnBrk="0">
              <a:buNone/>
              <a:defRPr kumimoji="1" lang="ja-JP" sz="2400"/>
            </a:lvl3pPr>
            <a:lvl4pPr marL="1371600" indent="0" algn="ctr" latinLnBrk="0">
              <a:buNone/>
              <a:defRPr kumimoji="1" lang="ja-JP" sz="2000"/>
            </a:lvl4pPr>
            <a:lvl5pPr marL="1828800" indent="0" algn="ctr" latinLnBrk="0">
              <a:buNone/>
              <a:defRPr kumimoji="1" lang="ja-JP" sz="2000"/>
            </a:lvl5pPr>
            <a:lvl6pPr marL="2286000" indent="0" algn="ctr" latinLnBrk="0">
              <a:buNone/>
              <a:defRPr kumimoji="1" lang="ja-JP" sz="2000"/>
            </a:lvl6pPr>
            <a:lvl7pPr marL="2743200" indent="0" algn="ctr" latinLnBrk="0">
              <a:buNone/>
              <a:defRPr kumimoji="1" lang="ja-JP" sz="2000"/>
            </a:lvl7pPr>
            <a:lvl8pPr marL="3200400" indent="0" algn="ctr" latinLnBrk="0">
              <a:buNone/>
              <a:defRPr kumimoji="1" lang="ja-JP" sz="2000"/>
            </a:lvl8pPr>
            <a:lvl9pPr marL="3657600" indent="0" algn="ctr" latinLnBrk="0">
              <a:buNone/>
              <a:defRPr kumimoji="1" lang="ja-JP" sz="2000"/>
            </a:lvl9pPr>
          </a:lstStyle>
          <a:p>
            <a:r>
              <a:rPr kumimoji="1" lang="ja-JP" altLang="en-US"/>
              <a:t>マスター サブタイトルの書式設定</a:t>
            </a:r>
            <a:endParaRPr kumimoji="1" lang="ja-JP"/>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p>
        </p:txBody>
      </p:sp>
      <p:sp>
        <p:nvSpPr>
          <p:cNvPr id="4" name="日付プレースホルダー 3"/>
          <p:cNvSpPr>
            <a:spLocks noGrp="1"/>
          </p:cNvSpPr>
          <p:nvPr>
            <p:ph type="dt" sz="half" idx="10"/>
          </p:nvPr>
        </p:nvSpPr>
        <p:spPr/>
        <p:txBody>
          <a:bodyPr/>
          <a:lstStyle/>
          <a:p>
            <a:fld id="{5F4E5243-F52A-4D37-9694-EB26C6C31910}" type="datetime1">
              <a:t>11/21/2018</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4FAB73BC-B049-4115-A692-8D63A059BFB8}" type="slidenum">
              <a:t>‹#›</a:t>
            </a:fld>
            <a:endParaRPr kumimoji="1" lang="ja-JP"/>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274638"/>
            <a:ext cx="2628900" cy="5440362"/>
          </a:xfrm>
        </p:spPr>
        <p:txBody>
          <a:bodyPr vert="eaVert"/>
          <a:lstStyle/>
          <a:p>
            <a:r>
              <a:rPr kumimoji="1" lang="ja-JP" altLang="en-US"/>
              <a:t>マスター タイトルの書式設定</a:t>
            </a:r>
            <a:endParaRPr kumimoji="1" lang="ja-JP"/>
          </a:p>
        </p:txBody>
      </p:sp>
      <p:sp>
        <p:nvSpPr>
          <p:cNvPr id="3" name="縦書きテキスト プレースホルダー 2"/>
          <p:cNvSpPr>
            <a:spLocks noGrp="1"/>
          </p:cNvSpPr>
          <p:nvPr>
            <p:ph type="body" orient="vert" idx="1"/>
          </p:nvPr>
        </p:nvSpPr>
        <p:spPr>
          <a:xfrm>
            <a:off x="838200" y="274638"/>
            <a:ext cx="7734300" cy="5440362"/>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p>
        </p:txBody>
      </p:sp>
      <p:sp>
        <p:nvSpPr>
          <p:cNvPr id="4" name="日付プレースホルダー 3"/>
          <p:cNvSpPr>
            <a:spLocks noGrp="1"/>
          </p:cNvSpPr>
          <p:nvPr>
            <p:ph type="dt" sz="half" idx="10"/>
          </p:nvPr>
        </p:nvSpPr>
        <p:spPr/>
        <p:txBody>
          <a:bodyPr/>
          <a:lstStyle/>
          <a:p>
            <a:fld id="{3A77B6E1-634A-48DC-9E8B-D894023267EF}" type="datetime1">
              <a:t>11/21/2018</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4FAB73BC-B049-4115-A692-8D63A059BFB8}" type="slidenum">
              <a:t>‹#›</a:t>
            </a:fld>
            <a:endParaRPr kumimoji="1" lang="ja-JP"/>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p>
        </p:txBody>
      </p:sp>
      <p:sp>
        <p:nvSpPr>
          <p:cNvPr id="3" name="コンテンツ プレースホルダー 2"/>
          <p:cNvSpPr>
            <a:spLocks noGrp="1"/>
          </p:cNvSpPr>
          <p:nvPr>
            <p:ph idx="1"/>
          </p:nvPr>
        </p:nvSpPr>
        <p:spPr/>
        <p:txBody>
          <a:bodyPr/>
          <a:lstStyle>
            <a:lvl5pPr latinLnBrk="0">
              <a:defRPr kumimoji="1" lang="ja-JP"/>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p>
        </p:txBody>
      </p:sp>
      <p:sp>
        <p:nvSpPr>
          <p:cNvPr id="4" name="日付プレースホルダー 3"/>
          <p:cNvSpPr>
            <a:spLocks noGrp="1"/>
          </p:cNvSpPr>
          <p:nvPr>
            <p:ph type="dt" sz="half" idx="10"/>
          </p:nvPr>
        </p:nvSpPr>
        <p:spPr/>
        <p:txBody>
          <a:bodyPr/>
          <a:lstStyle/>
          <a:p>
            <a:fld id="{7B2D3E9E-A95C-48F2-B4BF-A71542E0BE9A}" type="datetime1">
              <a:t>11/21/2018</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4FAB73BC-B049-4115-A692-8D63A059BFB8}" type="slidenum">
              <a:t>‹#›</a:t>
            </a:fld>
            <a:endParaRPr kumimoji="1" lang="ja-JP"/>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空"/>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kumimoji="1" lang="ja-JP"/>
          </a:p>
        </p:txBody>
      </p:sp>
      <p:sp>
        <p:nvSpPr>
          <p:cNvPr id="2" name="タイトル 1"/>
          <p:cNvSpPr>
            <a:spLocks noGrp="1"/>
          </p:cNvSpPr>
          <p:nvPr>
            <p:ph type="title"/>
          </p:nvPr>
        </p:nvSpPr>
        <p:spPr>
          <a:xfrm>
            <a:off x="1293813" y="1309047"/>
            <a:ext cx="9601252" cy="2667000"/>
          </a:xfrm>
        </p:spPr>
        <p:txBody>
          <a:bodyPr anchor="b">
            <a:normAutofit/>
          </a:bodyPr>
          <a:lstStyle>
            <a:lvl1pPr algn="ctr" latinLnBrk="0">
              <a:defRPr kumimoji="1" lang="ja-JP" sz="6000" b="0"/>
            </a:lvl1pPr>
          </a:lstStyle>
          <a:p>
            <a:r>
              <a:rPr kumimoji="1" lang="ja-JP" altLang="en-US"/>
              <a:t>マスター タイトルの書式設定</a:t>
            </a:r>
            <a:endParaRPr kumimoji="1" lang="ja-JP"/>
          </a:p>
        </p:txBody>
      </p:sp>
      <p:sp>
        <p:nvSpPr>
          <p:cNvPr id="3" name="テキスト プレースホルダー 2"/>
          <p:cNvSpPr>
            <a:spLocks noGrp="1"/>
          </p:cNvSpPr>
          <p:nvPr>
            <p:ph type="body" idx="1"/>
          </p:nvPr>
        </p:nvSpPr>
        <p:spPr>
          <a:xfrm>
            <a:off x="1293813" y="4038600"/>
            <a:ext cx="9601200" cy="1143000"/>
          </a:xfrm>
        </p:spPr>
        <p:txBody>
          <a:bodyPr anchor="t">
            <a:normAutofit/>
          </a:bodyPr>
          <a:lstStyle>
            <a:lvl1pPr marL="0" indent="0" algn="ctr" latinLnBrk="0">
              <a:spcBef>
                <a:spcPts val="0"/>
              </a:spcBef>
              <a:buNone/>
              <a:defRPr kumimoji="1" lang="ja-JP" sz="2000" cap="all" baseline="0">
                <a:solidFill>
                  <a:schemeClr val="accent2">
                    <a:lumMod val="75000"/>
                  </a:schemeClr>
                </a:solidFill>
              </a:defRPr>
            </a:lvl1pPr>
            <a:lvl2pPr marL="457200" indent="0" latinLnBrk="0">
              <a:buNone/>
              <a:defRPr kumimoji="1" lang="ja-JP" sz="1800">
                <a:solidFill>
                  <a:schemeClr val="tx1">
                    <a:tint val="75000"/>
                  </a:schemeClr>
                </a:solidFill>
              </a:defRPr>
            </a:lvl2pPr>
            <a:lvl3pPr marL="914400" indent="0" latinLnBrk="0">
              <a:buNone/>
              <a:defRPr kumimoji="1" lang="ja-JP" sz="1600">
                <a:solidFill>
                  <a:schemeClr val="tx1">
                    <a:tint val="75000"/>
                  </a:schemeClr>
                </a:solidFill>
              </a:defRPr>
            </a:lvl3pPr>
            <a:lvl4pPr marL="1371600" indent="0" latinLnBrk="0">
              <a:buNone/>
              <a:defRPr kumimoji="1" lang="ja-JP" sz="1400">
                <a:solidFill>
                  <a:schemeClr val="tx1">
                    <a:tint val="75000"/>
                  </a:schemeClr>
                </a:solidFill>
              </a:defRPr>
            </a:lvl4pPr>
            <a:lvl5pPr marL="1828800" indent="0" latinLnBrk="0">
              <a:buNone/>
              <a:defRPr kumimoji="1" lang="ja-JP" sz="1400">
                <a:solidFill>
                  <a:schemeClr val="tx1">
                    <a:tint val="75000"/>
                  </a:schemeClr>
                </a:solidFill>
              </a:defRPr>
            </a:lvl5pPr>
            <a:lvl6pPr marL="2286000" indent="0" latinLnBrk="0">
              <a:buNone/>
              <a:defRPr kumimoji="1" lang="ja-JP" sz="1400">
                <a:solidFill>
                  <a:schemeClr val="tx1">
                    <a:tint val="75000"/>
                  </a:schemeClr>
                </a:solidFill>
              </a:defRPr>
            </a:lvl6pPr>
            <a:lvl7pPr marL="2743200" indent="0" latinLnBrk="0">
              <a:buNone/>
              <a:defRPr kumimoji="1" lang="ja-JP" sz="1400">
                <a:solidFill>
                  <a:schemeClr val="tx1">
                    <a:tint val="75000"/>
                  </a:schemeClr>
                </a:solidFill>
              </a:defRPr>
            </a:lvl7pPr>
            <a:lvl8pPr marL="3200400" indent="0" latinLnBrk="0">
              <a:buNone/>
              <a:defRPr kumimoji="1" lang="ja-JP" sz="1400">
                <a:solidFill>
                  <a:schemeClr val="tx1">
                    <a:tint val="75000"/>
                  </a:schemeClr>
                </a:solidFill>
              </a:defRPr>
            </a:lvl8pPr>
            <a:lvl9pPr marL="3657600" indent="0" latinLnBrk="0">
              <a:buNone/>
              <a:defRPr kumimoji="1" lang="ja-JP"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50F84E2-2D7A-43CF-AC90-352A289A783A}" type="datetime1">
              <a:t>11/21/2018</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4FAB73BC-B049-4115-A692-8D63A059BFB8}" type="slidenum">
              <a:t>‹#›</a:t>
            </a:fld>
            <a:endParaRPr kumimoji="1" lang="ja-JP"/>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p>
        </p:txBody>
      </p:sp>
      <p:sp>
        <p:nvSpPr>
          <p:cNvPr id="3" name="コンテンツ プレースホルダー 2"/>
          <p:cNvSpPr>
            <a:spLocks noGrp="1"/>
          </p:cNvSpPr>
          <p:nvPr>
            <p:ph sz="half" idx="1"/>
          </p:nvPr>
        </p:nvSpPr>
        <p:spPr>
          <a:xfrm>
            <a:off x="1341120" y="1572768"/>
            <a:ext cx="4572000" cy="4142232"/>
          </a:xfrm>
        </p:spPr>
        <p:txBody>
          <a:bodyPr>
            <a:normAutofit/>
          </a:bodyPr>
          <a:lstStyle>
            <a:lvl1pPr latinLnBrk="0">
              <a:defRPr kumimoji="1" lang="ja-JP" sz="2000"/>
            </a:lvl1pPr>
            <a:lvl2pPr latinLnBrk="0">
              <a:defRPr kumimoji="1" lang="ja-JP" sz="1800"/>
            </a:lvl2pPr>
            <a:lvl3pPr latinLnBrk="0">
              <a:defRPr kumimoji="1" lang="ja-JP" sz="1600"/>
            </a:lvl3pPr>
            <a:lvl4pPr latinLnBrk="0">
              <a:defRPr kumimoji="1" lang="ja-JP" sz="1400"/>
            </a:lvl4pPr>
            <a:lvl5pPr latinLnBrk="0">
              <a:defRPr kumimoji="1" lang="ja-JP" sz="1400"/>
            </a:lvl5pPr>
            <a:lvl6pPr latinLnBrk="0">
              <a:defRPr kumimoji="1" lang="ja-JP" sz="1400"/>
            </a:lvl6pPr>
            <a:lvl7pPr latinLnBrk="0">
              <a:defRPr kumimoji="1" lang="ja-JP" sz="1400"/>
            </a:lvl7pPr>
            <a:lvl8pPr latinLnBrk="0">
              <a:defRPr kumimoji="1" lang="ja-JP" sz="1400"/>
            </a:lvl8pPr>
            <a:lvl9pPr latinLnBrk="0">
              <a:defRPr kumimoji="1" lang="ja-JP" sz="1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p>
        </p:txBody>
      </p:sp>
      <p:sp>
        <p:nvSpPr>
          <p:cNvPr id="4" name="コンテンツ プレースホルダー 3"/>
          <p:cNvSpPr>
            <a:spLocks noGrp="1"/>
          </p:cNvSpPr>
          <p:nvPr>
            <p:ph sz="half" idx="2"/>
          </p:nvPr>
        </p:nvSpPr>
        <p:spPr>
          <a:xfrm>
            <a:off x="6278880" y="1572768"/>
            <a:ext cx="4572000" cy="4142232"/>
          </a:xfrm>
        </p:spPr>
        <p:txBody>
          <a:bodyPr>
            <a:normAutofit/>
          </a:bodyPr>
          <a:lstStyle>
            <a:lvl1pPr latinLnBrk="0">
              <a:defRPr kumimoji="1" lang="ja-JP" sz="2000"/>
            </a:lvl1pPr>
            <a:lvl2pPr latinLnBrk="0">
              <a:defRPr kumimoji="1" lang="ja-JP" sz="1800"/>
            </a:lvl2pPr>
            <a:lvl3pPr latinLnBrk="0">
              <a:defRPr kumimoji="1" lang="ja-JP" sz="1600"/>
            </a:lvl3pPr>
            <a:lvl4pPr latinLnBrk="0">
              <a:defRPr kumimoji="1" lang="ja-JP" sz="1400"/>
            </a:lvl4pPr>
            <a:lvl5pPr latinLnBrk="0">
              <a:defRPr kumimoji="1" lang="ja-JP" sz="1400"/>
            </a:lvl5pPr>
            <a:lvl6pPr latinLnBrk="0">
              <a:defRPr kumimoji="1" lang="ja-JP" sz="1400"/>
            </a:lvl6pPr>
            <a:lvl7pPr latinLnBrk="0">
              <a:defRPr kumimoji="1" lang="ja-JP" sz="1400"/>
            </a:lvl7pPr>
            <a:lvl8pPr latinLnBrk="0">
              <a:defRPr kumimoji="1" lang="ja-JP" sz="1400"/>
            </a:lvl8pPr>
            <a:lvl9pPr latinLnBrk="0">
              <a:defRPr kumimoji="1" lang="ja-JP" sz="1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p>
        </p:txBody>
      </p:sp>
      <p:sp>
        <p:nvSpPr>
          <p:cNvPr id="5" name="日付プレースホルダー 4"/>
          <p:cNvSpPr>
            <a:spLocks noGrp="1"/>
          </p:cNvSpPr>
          <p:nvPr>
            <p:ph type="dt" sz="half" idx="10"/>
          </p:nvPr>
        </p:nvSpPr>
        <p:spPr/>
        <p:txBody>
          <a:bodyPr/>
          <a:lstStyle/>
          <a:p>
            <a:fld id="{F12952B5-7A2F-4CC8-B7CE-9234E21C2837}" type="datetime1">
              <a:t>11/21/2018</a:t>
            </a:fld>
            <a:endParaRPr kumimoji="1" lang="ja-JP"/>
          </a:p>
        </p:txBody>
      </p:sp>
      <p:sp>
        <p:nvSpPr>
          <p:cNvPr id="6" name="フッター プレースホルダー 5"/>
          <p:cNvSpPr>
            <a:spLocks noGrp="1"/>
          </p:cNvSpPr>
          <p:nvPr>
            <p:ph type="ftr" sz="quarter" idx="11"/>
          </p:nvPr>
        </p:nvSpPr>
        <p:spPr/>
        <p:txBody>
          <a:bodyPr/>
          <a:lstStyle/>
          <a:p>
            <a:endParaRPr kumimoji="1" lang="ja-JP"/>
          </a:p>
        </p:txBody>
      </p:sp>
      <p:sp>
        <p:nvSpPr>
          <p:cNvPr id="7" name="スライド番号プレースホルダー 6"/>
          <p:cNvSpPr>
            <a:spLocks noGrp="1"/>
          </p:cNvSpPr>
          <p:nvPr>
            <p:ph type="sldNum" sz="quarter" idx="12"/>
          </p:nvPr>
        </p:nvSpPr>
        <p:spPr/>
        <p:txBody>
          <a:bodyPr/>
          <a:lstStyle/>
          <a:p>
            <a:fld id="{4FAB73BC-B049-4115-A692-8D63A059BFB8}" type="slidenum">
              <a:t>‹#›</a:t>
            </a:fld>
            <a:endParaRPr kumimoji="1" lang="ja-JP"/>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1341120" y="1572768"/>
            <a:ext cx="4572000" cy="766588"/>
          </a:xfrm>
        </p:spPr>
        <p:txBody>
          <a:bodyPr anchor="ctr">
            <a:normAutofit/>
          </a:bodyPr>
          <a:lstStyle>
            <a:lvl1pPr marL="0" indent="0" latinLnBrk="0">
              <a:spcBef>
                <a:spcPts val="0"/>
              </a:spcBef>
              <a:buNone/>
              <a:defRPr kumimoji="1" lang="ja-JP" sz="2000" b="0"/>
            </a:lvl1pPr>
            <a:lvl2pPr marL="457200" indent="0" latinLnBrk="0">
              <a:buNone/>
              <a:defRPr kumimoji="1" lang="ja-JP" sz="2000" b="1"/>
            </a:lvl2pPr>
            <a:lvl3pPr marL="914400" indent="0" latinLnBrk="0">
              <a:buNone/>
              <a:defRPr kumimoji="1" lang="ja-JP" sz="1800" b="1"/>
            </a:lvl3pPr>
            <a:lvl4pPr marL="1371600" indent="0" latinLnBrk="0">
              <a:buNone/>
              <a:defRPr kumimoji="1" lang="ja-JP" sz="1600" b="1"/>
            </a:lvl4pPr>
            <a:lvl5pPr marL="1828800" indent="0" latinLnBrk="0">
              <a:buNone/>
              <a:defRPr kumimoji="1" lang="ja-JP" sz="1600" b="1"/>
            </a:lvl5pPr>
            <a:lvl6pPr marL="2286000" indent="0" latinLnBrk="0">
              <a:buNone/>
              <a:defRPr kumimoji="1" lang="ja-JP" sz="1600" b="1"/>
            </a:lvl6pPr>
            <a:lvl7pPr marL="2743200" indent="0" latinLnBrk="0">
              <a:buNone/>
              <a:defRPr kumimoji="1" lang="ja-JP" sz="1600" b="1"/>
            </a:lvl7pPr>
            <a:lvl8pPr marL="3200400" indent="0" latinLnBrk="0">
              <a:buNone/>
              <a:defRPr kumimoji="1" lang="ja-JP" sz="1600" b="1"/>
            </a:lvl8pPr>
            <a:lvl9pPr marL="3657600" indent="0" latinLnBrk="0">
              <a:buNone/>
              <a:defRPr kumimoji="1" lang="ja-JP"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1341120" y="2365861"/>
            <a:ext cx="4572000" cy="3349140"/>
          </a:xfrm>
        </p:spPr>
        <p:txBody>
          <a:bodyPr>
            <a:normAutofit/>
          </a:bodyPr>
          <a:lstStyle>
            <a:lvl1pPr latinLnBrk="0">
              <a:defRPr kumimoji="1" lang="ja-JP" sz="1800"/>
            </a:lvl1pPr>
            <a:lvl2pPr latinLnBrk="0">
              <a:defRPr kumimoji="1" lang="ja-JP" sz="1600"/>
            </a:lvl2pPr>
            <a:lvl3pPr latinLnBrk="0">
              <a:defRPr kumimoji="1" lang="ja-JP" sz="1400"/>
            </a:lvl3pPr>
            <a:lvl4pPr latinLnBrk="0">
              <a:defRPr kumimoji="1" lang="ja-JP" sz="1200"/>
            </a:lvl4pPr>
            <a:lvl5pPr latinLnBrk="0">
              <a:defRPr kumimoji="1" lang="ja-JP" sz="1200"/>
            </a:lvl5pPr>
            <a:lvl6pPr latinLnBrk="0">
              <a:defRPr kumimoji="1" lang="ja-JP" sz="1200"/>
            </a:lvl6pPr>
            <a:lvl7pPr latinLnBrk="0">
              <a:defRPr kumimoji="1" lang="ja-JP" sz="1200"/>
            </a:lvl7pPr>
            <a:lvl8pPr latinLnBrk="0">
              <a:defRPr kumimoji="1" lang="ja-JP" sz="1200"/>
            </a:lvl8pPr>
            <a:lvl9pPr latinLnBrk="0">
              <a:defRPr kumimoji="1" lang="ja-JP" sz="1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p>
        </p:txBody>
      </p:sp>
      <p:sp>
        <p:nvSpPr>
          <p:cNvPr id="5" name="テキスト プレースホルダー 4"/>
          <p:cNvSpPr>
            <a:spLocks noGrp="1"/>
          </p:cNvSpPr>
          <p:nvPr>
            <p:ph type="body" sz="quarter" idx="3"/>
          </p:nvPr>
        </p:nvSpPr>
        <p:spPr>
          <a:xfrm>
            <a:off x="6278880" y="1572768"/>
            <a:ext cx="4572000" cy="766588"/>
          </a:xfrm>
        </p:spPr>
        <p:txBody>
          <a:bodyPr anchor="ctr">
            <a:normAutofit/>
          </a:bodyPr>
          <a:lstStyle>
            <a:lvl1pPr marL="0" indent="0" latinLnBrk="0">
              <a:spcBef>
                <a:spcPts val="0"/>
              </a:spcBef>
              <a:buNone/>
              <a:defRPr kumimoji="1" lang="ja-JP" sz="2000" b="0"/>
            </a:lvl1pPr>
            <a:lvl2pPr marL="457200" indent="0" latinLnBrk="0">
              <a:buNone/>
              <a:defRPr kumimoji="1" lang="ja-JP" sz="2000" b="1"/>
            </a:lvl2pPr>
            <a:lvl3pPr marL="914400" indent="0" latinLnBrk="0">
              <a:buNone/>
              <a:defRPr kumimoji="1" lang="ja-JP" sz="1800" b="1"/>
            </a:lvl3pPr>
            <a:lvl4pPr marL="1371600" indent="0" latinLnBrk="0">
              <a:buNone/>
              <a:defRPr kumimoji="1" lang="ja-JP" sz="1600" b="1"/>
            </a:lvl4pPr>
            <a:lvl5pPr marL="1828800" indent="0" latinLnBrk="0">
              <a:buNone/>
              <a:defRPr kumimoji="1" lang="ja-JP" sz="1600" b="1"/>
            </a:lvl5pPr>
            <a:lvl6pPr marL="2286000" indent="0" latinLnBrk="0">
              <a:buNone/>
              <a:defRPr kumimoji="1" lang="ja-JP" sz="1600" b="1"/>
            </a:lvl6pPr>
            <a:lvl7pPr marL="2743200" indent="0" latinLnBrk="0">
              <a:buNone/>
              <a:defRPr kumimoji="1" lang="ja-JP" sz="1600" b="1"/>
            </a:lvl7pPr>
            <a:lvl8pPr marL="3200400" indent="0" latinLnBrk="0">
              <a:buNone/>
              <a:defRPr kumimoji="1" lang="ja-JP" sz="1600" b="1"/>
            </a:lvl8pPr>
            <a:lvl9pPr marL="3657600" indent="0" latinLnBrk="0">
              <a:buNone/>
              <a:defRPr kumimoji="1" lang="ja-JP"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278880" y="2365861"/>
            <a:ext cx="4572000" cy="3349140"/>
          </a:xfrm>
        </p:spPr>
        <p:txBody>
          <a:bodyPr>
            <a:normAutofit/>
          </a:bodyPr>
          <a:lstStyle>
            <a:lvl1pPr latinLnBrk="0">
              <a:defRPr kumimoji="1" lang="ja-JP" sz="1800"/>
            </a:lvl1pPr>
            <a:lvl2pPr latinLnBrk="0">
              <a:defRPr kumimoji="1" lang="ja-JP" sz="1600"/>
            </a:lvl2pPr>
            <a:lvl3pPr latinLnBrk="0">
              <a:defRPr kumimoji="1" lang="ja-JP" sz="1400"/>
            </a:lvl3pPr>
            <a:lvl4pPr latinLnBrk="0">
              <a:defRPr kumimoji="1" lang="ja-JP" sz="1200"/>
            </a:lvl4pPr>
            <a:lvl5pPr latinLnBrk="0">
              <a:defRPr kumimoji="1" lang="ja-JP" sz="1200"/>
            </a:lvl5pPr>
            <a:lvl6pPr latinLnBrk="0">
              <a:defRPr kumimoji="1" lang="ja-JP" sz="1200"/>
            </a:lvl6pPr>
            <a:lvl7pPr latinLnBrk="0">
              <a:defRPr kumimoji="1" lang="ja-JP" sz="1200"/>
            </a:lvl7pPr>
            <a:lvl8pPr latinLnBrk="0">
              <a:defRPr kumimoji="1" lang="ja-JP" sz="1200"/>
            </a:lvl8pPr>
            <a:lvl9pPr latinLnBrk="0">
              <a:defRPr kumimoji="1" lang="ja-JP" sz="1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p>
        </p:txBody>
      </p:sp>
      <p:sp>
        <p:nvSpPr>
          <p:cNvPr id="7" name="日付プレースホルダー 6"/>
          <p:cNvSpPr>
            <a:spLocks noGrp="1"/>
          </p:cNvSpPr>
          <p:nvPr>
            <p:ph type="dt" sz="half" idx="10"/>
          </p:nvPr>
        </p:nvSpPr>
        <p:spPr/>
        <p:txBody>
          <a:bodyPr/>
          <a:lstStyle/>
          <a:p>
            <a:fld id="{CE1DA07A-9201-4B4B-BAF2-015AFA30F520}" type="datetime1">
              <a:t>11/21/2018</a:t>
            </a:fld>
            <a:endParaRPr kumimoji="1" lang="ja-JP"/>
          </a:p>
        </p:txBody>
      </p:sp>
      <p:sp>
        <p:nvSpPr>
          <p:cNvPr id="8" name="フッター プレースホルダー 7"/>
          <p:cNvSpPr>
            <a:spLocks noGrp="1"/>
          </p:cNvSpPr>
          <p:nvPr>
            <p:ph type="ftr" sz="quarter" idx="11"/>
          </p:nvPr>
        </p:nvSpPr>
        <p:spPr/>
        <p:txBody>
          <a:bodyPr/>
          <a:lstStyle/>
          <a:p>
            <a:endParaRPr kumimoji="1" lang="ja-JP"/>
          </a:p>
        </p:txBody>
      </p:sp>
      <p:sp>
        <p:nvSpPr>
          <p:cNvPr id="9" name="スライド番号プレースホルダー 8"/>
          <p:cNvSpPr>
            <a:spLocks noGrp="1"/>
          </p:cNvSpPr>
          <p:nvPr>
            <p:ph type="sldNum" sz="quarter" idx="12"/>
          </p:nvPr>
        </p:nvSpPr>
        <p:spPr/>
        <p:txBody>
          <a:bodyPr/>
          <a:lstStyle/>
          <a:p>
            <a:fld id="{4FAB73BC-B049-4115-A692-8D63A059BFB8}" type="slidenum">
              <a:t>‹#›</a:t>
            </a:fld>
            <a:endParaRPr kumimoji="1" lang="ja-JP"/>
          </a:p>
        </p:txBody>
      </p:sp>
      <p:sp>
        <p:nvSpPr>
          <p:cNvPr id="10" name="タイトル 9"/>
          <p:cNvSpPr>
            <a:spLocks noGrp="1"/>
          </p:cNvSpPr>
          <p:nvPr>
            <p:ph type="title"/>
          </p:nvPr>
        </p:nvSpPr>
        <p:spPr/>
        <p:txBody>
          <a:bodyPr/>
          <a:lstStyle/>
          <a:p>
            <a:r>
              <a:rPr kumimoji="1" lang="ja-JP" altLang="en-US"/>
              <a:t>マスター タイトルの書式設定</a:t>
            </a:r>
            <a:endParaRPr kumimoji="1" lang="ja-JP"/>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73D7E00A-486F-4252-8B1D-E32645521F49}" type="datetime1">
              <a:t>11/21/2018</a:t>
            </a:fld>
            <a:endParaRPr kumimoji="1" lang="ja-JP"/>
          </a:p>
        </p:txBody>
      </p:sp>
      <p:sp>
        <p:nvSpPr>
          <p:cNvPr id="4" name="フッター プレースホルダー 3"/>
          <p:cNvSpPr>
            <a:spLocks noGrp="1"/>
          </p:cNvSpPr>
          <p:nvPr>
            <p:ph type="ftr" sz="quarter" idx="11"/>
          </p:nvPr>
        </p:nvSpPr>
        <p:spPr/>
        <p:txBody>
          <a:bodyPr/>
          <a:lstStyle/>
          <a:p>
            <a:endParaRPr kumimoji="1" lang="ja-JP"/>
          </a:p>
        </p:txBody>
      </p:sp>
      <p:sp>
        <p:nvSpPr>
          <p:cNvPr id="5" name="スライド番号プレースホルダー 4"/>
          <p:cNvSpPr>
            <a:spLocks noGrp="1"/>
          </p:cNvSpPr>
          <p:nvPr>
            <p:ph type="sldNum" sz="quarter" idx="12"/>
          </p:nvPr>
        </p:nvSpPr>
        <p:spPr/>
        <p:txBody>
          <a:bodyPr/>
          <a:lstStyle/>
          <a:p>
            <a:fld id="{4FAB73BC-B049-4115-A692-8D63A059BFB8}" type="slidenum">
              <a:t>‹#›</a:t>
            </a:fld>
            <a:endParaRPr kumimoji="1" lang="ja-JP"/>
          </a:p>
        </p:txBody>
      </p:sp>
      <p:sp>
        <p:nvSpPr>
          <p:cNvPr id="6" name="タイトル 5"/>
          <p:cNvSpPr>
            <a:spLocks noGrp="1"/>
          </p:cNvSpPr>
          <p:nvPr>
            <p:ph type="title"/>
          </p:nvPr>
        </p:nvSpPr>
        <p:spPr/>
        <p:txBody>
          <a:bodyPr/>
          <a:lstStyle/>
          <a:p>
            <a:r>
              <a:rPr kumimoji="1" lang="ja-JP" altLang="en-US"/>
              <a:t>マスター タイトルの書式設定</a:t>
            </a:r>
            <a:endParaRPr kumimoji="1" lang="ja-JP"/>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空"/>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kumimoji="1" lang="ja-JP"/>
          </a:p>
        </p:txBody>
      </p:sp>
      <p:sp>
        <p:nvSpPr>
          <p:cNvPr id="2" name="日付プレースホルダー 1"/>
          <p:cNvSpPr>
            <a:spLocks noGrp="1"/>
          </p:cNvSpPr>
          <p:nvPr>
            <p:ph type="dt" sz="half" idx="10"/>
          </p:nvPr>
        </p:nvSpPr>
        <p:spPr/>
        <p:txBody>
          <a:bodyPr/>
          <a:lstStyle/>
          <a:p>
            <a:fld id="{8DDF5F92-E675-4B36-9A60-69A962A68675}" type="datetime1">
              <a:t>11/21/2018</a:t>
            </a:fld>
            <a:endParaRPr kumimoji="1" lang="ja-JP"/>
          </a:p>
        </p:txBody>
      </p:sp>
      <p:sp>
        <p:nvSpPr>
          <p:cNvPr id="3" name="フッター プレースホルダー 2"/>
          <p:cNvSpPr>
            <a:spLocks noGrp="1"/>
          </p:cNvSpPr>
          <p:nvPr>
            <p:ph type="ftr" sz="quarter" idx="11"/>
          </p:nvPr>
        </p:nvSpPr>
        <p:spPr/>
        <p:txBody>
          <a:bodyPr/>
          <a:lstStyle/>
          <a:p>
            <a:endParaRPr kumimoji="1" lang="ja-JP"/>
          </a:p>
        </p:txBody>
      </p:sp>
      <p:sp>
        <p:nvSpPr>
          <p:cNvPr id="4" name="スライド番号プレースホルダー 3"/>
          <p:cNvSpPr>
            <a:spLocks noGrp="1"/>
          </p:cNvSpPr>
          <p:nvPr>
            <p:ph type="sldNum" sz="quarter" idx="12"/>
          </p:nvPr>
        </p:nvSpPr>
        <p:spPr/>
        <p:txBody>
          <a:bodyPr/>
          <a:lstStyle/>
          <a:p>
            <a:fld id="{4FAB73BC-B049-4115-A692-8D63A059BFB8}" type="slidenum">
              <a:t>‹#›</a:t>
            </a:fld>
            <a:endParaRPr kumimoji="1" lang="ja-JP"/>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127479" y="762000"/>
            <a:ext cx="3377133" cy="2743200"/>
          </a:xfrm>
        </p:spPr>
        <p:txBody>
          <a:bodyPr anchor="b">
            <a:normAutofit/>
          </a:bodyPr>
          <a:lstStyle>
            <a:lvl1pPr latinLnBrk="0">
              <a:defRPr kumimoji="1" lang="ja-JP" sz="3200" b="0"/>
            </a:lvl1pPr>
          </a:lstStyle>
          <a:p>
            <a:r>
              <a:rPr kumimoji="1" lang="ja-JP" altLang="en-US"/>
              <a:t>マスター タイトルの書式設定</a:t>
            </a:r>
            <a:endParaRPr kumimoji="1" lang="ja-JP"/>
          </a:p>
        </p:txBody>
      </p:sp>
      <p:sp>
        <p:nvSpPr>
          <p:cNvPr id="3" name="コンテンツ プレースホルダー 2"/>
          <p:cNvSpPr>
            <a:spLocks noGrp="1"/>
          </p:cNvSpPr>
          <p:nvPr>
            <p:ph idx="1"/>
          </p:nvPr>
        </p:nvSpPr>
        <p:spPr>
          <a:xfrm>
            <a:off x="760413" y="685800"/>
            <a:ext cx="6858000" cy="4572000"/>
          </a:xfrm>
        </p:spPr>
        <p:txBody>
          <a:bodyPr>
            <a:normAutofit/>
          </a:bodyPr>
          <a:lstStyle>
            <a:lvl1pPr latinLnBrk="0">
              <a:defRPr kumimoji="1" lang="ja-JP" sz="2000"/>
            </a:lvl1pPr>
            <a:lvl2pPr latinLnBrk="0">
              <a:defRPr kumimoji="1" lang="ja-JP" sz="1800"/>
            </a:lvl2pPr>
            <a:lvl3pPr latinLnBrk="0">
              <a:defRPr kumimoji="1" lang="ja-JP" sz="1600"/>
            </a:lvl3pPr>
            <a:lvl4pPr latinLnBrk="0">
              <a:defRPr kumimoji="1" lang="ja-JP" sz="1400"/>
            </a:lvl4pPr>
            <a:lvl5pPr latinLnBrk="0">
              <a:defRPr kumimoji="1" lang="ja-JP" sz="1400"/>
            </a:lvl5pPr>
            <a:lvl6pPr latinLnBrk="0">
              <a:defRPr kumimoji="1" lang="ja-JP" sz="1400"/>
            </a:lvl6pPr>
            <a:lvl7pPr latinLnBrk="0">
              <a:defRPr kumimoji="1" lang="ja-JP" sz="1400"/>
            </a:lvl7pPr>
            <a:lvl8pPr latinLnBrk="0">
              <a:defRPr kumimoji="1" lang="ja-JP" sz="1400"/>
            </a:lvl8pPr>
            <a:lvl9pPr latinLnBrk="0">
              <a:defRPr kumimoji="1" lang="ja-JP" sz="1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p>
        </p:txBody>
      </p:sp>
      <p:sp>
        <p:nvSpPr>
          <p:cNvPr id="4" name="テキスト プレースホルダー 3"/>
          <p:cNvSpPr>
            <a:spLocks noGrp="1"/>
          </p:cNvSpPr>
          <p:nvPr>
            <p:ph type="body" sz="half" idx="2"/>
          </p:nvPr>
        </p:nvSpPr>
        <p:spPr>
          <a:xfrm>
            <a:off x="8127479" y="3554104"/>
            <a:ext cx="3377133" cy="1703696"/>
          </a:xfrm>
        </p:spPr>
        <p:txBody>
          <a:bodyPr>
            <a:normAutofit/>
          </a:bodyPr>
          <a:lstStyle>
            <a:lvl1pPr marL="0" indent="0" latinLnBrk="0">
              <a:lnSpc>
                <a:spcPct val="90000"/>
              </a:lnSpc>
              <a:spcBef>
                <a:spcPts val="800"/>
              </a:spcBef>
              <a:buNone/>
              <a:defRPr kumimoji="1" lang="ja-JP" sz="1400"/>
            </a:lvl1pPr>
            <a:lvl2pPr marL="457200" indent="0" latinLnBrk="0">
              <a:buNone/>
              <a:defRPr kumimoji="1" lang="ja-JP" sz="1200"/>
            </a:lvl2pPr>
            <a:lvl3pPr marL="914400" indent="0" latinLnBrk="0">
              <a:buNone/>
              <a:defRPr kumimoji="1" lang="ja-JP" sz="1000"/>
            </a:lvl3pPr>
            <a:lvl4pPr marL="1371600" indent="0" latinLnBrk="0">
              <a:buNone/>
              <a:defRPr kumimoji="1" lang="ja-JP" sz="900"/>
            </a:lvl4pPr>
            <a:lvl5pPr marL="1828800" indent="0" latinLnBrk="0">
              <a:buNone/>
              <a:defRPr kumimoji="1" lang="ja-JP" sz="900"/>
            </a:lvl5pPr>
            <a:lvl6pPr marL="2286000" indent="0" latinLnBrk="0">
              <a:buNone/>
              <a:defRPr kumimoji="1" lang="ja-JP" sz="900"/>
            </a:lvl6pPr>
            <a:lvl7pPr marL="2743200" indent="0" latinLnBrk="0">
              <a:buNone/>
              <a:defRPr kumimoji="1" lang="ja-JP" sz="900"/>
            </a:lvl7pPr>
            <a:lvl8pPr marL="3200400" indent="0" latinLnBrk="0">
              <a:buNone/>
              <a:defRPr kumimoji="1" lang="ja-JP" sz="900"/>
            </a:lvl8pPr>
            <a:lvl9pPr marL="3657600" indent="0" latinLnBrk="0">
              <a:buNone/>
              <a:defRPr kumimoji="1" lang="ja-JP"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F6E2C9B-5FA2-460D-9BE7-B0812FC2A6FF}" type="datetime1">
              <a:t>11/21/2018</a:t>
            </a:fld>
            <a:endParaRPr kumimoji="1" lang="ja-JP"/>
          </a:p>
        </p:txBody>
      </p:sp>
      <p:sp>
        <p:nvSpPr>
          <p:cNvPr id="6" name="フッター プレースホルダー 5"/>
          <p:cNvSpPr>
            <a:spLocks noGrp="1"/>
          </p:cNvSpPr>
          <p:nvPr>
            <p:ph type="ftr" sz="quarter" idx="11"/>
          </p:nvPr>
        </p:nvSpPr>
        <p:spPr/>
        <p:txBody>
          <a:bodyPr/>
          <a:lstStyle/>
          <a:p>
            <a:endParaRPr kumimoji="1" lang="ja-JP"/>
          </a:p>
        </p:txBody>
      </p:sp>
      <p:sp>
        <p:nvSpPr>
          <p:cNvPr id="7" name="スライド番号プレースホルダー 6"/>
          <p:cNvSpPr>
            <a:spLocks noGrp="1"/>
          </p:cNvSpPr>
          <p:nvPr>
            <p:ph type="sldNum" sz="quarter" idx="12"/>
          </p:nvPr>
        </p:nvSpPr>
        <p:spPr/>
        <p:txBody>
          <a:bodyPr/>
          <a:lstStyle/>
          <a:p>
            <a:fld id="{4FAB73BC-B049-4115-A692-8D63A059BFB8}" type="slidenum">
              <a:t>‹#›</a:t>
            </a:fld>
            <a:endParaRPr kumimoji="1" lang="ja-JP"/>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127479" y="762000"/>
            <a:ext cx="3377133" cy="2743200"/>
          </a:xfrm>
        </p:spPr>
        <p:txBody>
          <a:bodyPr anchor="b">
            <a:normAutofit/>
          </a:bodyPr>
          <a:lstStyle>
            <a:lvl1pPr latinLnBrk="0">
              <a:defRPr kumimoji="1" lang="ja-JP" sz="3400" b="0"/>
            </a:lvl1pPr>
          </a:lstStyle>
          <a:p>
            <a:r>
              <a:rPr kumimoji="1" lang="ja-JP" altLang="en-US"/>
              <a:t>マスター タイトルの書式設定</a:t>
            </a:r>
            <a:endParaRPr kumimoji="1" lang="ja-JP"/>
          </a:p>
        </p:txBody>
      </p:sp>
      <p:sp>
        <p:nvSpPr>
          <p:cNvPr id="3" name="図プレースホルダー 2"/>
          <p:cNvSpPr>
            <a:spLocks noGrp="1"/>
          </p:cNvSpPr>
          <p:nvPr>
            <p:ph type="pic" idx="1"/>
          </p:nvPr>
        </p:nvSpPr>
        <p:spPr>
          <a:xfrm>
            <a:off x="760413" y="685800"/>
            <a:ext cx="6858000" cy="4572000"/>
          </a:xfrm>
          <a:solidFill>
            <a:schemeClr val="bg1">
              <a:lumMod val="95000"/>
            </a:schemeClr>
          </a:solidFill>
        </p:spPr>
        <p:txBody>
          <a:bodyPr>
            <a:normAutofit/>
          </a:bodyPr>
          <a:lstStyle>
            <a:lvl1pPr marL="0" indent="0" algn="ctr" latinLnBrk="0">
              <a:buNone/>
              <a:defRPr kumimoji="1" lang="ja-JP" sz="2400"/>
            </a:lvl1pPr>
            <a:lvl2pPr marL="457200" indent="0" latinLnBrk="0">
              <a:buNone/>
              <a:defRPr kumimoji="1" lang="ja-JP" sz="2800"/>
            </a:lvl2pPr>
            <a:lvl3pPr marL="914400" indent="0" latinLnBrk="0">
              <a:buNone/>
              <a:defRPr kumimoji="1" lang="ja-JP" sz="2400"/>
            </a:lvl3pPr>
            <a:lvl4pPr marL="1371600" indent="0" latinLnBrk="0">
              <a:buNone/>
              <a:defRPr kumimoji="1" lang="ja-JP" sz="2000"/>
            </a:lvl4pPr>
            <a:lvl5pPr marL="1828800" indent="0" latinLnBrk="0">
              <a:buNone/>
              <a:defRPr kumimoji="1" lang="ja-JP" sz="2000"/>
            </a:lvl5pPr>
            <a:lvl6pPr marL="2286000" indent="0" latinLnBrk="0">
              <a:buNone/>
              <a:defRPr kumimoji="1" lang="ja-JP" sz="2000"/>
            </a:lvl6pPr>
            <a:lvl7pPr marL="2743200" indent="0" latinLnBrk="0">
              <a:buNone/>
              <a:defRPr kumimoji="1" lang="ja-JP" sz="2000"/>
            </a:lvl7pPr>
            <a:lvl8pPr marL="3200400" indent="0" latinLnBrk="0">
              <a:buNone/>
              <a:defRPr kumimoji="1" lang="ja-JP" sz="2000"/>
            </a:lvl8pPr>
            <a:lvl9pPr marL="3657600" indent="0" latinLnBrk="0">
              <a:buNone/>
              <a:defRPr kumimoji="1" lang="ja-JP" sz="2000"/>
            </a:lvl9pPr>
          </a:lstStyle>
          <a:p>
            <a:r>
              <a:rPr kumimoji="1" lang="ja-JP" altLang="en-US"/>
              <a:t>図を追加</a:t>
            </a:r>
            <a:endParaRPr kumimoji="1" lang="ja-JP"/>
          </a:p>
        </p:txBody>
      </p:sp>
      <p:sp>
        <p:nvSpPr>
          <p:cNvPr id="4" name="テキスト プレースホルダー 3"/>
          <p:cNvSpPr>
            <a:spLocks noGrp="1"/>
          </p:cNvSpPr>
          <p:nvPr>
            <p:ph type="body" sz="half" idx="2"/>
          </p:nvPr>
        </p:nvSpPr>
        <p:spPr>
          <a:xfrm>
            <a:off x="8127479" y="3554104"/>
            <a:ext cx="3377133" cy="1703696"/>
          </a:xfrm>
        </p:spPr>
        <p:txBody>
          <a:bodyPr>
            <a:normAutofit/>
          </a:bodyPr>
          <a:lstStyle>
            <a:lvl1pPr marL="0" indent="0" latinLnBrk="0">
              <a:lnSpc>
                <a:spcPct val="100000"/>
              </a:lnSpc>
              <a:spcBef>
                <a:spcPts val="800"/>
              </a:spcBef>
              <a:buNone/>
              <a:defRPr kumimoji="1" lang="ja-JP" sz="1400"/>
            </a:lvl1pPr>
            <a:lvl2pPr marL="457200" indent="0" latinLnBrk="0">
              <a:buNone/>
              <a:defRPr kumimoji="1" lang="ja-JP" sz="1200"/>
            </a:lvl2pPr>
            <a:lvl3pPr marL="914400" indent="0" latinLnBrk="0">
              <a:buNone/>
              <a:defRPr kumimoji="1" lang="ja-JP" sz="1000"/>
            </a:lvl3pPr>
            <a:lvl4pPr marL="1371600" indent="0" latinLnBrk="0">
              <a:buNone/>
              <a:defRPr kumimoji="1" lang="ja-JP" sz="900"/>
            </a:lvl4pPr>
            <a:lvl5pPr marL="1828800" indent="0" latinLnBrk="0">
              <a:buNone/>
              <a:defRPr kumimoji="1" lang="ja-JP" sz="900"/>
            </a:lvl5pPr>
            <a:lvl6pPr marL="2286000" indent="0" latinLnBrk="0">
              <a:buNone/>
              <a:defRPr kumimoji="1" lang="ja-JP" sz="900"/>
            </a:lvl6pPr>
            <a:lvl7pPr marL="2743200" indent="0" latinLnBrk="0">
              <a:buNone/>
              <a:defRPr kumimoji="1" lang="ja-JP" sz="900"/>
            </a:lvl7pPr>
            <a:lvl8pPr marL="3200400" indent="0" latinLnBrk="0">
              <a:buNone/>
              <a:defRPr kumimoji="1" lang="ja-JP" sz="900"/>
            </a:lvl8pPr>
            <a:lvl9pPr marL="3657600" indent="0" latinLnBrk="0">
              <a:buNone/>
              <a:defRPr kumimoji="1" lang="ja-JP"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D374940-A916-4C8B-9648-02A2D3898F9E}" type="datetime1">
              <a:t>11/21/2018</a:t>
            </a:fld>
            <a:endParaRPr kumimoji="1" lang="ja-JP"/>
          </a:p>
        </p:txBody>
      </p:sp>
      <p:sp>
        <p:nvSpPr>
          <p:cNvPr id="6" name="フッター プレースホルダー 5"/>
          <p:cNvSpPr>
            <a:spLocks noGrp="1"/>
          </p:cNvSpPr>
          <p:nvPr>
            <p:ph type="ftr" sz="quarter" idx="11"/>
          </p:nvPr>
        </p:nvSpPr>
        <p:spPr/>
        <p:txBody>
          <a:bodyPr/>
          <a:lstStyle/>
          <a:p>
            <a:endParaRPr kumimoji="1" lang="ja-JP"/>
          </a:p>
        </p:txBody>
      </p:sp>
      <p:sp>
        <p:nvSpPr>
          <p:cNvPr id="7" name="スライド番号プレースホルダー 6"/>
          <p:cNvSpPr>
            <a:spLocks noGrp="1"/>
          </p:cNvSpPr>
          <p:nvPr>
            <p:ph type="sldNum" sz="quarter" idx="12"/>
          </p:nvPr>
        </p:nvSpPr>
        <p:spPr/>
        <p:txBody>
          <a:bodyPr/>
          <a:lstStyle/>
          <a:p>
            <a:fld id="{4FAB73BC-B049-4115-A692-8D63A059BFB8}" type="slidenum">
              <a:t>‹#›</a:t>
            </a:fld>
            <a:endParaRPr kumimoji="1" lang="ja-JP"/>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空"/>
          <p:cNvSpPr/>
          <p:nvPr/>
        </p:nvSpPr>
        <p:spPr>
          <a:xfrm>
            <a:off x="2552" y="-1"/>
            <a:ext cx="12188952"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kumimoji="1" lang="ja-JP">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水3"/>
          <p:cNvSpPr/>
          <p:nvPr/>
        </p:nvSpPr>
        <p:spPr>
          <a:xfrm>
            <a:off x="2552" y="6064101"/>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水2"/>
          <p:cNvPicPr>
            <a:picLocks noChangeAspect="1"/>
          </p:cNvPicPr>
          <p:nvPr/>
        </p:nvPicPr>
        <p:blipFill rotWithShape="1">
          <a:blip r:embed="rId13" cstate="print">
            <a:extLst>
              <a:ext uri="{28A0092B-C50C-407E-A947-70E740481C1C}">
                <a14:useLocalDpi xmlns:a14="http://schemas.microsoft.com/office/drawing/2010/main" val="0"/>
              </a:ext>
            </a:extLst>
          </a:blip>
          <a:srcRect l="2674" r="9901"/>
          <a:stretch/>
        </p:blipFill>
        <p:spPr>
          <a:xfrm>
            <a:off x="-1425" y="6256181"/>
            <a:ext cx="12188952" cy="463209"/>
          </a:xfrm>
          <a:prstGeom prst="rect">
            <a:avLst/>
          </a:prstGeom>
          <a:noFill/>
          <a:ln>
            <a:noFill/>
          </a:ln>
        </p:spPr>
      </p:pic>
      <p:pic>
        <p:nvPicPr>
          <p:cNvPr id="10" name="水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a:xfrm flipH="1">
            <a:off x="-1425" y="5979395"/>
            <a:ext cx="12188952" cy="268288"/>
          </a:xfrm>
          <a:prstGeom prst="rect">
            <a:avLst/>
          </a:prstGeom>
          <a:noFill/>
          <a:ln>
            <a:noFill/>
          </a:ln>
        </p:spPr>
      </p:pic>
      <p:sp>
        <p:nvSpPr>
          <p:cNvPr id="2" name="タイトル プレースホルダー 1"/>
          <p:cNvSpPr>
            <a:spLocks noGrp="1"/>
          </p:cNvSpPr>
          <p:nvPr>
            <p:ph type="title"/>
          </p:nvPr>
        </p:nvSpPr>
        <p:spPr>
          <a:xfrm>
            <a:off x="1341120" y="265176"/>
            <a:ext cx="9509759" cy="1088136"/>
          </a:xfrm>
          <a:prstGeom prst="rect">
            <a:avLst/>
          </a:prstGeom>
        </p:spPr>
        <p:txBody>
          <a:bodyPr vert="horz" lIns="91440" tIns="45720" rIns="91440" bIns="45720" rtlCol="0" anchor="b">
            <a:normAutofit/>
          </a:bodyPr>
          <a:lstStyle/>
          <a:p>
            <a:r>
              <a:rPr kumimoji="1" lang="ja-JP" dirty="0"/>
              <a:t>マスター タイトルのスタイルを編集するには、ここをクリック</a:t>
            </a:r>
          </a:p>
        </p:txBody>
      </p:sp>
      <p:sp>
        <p:nvSpPr>
          <p:cNvPr id="3" name="テキスト プレースホルダー 2"/>
          <p:cNvSpPr>
            <a:spLocks noGrp="1"/>
          </p:cNvSpPr>
          <p:nvPr>
            <p:ph type="body" idx="1"/>
          </p:nvPr>
        </p:nvSpPr>
        <p:spPr>
          <a:xfrm>
            <a:off x="1341120" y="1572768"/>
            <a:ext cx="9509760" cy="4142232"/>
          </a:xfrm>
          <a:prstGeom prst="rect">
            <a:avLst/>
          </a:prstGeom>
        </p:spPr>
        <p:txBody>
          <a:bodyPr vert="horz" lIns="91440" tIns="45720" rIns="91440" bIns="45720" rtlCol="0">
            <a:normAutofit/>
          </a:bodyPr>
          <a:lstStyle/>
          <a:p>
            <a:pPr lvl="0"/>
            <a:r>
              <a:rPr kumimoji="1" lang="ja-JP" dirty="0"/>
              <a:t>マスター テキストのスタイルを編集するには、ここをクリック</a:t>
            </a:r>
          </a:p>
          <a:p>
            <a:pPr lvl="1"/>
            <a:r>
              <a:rPr kumimoji="1" lang="ja-JP" dirty="0"/>
              <a:t>第 2 レベル</a:t>
            </a:r>
          </a:p>
          <a:p>
            <a:pPr lvl="2"/>
            <a:r>
              <a:rPr kumimoji="1" lang="ja-JP" dirty="0"/>
              <a:t>第 3 レベル</a:t>
            </a:r>
          </a:p>
          <a:p>
            <a:pPr lvl="3"/>
            <a:r>
              <a:rPr kumimoji="1" lang="ja-JP" dirty="0"/>
              <a:t>第 4 レベル</a:t>
            </a:r>
          </a:p>
          <a:p>
            <a:pPr lvl="4"/>
            <a:r>
              <a:rPr kumimoji="1" lang="ja-JP" dirty="0"/>
              <a:t>第 5 レベル</a:t>
            </a:r>
          </a:p>
        </p:txBody>
      </p:sp>
      <p:sp>
        <p:nvSpPr>
          <p:cNvPr id="4" name="日付プレースホルダー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latinLnBrk="0">
              <a:defRPr kumimoji="1" lang="ja-JP" sz="800" cap="all"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fld id="{5586B75A-687E-405C-8A0B-8D00578BA2C3}" type="datetime1">
              <a:rPr lang="en-US" altLang="ja-JP" smtClean="0"/>
              <a:pPr/>
              <a:t>12/3/2019</a:t>
            </a:fld>
            <a:endParaRPr lang="ja-JP" altLang="en-US"/>
          </a:p>
        </p:txBody>
      </p:sp>
      <p:sp>
        <p:nvSpPr>
          <p:cNvPr id="5" name="フッター プレースホルダー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latinLnBrk="0">
              <a:defRPr kumimoji="1" lang="ja-JP" sz="800" cap="all"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latinLnBrk="0">
              <a:defRPr kumimoji="1" lang="ja-JP" sz="800" cap="all"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fld id="{4FAB73BC-B049-4115-A692-8D63A059BFB8}" type="slidenum">
              <a:rPr lang="en-US" altLang="ja-JP" smtClean="0"/>
              <a:pPr/>
              <a:t>‹#›</a:t>
            </a:fld>
            <a:endParaRPr lang="en-US" altLang="ja-JP"/>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kumimoji="1" lang="ja-JP" sz="3800" kern="120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kumimoji="1" lang="ja-JP" sz="2000" kern="120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548640" indent="-228600" algn="l" defTabSz="914400" rtl="0" eaLnBrk="1" latinLnBrk="0" hangingPunct="1">
        <a:lnSpc>
          <a:spcPct val="90000"/>
        </a:lnSpc>
        <a:spcBef>
          <a:spcPts val="1000"/>
        </a:spcBef>
        <a:buSzPct val="100000"/>
        <a:buFont typeface="Arial" pitchFamily="34" charset="0"/>
        <a:buChar char="•"/>
        <a:defRPr kumimoji="1" lang="ja-JP" sz="1800" kern="120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822960" indent="-228600" algn="l" defTabSz="914400" rtl="0" eaLnBrk="1" latinLnBrk="0" hangingPunct="1">
        <a:lnSpc>
          <a:spcPct val="90000"/>
        </a:lnSpc>
        <a:spcBef>
          <a:spcPts val="800"/>
        </a:spcBef>
        <a:buSzPct val="100000"/>
        <a:buFont typeface="Arial" pitchFamily="34" charset="0"/>
        <a:buChar char="•"/>
        <a:defRPr kumimoji="1" lang="ja-JP" sz="1600" kern="120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97280" indent="-228600" algn="l" defTabSz="914400" rtl="0" eaLnBrk="1" latinLnBrk="0" hangingPunct="1">
        <a:lnSpc>
          <a:spcPct val="90000"/>
        </a:lnSpc>
        <a:spcBef>
          <a:spcPts val="800"/>
        </a:spcBef>
        <a:buSzPct val="100000"/>
        <a:buFont typeface="Arial" pitchFamily="34" charset="0"/>
        <a:buChar char="•"/>
        <a:defRPr kumimoji="1" lang="ja-JP" sz="1400" kern="120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600" indent="-228600" algn="l" defTabSz="914400" rtl="0" eaLnBrk="1" latinLnBrk="0" hangingPunct="1">
        <a:lnSpc>
          <a:spcPct val="90000"/>
        </a:lnSpc>
        <a:spcBef>
          <a:spcPts val="800"/>
        </a:spcBef>
        <a:buSzPct val="100000"/>
        <a:buFont typeface="Arial" pitchFamily="34" charset="0"/>
        <a:buChar char="•"/>
        <a:defRPr kumimoji="1" lang="ja-JP" sz="1400" kern="120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645920" indent="-228600" algn="l" defTabSz="914400" rtl="0" eaLnBrk="1" latinLnBrk="0" hangingPunct="1">
        <a:lnSpc>
          <a:spcPct val="90000"/>
        </a:lnSpc>
        <a:spcBef>
          <a:spcPts val="800"/>
        </a:spcBef>
        <a:buSzPct val="100000"/>
        <a:buFont typeface="Arial" pitchFamily="34" charset="0"/>
        <a:buChar char="•"/>
        <a:defRPr kumimoji="1" lang="ja-JP" sz="1400" kern="1200">
          <a:solidFill>
            <a:schemeClr val="accent2">
              <a:lumMod val="75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kumimoji="1" lang="ja-JP" sz="1400" kern="1200">
          <a:solidFill>
            <a:schemeClr val="accent2">
              <a:lumMod val="75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kumimoji="1" lang="ja-JP" sz="1400" kern="1200">
          <a:solidFill>
            <a:schemeClr val="accent2">
              <a:lumMod val="75000"/>
            </a:schemeClr>
          </a:solidFill>
          <a:latin typeface="+mn-lt"/>
          <a:ea typeface="+mn-ea"/>
          <a:cs typeface="+mn-cs"/>
        </a:defRPr>
      </a:lvl8pPr>
      <a:lvl9pPr marL="2468880" indent="-228600" algn="l" defTabSz="914400" rtl="0" eaLnBrk="1" latinLnBrk="0" hangingPunct="1">
        <a:lnSpc>
          <a:spcPct val="90000"/>
        </a:lnSpc>
        <a:spcBef>
          <a:spcPts val="800"/>
        </a:spcBef>
        <a:buSzPct val="100000"/>
        <a:buFont typeface="Arial" pitchFamily="34" charset="0"/>
        <a:buChar char="•"/>
        <a:defRPr kumimoji="1" lang="ja-JP" sz="1400" kern="1200">
          <a:solidFill>
            <a:schemeClr val="accent2">
              <a:lumMod val="75000"/>
            </a:schemeClr>
          </a:solidFill>
          <a:latin typeface="+mn-lt"/>
          <a:ea typeface="+mn-ea"/>
          <a:cs typeface="+mn-cs"/>
        </a:defRPr>
      </a:lvl9pPr>
    </p:bodyStyle>
    <p:otherStyle>
      <a:defPPr>
        <a:defRPr kumimoji="1" lang="ja-JP"/>
      </a:defPPr>
      <a:lvl1pPr marL="0" algn="l" defTabSz="914400" rtl="0" eaLnBrk="1" latinLnBrk="0" hangingPunct="1">
        <a:defRPr kumimoji="1" lang="ja-JP" sz="1800" kern="1200">
          <a:solidFill>
            <a:schemeClr val="tx1"/>
          </a:solidFill>
          <a:latin typeface="+mn-lt"/>
          <a:ea typeface="+mn-ea"/>
          <a:cs typeface="+mn-cs"/>
        </a:defRPr>
      </a:lvl1pPr>
      <a:lvl2pPr marL="457200" algn="l" defTabSz="914400" rtl="0" eaLnBrk="1" latinLnBrk="0" hangingPunct="1">
        <a:defRPr kumimoji="1" lang="ja-JP" sz="1800" kern="1200">
          <a:solidFill>
            <a:schemeClr val="tx1"/>
          </a:solidFill>
          <a:latin typeface="+mn-lt"/>
          <a:ea typeface="+mn-ea"/>
          <a:cs typeface="+mn-cs"/>
        </a:defRPr>
      </a:lvl2pPr>
      <a:lvl3pPr marL="914400" algn="l" defTabSz="914400" rtl="0" eaLnBrk="1" latinLnBrk="0" hangingPunct="1">
        <a:defRPr kumimoji="1" lang="ja-JP" sz="1800" kern="1200">
          <a:solidFill>
            <a:schemeClr val="tx1"/>
          </a:solidFill>
          <a:latin typeface="+mn-lt"/>
          <a:ea typeface="+mn-ea"/>
          <a:cs typeface="+mn-cs"/>
        </a:defRPr>
      </a:lvl3pPr>
      <a:lvl4pPr marL="1371600" algn="l" defTabSz="914400" rtl="0" eaLnBrk="1" latinLnBrk="0" hangingPunct="1">
        <a:defRPr kumimoji="1" lang="ja-JP" sz="1800" kern="1200">
          <a:solidFill>
            <a:schemeClr val="tx1"/>
          </a:solidFill>
          <a:latin typeface="+mn-lt"/>
          <a:ea typeface="+mn-ea"/>
          <a:cs typeface="+mn-cs"/>
        </a:defRPr>
      </a:lvl4pPr>
      <a:lvl5pPr marL="1828800" algn="l" defTabSz="914400" rtl="0" eaLnBrk="1" latinLnBrk="0" hangingPunct="1">
        <a:defRPr kumimoji="1" lang="ja-JP" sz="1800" kern="1200">
          <a:solidFill>
            <a:schemeClr val="tx1"/>
          </a:solidFill>
          <a:latin typeface="+mn-lt"/>
          <a:ea typeface="+mn-ea"/>
          <a:cs typeface="+mn-cs"/>
        </a:defRPr>
      </a:lvl5pPr>
      <a:lvl6pPr marL="2286000" algn="l" defTabSz="914400" rtl="0" eaLnBrk="1" latinLnBrk="0" hangingPunct="1">
        <a:defRPr kumimoji="1" lang="ja-JP" sz="1800" kern="1200">
          <a:solidFill>
            <a:schemeClr val="tx1"/>
          </a:solidFill>
          <a:latin typeface="+mn-lt"/>
          <a:ea typeface="+mn-ea"/>
          <a:cs typeface="+mn-cs"/>
        </a:defRPr>
      </a:lvl6pPr>
      <a:lvl7pPr marL="2743200" algn="l" defTabSz="914400" rtl="0" eaLnBrk="1" latinLnBrk="0" hangingPunct="1">
        <a:defRPr kumimoji="1" lang="ja-JP" sz="1800" kern="1200">
          <a:solidFill>
            <a:schemeClr val="tx1"/>
          </a:solidFill>
          <a:latin typeface="+mn-lt"/>
          <a:ea typeface="+mn-ea"/>
          <a:cs typeface="+mn-cs"/>
        </a:defRPr>
      </a:lvl7pPr>
      <a:lvl8pPr marL="3200400" algn="l" defTabSz="914400" rtl="0" eaLnBrk="1" latinLnBrk="0" hangingPunct="1">
        <a:defRPr kumimoji="1" lang="ja-JP" sz="1800" kern="1200">
          <a:solidFill>
            <a:schemeClr val="tx1"/>
          </a:solidFill>
          <a:latin typeface="+mn-lt"/>
          <a:ea typeface="+mn-ea"/>
          <a:cs typeface="+mn-cs"/>
        </a:defRPr>
      </a:lvl8pPr>
      <a:lvl9pPr marL="3657600" algn="l" defTabSz="914400" rtl="0" eaLnBrk="1" latinLnBrk="0" hangingPunct="1">
        <a:defRPr kumimoji="1" lang="ja-JP"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guide id="3" pos="6840">
          <p15:clr>
            <a:srgbClr val="F26B43"/>
          </p15:clr>
        </p15:guide>
        <p15:guide id="4" orient="horz" pos="984">
          <p15:clr>
            <a:srgbClr val="F26B43"/>
          </p15:clr>
        </p15:guide>
        <p15:guide id="5" orient="horz" pos="3600">
          <p15:clr>
            <a:srgbClr val="F26B43"/>
          </p15:clr>
        </p15:guide>
        <p15:guide id="6" pos="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NZ"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Kingdom Energy &amp; Electrical Services/Supply</a:t>
            </a:r>
            <a:endParaRPr lang="en-N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420" y="-32107"/>
            <a:ext cx="1890245" cy="192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10" y="0"/>
            <a:ext cx="1858641" cy="188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554640" y="2009631"/>
            <a:ext cx="6487500" cy="3940794"/>
          </a:xfrm>
          <a:prstGeom prst="rect">
            <a:avLst/>
          </a:prstGeom>
          <a:ln>
            <a:noFill/>
          </a:ln>
          <a:effectLst>
            <a:softEdge rad="112500"/>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92573"/>
            <a:ext cx="5759355" cy="3968087"/>
          </a:xfrm>
          <a:prstGeom prst="rect">
            <a:avLst/>
          </a:prstGeom>
          <a:ln>
            <a:noFill/>
          </a:ln>
          <a:effectLst>
            <a:softEdge rad="112500"/>
          </a:effec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34017" y="1992573"/>
            <a:ext cx="4626592" cy="2667072"/>
          </a:xfrm>
          <a:prstGeom prst="rect">
            <a:avLst/>
          </a:prstGeom>
          <a:ln>
            <a:noFill/>
          </a:ln>
          <a:effectLst>
            <a:softEdge rad="112500"/>
          </a:effectLst>
        </p:spPr>
      </p:pic>
    </p:spTree>
    <p:extLst>
      <p:ext uri="{BB962C8B-B14F-4D97-AF65-F5344CB8AC3E}">
        <p14:creationId xmlns:p14="http://schemas.microsoft.com/office/powerpoint/2010/main" val="18011252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additive="base">
                                        <p:cTn id="14" dur="500" fill="hold"/>
                                        <p:tgtEl>
                                          <p:spTgt spid="1027"/>
                                        </p:tgtEl>
                                        <p:attrNameLst>
                                          <p:attrName>ppt_x</p:attrName>
                                        </p:attrNameLst>
                                      </p:cBhvr>
                                      <p:tavLst>
                                        <p:tav tm="0">
                                          <p:val>
                                            <p:strVal val="#ppt_x"/>
                                          </p:val>
                                        </p:tav>
                                        <p:tav tm="100000">
                                          <p:val>
                                            <p:strVal val="#ppt_x"/>
                                          </p:val>
                                        </p:tav>
                                      </p:tavLst>
                                    </p:anim>
                                    <p:anim calcmode="lin" valueType="num">
                                      <p:cBhvr additive="base">
                                        <p:cTn id="15"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additive="base">
                                        <p:cTn id="20" dur="500" fill="hold"/>
                                        <p:tgtEl>
                                          <p:spTgt spid="1026"/>
                                        </p:tgtEl>
                                        <p:attrNameLst>
                                          <p:attrName>ppt_x</p:attrName>
                                        </p:attrNameLst>
                                      </p:cBhvr>
                                      <p:tavLst>
                                        <p:tav tm="0">
                                          <p:val>
                                            <p:strVal val="#ppt_x"/>
                                          </p:val>
                                        </p:tav>
                                        <p:tav tm="100000">
                                          <p:val>
                                            <p:strVal val="#ppt_x"/>
                                          </p:val>
                                        </p:tav>
                                      </p:tavLst>
                                    </p:anim>
                                    <p:anim calcmode="lin" valueType="num">
                                      <p:cBhvr additive="base">
                                        <p:cTn id="21"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amond(in)">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heckerboard(across)">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892193"/>
            <a:ext cx="9509759" cy="1088136"/>
          </a:xfrm>
        </p:spPr>
        <p:txBody>
          <a:bodyPr/>
          <a:lstStyle/>
          <a:p>
            <a:r>
              <a:rPr lang="en-NZ" sz="4000" dirty="0" smtClean="0">
                <a:solidFill>
                  <a:schemeClr val="accent6">
                    <a:lumMod val="75000"/>
                  </a:schemeClr>
                </a:solidFill>
                <a:latin typeface="Matura MT Script Capitals" pitchFamily="66" charset="0"/>
              </a:rPr>
              <a:t>                 Challenges</a:t>
            </a:r>
            <a:endParaRPr lang="en-NZ" dirty="0"/>
          </a:p>
        </p:txBody>
      </p:sp>
      <p:sp>
        <p:nvSpPr>
          <p:cNvPr id="3" name="Content Placeholder 2"/>
          <p:cNvSpPr>
            <a:spLocks noGrp="1"/>
          </p:cNvSpPr>
          <p:nvPr>
            <p:ph idx="1"/>
          </p:nvPr>
        </p:nvSpPr>
        <p:spPr>
          <a:xfrm>
            <a:off x="2516777" y="2573383"/>
            <a:ext cx="9509760" cy="1881051"/>
          </a:xfrm>
        </p:spPr>
        <p:txBody>
          <a:bodyPr/>
          <a:lstStyle/>
          <a:p>
            <a:r>
              <a:rPr lang="en-NZ" dirty="0" smtClean="0"/>
              <a:t>Not enough member involve on RE Training</a:t>
            </a:r>
          </a:p>
          <a:p>
            <a:r>
              <a:rPr lang="en-NZ" dirty="0" smtClean="0"/>
              <a:t>Not enough Practical in RE </a:t>
            </a:r>
            <a:endParaRPr lang="en-NZ" dirty="0" smtClean="0"/>
          </a:p>
          <a:p>
            <a:r>
              <a:rPr lang="en-NZ" dirty="0" smtClean="0"/>
              <a:t>Under control bush </a:t>
            </a:r>
            <a:r>
              <a:rPr lang="en-NZ" dirty="0" err="1" smtClean="0"/>
              <a:t>electrian</a:t>
            </a:r>
            <a:r>
              <a:rPr lang="en-NZ" dirty="0" smtClean="0"/>
              <a:t>.</a:t>
            </a:r>
            <a:endParaRPr lang="en-NZ" dirty="0" smtClean="0"/>
          </a:p>
        </p:txBody>
      </p:sp>
    </p:spTree>
    <p:extLst>
      <p:ext uri="{BB962C8B-B14F-4D97-AF65-F5344CB8AC3E}">
        <p14:creationId xmlns:p14="http://schemas.microsoft.com/office/powerpoint/2010/main" val="330715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                  2020 Forecast</a:t>
            </a:r>
            <a:endParaRPr lang="en-NZ" dirty="0"/>
          </a:p>
        </p:txBody>
      </p:sp>
      <p:sp>
        <p:nvSpPr>
          <p:cNvPr id="3" name="Content Placeholder 2"/>
          <p:cNvSpPr>
            <a:spLocks noGrp="1"/>
          </p:cNvSpPr>
          <p:nvPr>
            <p:ph idx="1"/>
          </p:nvPr>
        </p:nvSpPr>
        <p:spPr>
          <a:xfrm>
            <a:off x="1119051" y="1886277"/>
            <a:ext cx="9509760" cy="4142232"/>
          </a:xfrm>
        </p:spPr>
        <p:txBody>
          <a:bodyPr/>
          <a:lstStyle/>
          <a:p>
            <a:endParaRPr lang="en-NZ" dirty="0" smtClean="0"/>
          </a:p>
          <a:p>
            <a:r>
              <a:rPr lang="en-NZ" sz="2800" dirty="0"/>
              <a:t> </a:t>
            </a:r>
            <a:r>
              <a:rPr lang="en-NZ" sz="2800" dirty="0" smtClean="0"/>
              <a:t>    AMREC new Planning to implement in Feb 2020</a:t>
            </a:r>
            <a:endParaRPr lang="en-NZ" sz="2800" dirty="0"/>
          </a:p>
        </p:txBody>
      </p:sp>
    </p:spTree>
    <p:extLst>
      <p:ext uri="{BB962C8B-B14F-4D97-AF65-F5344CB8AC3E}">
        <p14:creationId xmlns:p14="http://schemas.microsoft.com/office/powerpoint/2010/main" val="232899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MAHALO</a:t>
            </a:r>
            <a:endParaRPr lang="en-NZ" dirty="0"/>
          </a:p>
        </p:txBody>
      </p:sp>
      <p:sp>
        <p:nvSpPr>
          <p:cNvPr id="3" name="Text Placeholder 2"/>
          <p:cNvSpPr>
            <a:spLocks noGrp="1"/>
          </p:cNvSpPr>
          <p:nvPr>
            <p:ph type="body" idx="1"/>
          </p:nvPr>
        </p:nvSpPr>
        <p:spPr/>
        <p:txBody>
          <a:bodyPr/>
          <a:lstStyle/>
          <a:p>
            <a:r>
              <a:rPr lang="en-NZ" dirty="0" err="1" smtClean="0"/>
              <a:t>MAlo</a:t>
            </a:r>
            <a:endParaRPr lang="en-NZ" dirty="0"/>
          </a:p>
        </p:txBody>
      </p:sp>
    </p:spTree>
    <p:extLst>
      <p:ext uri="{BB962C8B-B14F-4D97-AF65-F5344CB8AC3E}">
        <p14:creationId xmlns:p14="http://schemas.microsoft.com/office/powerpoint/2010/main" val="278835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554" y="4114799"/>
            <a:ext cx="9509759" cy="465037"/>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NZ"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39700">
                    <a:schemeClr val="accent4">
                      <a:satMod val="175000"/>
                      <a:alpha val="40000"/>
                    </a:schemeClr>
                  </a:glow>
                  <a:reflection blurRad="12700" stA="50000" endPos="50000" dist="5000" dir="5400000" sy="-100000" rotWithShape="0"/>
                </a:effectLst>
              </a:rPr>
              <a:t>Vava’u &amp; </a:t>
            </a:r>
            <a:r>
              <a:rPr lang="en-NZ"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39700">
                    <a:schemeClr val="accent4">
                      <a:satMod val="175000"/>
                      <a:alpha val="40000"/>
                    </a:schemeClr>
                  </a:glow>
                  <a:reflection blurRad="12700" stA="50000" endPos="50000" dist="5000" dir="5400000" sy="-100000" rotWithShape="0"/>
                </a:effectLst>
              </a:rPr>
              <a:t>Ha’apai</a:t>
            </a:r>
            <a:r>
              <a:rPr lang="en-NZ"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39700">
                    <a:schemeClr val="accent4">
                      <a:satMod val="175000"/>
                      <a:alpha val="40000"/>
                    </a:schemeClr>
                  </a:glow>
                  <a:reflection blurRad="12700" stA="50000" endPos="50000" dist="5000" dir="5400000" sy="-100000" rotWithShape="0"/>
                </a:effectLst>
              </a:rPr>
              <a:t>  Project</a:t>
            </a:r>
            <a:br>
              <a:rPr lang="en-NZ"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39700">
                    <a:schemeClr val="accent4">
                      <a:satMod val="175000"/>
                      <a:alpha val="40000"/>
                    </a:schemeClr>
                  </a:glow>
                  <a:reflection blurRad="12700" stA="50000" endPos="50000" dist="5000" dir="5400000" sy="-100000" rotWithShape="0"/>
                </a:effectLst>
              </a:rPr>
            </a:br>
            <a:r>
              <a:rPr lang="en-NZ"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39700">
                    <a:schemeClr val="accent4">
                      <a:satMod val="175000"/>
                      <a:alpha val="40000"/>
                    </a:schemeClr>
                  </a:glow>
                  <a:reflection blurRad="12700" stA="50000" endPos="50000" dist="5000" dir="5400000" sy="-100000" rotWithShape="0"/>
                </a:effectLst>
              </a:rPr>
              <a:t/>
            </a:r>
            <a:br>
              <a:rPr lang="en-NZ"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39700">
                    <a:schemeClr val="accent4">
                      <a:satMod val="175000"/>
                      <a:alpha val="40000"/>
                    </a:schemeClr>
                  </a:glow>
                  <a:reflection blurRad="12700" stA="50000" endPos="50000" dist="5000" dir="5400000" sy="-100000" rotWithShape="0"/>
                </a:effectLst>
              </a:rPr>
            </a:br>
            <a:r>
              <a:rPr lang="en-NZ"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39700">
                    <a:schemeClr val="accent4">
                      <a:satMod val="175000"/>
                      <a:alpha val="40000"/>
                    </a:schemeClr>
                  </a:glow>
                  <a:reflection blurRad="12700" stA="50000" endPos="50000" dist="5000" dir="5400000" sy="-100000" rotWithShape="0"/>
                </a:effectLst>
              </a:rPr>
              <a:t/>
            </a:r>
            <a:br>
              <a:rPr lang="en-NZ"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39700">
                    <a:schemeClr val="accent4">
                      <a:satMod val="175000"/>
                      <a:alpha val="40000"/>
                    </a:schemeClr>
                  </a:glow>
                  <a:reflection blurRad="12700" stA="50000" endPos="50000" dist="5000" dir="5400000" sy="-100000" rotWithShape="0"/>
                </a:effectLst>
              </a:rPr>
            </a:br>
            <a:r>
              <a:rPr lang="en-NZ" b="1" cap="all" dirty="0" smtClean="0">
                <a:ln w="0"/>
                <a:solidFill>
                  <a:srgbClr val="FF0000"/>
                </a:solidFill>
                <a:effectLst>
                  <a:glow rad="139700">
                    <a:schemeClr val="accent4">
                      <a:satMod val="175000"/>
                      <a:alpha val="40000"/>
                    </a:schemeClr>
                  </a:glow>
                  <a:reflection blurRad="12700" stA="50000" endPos="50000" dist="5000" dir="5400000" sy="-100000" rotWithShape="0"/>
                </a:effectLst>
                <a:latin typeface="Lucida Handwriting" pitchFamily="66" charset="0"/>
              </a:rPr>
              <a:t>Rural electrification Project</a:t>
            </a:r>
            <a:endParaRPr lang="en-NZ" b="1" cap="all" dirty="0">
              <a:ln w="0"/>
              <a:solidFill>
                <a:srgbClr val="FF0000"/>
              </a:solidFill>
              <a:effectLst>
                <a:glow rad="139700">
                  <a:schemeClr val="accent4">
                    <a:satMod val="175000"/>
                    <a:alpha val="40000"/>
                  </a:schemeClr>
                </a:glow>
                <a:reflection blurRad="12700" stA="50000" endPos="50000" dist="5000" dir="5400000" sy="-100000" rotWithShape="0"/>
              </a:effectLst>
            </a:endParaRPr>
          </a:p>
        </p:txBody>
      </p:sp>
    </p:spTree>
    <p:extLst>
      <p:ext uri="{BB962C8B-B14F-4D97-AF65-F5344CB8AC3E}">
        <p14:creationId xmlns:p14="http://schemas.microsoft.com/office/powerpoint/2010/main" val="263681297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789" y="1371600"/>
            <a:ext cx="9462121" cy="153128"/>
          </a:xfrm>
        </p:spPr>
        <p:txBody>
          <a:bodyPr>
            <a:normAutofit fontScale="90000"/>
          </a:bodyPr>
          <a:lstStyle/>
          <a:p>
            <a:pPr algn="ctr"/>
            <a:r>
              <a:rPr lang="en-NZ"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NZ"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installed </a:t>
            </a:r>
            <a:r>
              <a:rPr lang="en-NZ" sz="2400" b="1" dirty="0">
                <a:ln w="12700">
                  <a:solidFill>
                    <a:schemeClr val="tx2">
                      <a:satMod val="155000"/>
                    </a:schemeClr>
                  </a:solidFill>
                  <a:prstDash val="solid"/>
                </a:ln>
                <a:solidFill>
                  <a:schemeClr val="accent3">
                    <a:lumMod val="60000"/>
                    <a:lumOff val="40000"/>
                  </a:schemeClr>
                </a:solidFill>
                <a:effectLst>
                  <a:outerShdw blurRad="41275" dist="20320" dir="1800000" algn="tl" rotWithShape="0">
                    <a:srgbClr val="000000">
                      <a:alpha val="40000"/>
                    </a:srgbClr>
                  </a:outerShdw>
                </a:effectLst>
              </a:rPr>
              <a:t>Solar Pump System 93 KW</a:t>
            </a:r>
            <a:r>
              <a:rPr lang="en-NZ"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Vava’u  Main Island</a:t>
            </a:r>
            <a:r>
              <a:rPr lang="en-NZ" sz="2400" dirty="0"/>
              <a:t>.</a:t>
            </a:r>
            <a:br>
              <a:rPr lang="en-NZ" sz="2400" dirty="0"/>
            </a:br>
            <a:endParaRPr lang="en-NZ" sz="2400" dirty="0"/>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8555" y="1212340"/>
            <a:ext cx="4227502" cy="26568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H:\fine pictures\FB_IMG_1520127420606657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2846" y="1212340"/>
            <a:ext cx="4119153" cy="27096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H:\fine pictures\FB_IMG_1520127438497437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5428" y="4040802"/>
            <a:ext cx="3961427" cy="29388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3" name="Picture 5" descr="H:\fine pictures\FB_IMG_1520127554049843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2846" y="3869141"/>
            <a:ext cx="4119153" cy="28860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7" descr="H:\fine pictures\FB_IMG_15201281347287149.jpg"/>
          <p:cNvPicPr/>
          <p:nvPr/>
        </p:nvPicPr>
        <p:blipFill>
          <a:blip r:embed="rId7">
            <a:extLst>
              <a:ext uri="{28A0092B-C50C-407E-A947-70E740481C1C}">
                <a14:useLocalDpi xmlns:a14="http://schemas.microsoft.com/office/drawing/2010/main" val="0"/>
              </a:ext>
            </a:extLst>
          </a:blip>
          <a:srcRect/>
          <a:stretch>
            <a:fillRect/>
          </a:stretch>
        </p:blipFill>
        <p:spPr bwMode="auto">
          <a:xfrm>
            <a:off x="4245428" y="1037113"/>
            <a:ext cx="3961427" cy="30600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177" y="3755864"/>
            <a:ext cx="4070251" cy="31021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30583" y="4097178"/>
            <a:ext cx="8451668" cy="535531"/>
          </a:xfrm>
          <a:prstGeom prst="rect">
            <a:avLst/>
          </a:prstGeom>
          <a:noFill/>
        </p:spPr>
        <p:txBody>
          <a:bodyPr wrap="square" rtlCol="0">
            <a:spAutoFit/>
          </a:bodyPr>
          <a:lstStyle/>
          <a:p>
            <a:pPr>
              <a:lnSpc>
                <a:spcPct val="90000"/>
              </a:lnSpc>
            </a:pPr>
            <a:r>
              <a:rPr lang="en-NZ" sz="3200" dirty="0" smtClean="0">
                <a:solidFill>
                  <a:schemeClr val="accent6">
                    <a:lumMod val="60000"/>
                    <a:lumOff val="40000"/>
                  </a:schemeClr>
                </a:solidFill>
              </a:rPr>
              <a:t>Installed Solar Freezer System</a:t>
            </a:r>
            <a:endParaRPr lang="en-NZ" sz="3200" dirty="0">
              <a:solidFill>
                <a:schemeClr val="accent6">
                  <a:lumMod val="60000"/>
                  <a:lumOff val="40000"/>
                </a:schemeClr>
              </a:solidFill>
            </a:endParaRPr>
          </a:p>
        </p:txBody>
      </p:sp>
    </p:spTree>
    <p:extLst>
      <p:ext uri="{BB962C8B-B14F-4D97-AF65-F5344CB8AC3E}">
        <p14:creationId xmlns:p14="http://schemas.microsoft.com/office/powerpoint/2010/main" val="248594077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circle(in)">
                                      <p:cBhvr>
                                        <p:cTn id="18" dur="2000"/>
                                        <p:tgtEl>
                                          <p:spTgt spid="2051"/>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heel(1)">
                                      <p:cBhvr>
                                        <p:cTn id="30" dur="20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52"/>
                                        </p:tgtEl>
                                        <p:attrNameLst>
                                          <p:attrName>style.visibility</p:attrName>
                                        </p:attrNameLst>
                                      </p:cBhvr>
                                      <p:to>
                                        <p:strVal val="visible"/>
                                      </p:to>
                                    </p:set>
                                    <p:animEffect transition="in" filter="fade">
                                      <p:cBhvr>
                                        <p:cTn id="35" dur="1000"/>
                                        <p:tgtEl>
                                          <p:spTgt spid="2052"/>
                                        </p:tgtEl>
                                      </p:cBhvr>
                                    </p:animEffect>
                                    <p:anim calcmode="lin" valueType="num">
                                      <p:cBhvr>
                                        <p:cTn id="36" dur="1000" fill="hold"/>
                                        <p:tgtEl>
                                          <p:spTgt spid="2052"/>
                                        </p:tgtEl>
                                        <p:attrNameLst>
                                          <p:attrName>ppt_x</p:attrName>
                                        </p:attrNameLst>
                                      </p:cBhvr>
                                      <p:tavLst>
                                        <p:tav tm="0">
                                          <p:val>
                                            <p:strVal val="#ppt_x"/>
                                          </p:val>
                                        </p:tav>
                                        <p:tav tm="100000">
                                          <p:val>
                                            <p:strVal val="#ppt_x"/>
                                          </p:val>
                                        </p:tav>
                                      </p:tavLst>
                                    </p:anim>
                                    <p:anim calcmode="lin" valueType="num">
                                      <p:cBhvr>
                                        <p:cTn id="37"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wheel(1)">
                                      <p:cBhvr>
                                        <p:cTn id="42" dur="2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0309" y="615602"/>
            <a:ext cx="9509759" cy="1088136"/>
          </a:xfrm>
        </p:spPr>
        <p:txBody>
          <a:bodyPr>
            <a:normAutofit fontScale="90000"/>
          </a:bodyPr>
          <a:lstStyle/>
          <a:p>
            <a:r>
              <a:rPr lang="en-NZ"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2017 Installed Solar Freezer system </a:t>
            </a:r>
            <a:r>
              <a:rPr lang="en-NZ"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136KW  </a:t>
            </a:r>
            <a:r>
              <a:rPr lang="en-NZ"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at </a:t>
            </a:r>
            <a:r>
              <a:rPr lang="en-NZ"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Ha’apai</a:t>
            </a:r>
            <a:r>
              <a:rPr lang="en-NZ"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en-NZ"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9 Island.</a:t>
            </a:r>
          </a:p>
        </p:txBody>
      </p:sp>
      <p:pic>
        <p:nvPicPr>
          <p:cNvPr id="4099" name="Picture 3" descr="H:\fine pictures\FB_IMG_15209315382887952 -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0184" y="1159670"/>
            <a:ext cx="4044616" cy="54795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1" name="Picture 5" descr="H:\fine pictures\IMG_20170911_180100243_BURST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78422"/>
            <a:ext cx="4318331" cy="24290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H:\fine pictures\IMG_20170912_11584482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8700" y="4245428"/>
            <a:ext cx="3569826" cy="32720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3" name="Picture 7"/>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251609" y="3660438"/>
            <a:ext cx="4821548" cy="335820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H:\fine pictures\IMG_19700102_09094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18330" y="1522653"/>
            <a:ext cx="3371853" cy="29187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86426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anim calcmode="lin" valueType="num">
                                      <p:cBhvr>
                                        <p:cTn id="7" dur="500" fill="hold"/>
                                        <p:tgtEl>
                                          <p:spTgt spid="4103"/>
                                        </p:tgtEl>
                                        <p:attrNameLst>
                                          <p:attrName>ppt_w</p:attrName>
                                        </p:attrNameLst>
                                      </p:cBhvr>
                                      <p:tavLst>
                                        <p:tav tm="0">
                                          <p:val>
                                            <p:fltVal val="0"/>
                                          </p:val>
                                        </p:tav>
                                        <p:tav tm="100000">
                                          <p:val>
                                            <p:strVal val="#ppt_w"/>
                                          </p:val>
                                        </p:tav>
                                      </p:tavLst>
                                    </p:anim>
                                    <p:anim calcmode="lin" valueType="num">
                                      <p:cBhvr>
                                        <p:cTn id="8" dur="500" fill="hold"/>
                                        <p:tgtEl>
                                          <p:spTgt spid="4103"/>
                                        </p:tgtEl>
                                        <p:attrNameLst>
                                          <p:attrName>ppt_h</p:attrName>
                                        </p:attrNameLst>
                                      </p:cBhvr>
                                      <p:tavLst>
                                        <p:tav tm="0">
                                          <p:val>
                                            <p:fltVal val="0"/>
                                          </p:val>
                                        </p:tav>
                                        <p:tav tm="100000">
                                          <p:val>
                                            <p:strVal val="#ppt_h"/>
                                          </p:val>
                                        </p:tav>
                                      </p:tavLst>
                                    </p:anim>
                                    <p:animEffect transition="in" filter="fade">
                                      <p:cBhvr>
                                        <p:cTn id="9" dur="500"/>
                                        <p:tgtEl>
                                          <p:spTgt spid="410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101"/>
                                        </p:tgtEl>
                                        <p:attrNameLst>
                                          <p:attrName>style.visibility</p:attrName>
                                        </p:attrNameLst>
                                      </p:cBhvr>
                                      <p:to>
                                        <p:strVal val="visible"/>
                                      </p:to>
                                    </p:set>
                                    <p:animEffect transition="in" filter="fade">
                                      <p:cBhvr>
                                        <p:cTn id="14" dur="500"/>
                                        <p:tgtEl>
                                          <p:spTgt spid="4101"/>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102"/>
                                        </p:tgtEl>
                                        <p:attrNameLst>
                                          <p:attrName>style.visibility</p:attrName>
                                        </p:attrNameLst>
                                      </p:cBhvr>
                                      <p:to>
                                        <p:strVal val="visible"/>
                                      </p:to>
                                    </p:set>
                                    <p:animEffect transition="in" filter="barn(inVertical)">
                                      <p:cBhvr>
                                        <p:cTn id="27" dur="500"/>
                                        <p:tgtEl>
                                          <p:spTgt spid="410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099"/>
                                        </p:tgtEl>
                                        <p:attrNameLst>
                                          <p:attrName>style.visibility</p:attrName>
                                        </p:attrNameLst>
                                      </p:cBhvr>
                                      <p:to>
                                        <p:strVal val="visible"/>
                                      </p:to>
                                    </p:set>
                                    <p:animEffect transition="in" filter="circle(in)">
                                      <p:cBhvr>
                                        <p:cTn id="32"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NZ"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Work Experiences</a:t>
            </a:r>
            <a:endParaRPr lang="en-NZ"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1341120" y="1572767"/>
            <a:ext cx="9509760" cy="5415862"/>
          </a:xfrm>
        </p:spPr>
        <p:txBody>
          <a:bodyPr>
            <a:normAutofit lnSpcReduction="10000"/>
          </a:bodyPr>
          <a:lstStyle/>
          <a:p>
            <a:r>
              <a:rPr lang="en-NZ" dirty="0" smtClean="0"/>
              <a:t>Kingdom Energy was established on May 2005. It was started from scratch in a small shop then became to noticed the improvement of this private sector.</a:t>
            </a:r>
          </a:p>
          <a:p>
            <a:r>
              <a:rPr lang="en-NZ" dirty="0" smtClean="0"/>
              <a:t>In 2001 the company participate in installing the SHS(Solar Home  Systems in Ha’apai group 190units(30.4Kw). SPC/Tonga Energy</a:t>
            </a:r>
          </a:p>
          <a:p>
            <a:r>
              <a:rPr lang="en-NZ" dirty="0" smtClean="0"/>
              <a:t>2011 installed 2.7kW off-grid at LDS MQ(Missionary Quarter).</a:t>
            </a:r>
          </a:p>
          <a:p>
            <a:r>
              <a:rPr lang="en-NZ" dirty="0" smtClean="0"/>
              <a:t>2015 installed 4kW grid-tie system at Green Lodge </a:t>
            </a:r>
            <a:r>
              <a:rPr lang="en-NZ" dirty="0" err="1" smtClean="0"/>
              <a:t>Tongatapu</a:t>
            </a:r>
            <a:r>
              <a:rPr lang="en-NZ" dirty="0" smtClean="0"/>
              <a:t>.</a:t>
            </a:r>
          </a:p>
          <a:p>
            <a:r>
              <a:rPr lang="en-NZ" dirty="0" smtClean="0"/>
              <a:t>2016 Tonga High School exterior solar light</a:t>
            </a:r>
          </a:p>
          <a:p>
            <a:r>
              <a:rPr lang="en-NZ" dirty="0" smtClean="0"/>
              <a:t>2017-2018  installed Solar Pump System 93 KW at Vava’u  Main Island.</a:t>
            </a:r>
          </a:p>
          <a:p>
            <a:pPr marL="45720" indent="0">
              <a:buNone/>
            </a:pPr>
            <a:r>
              <a:rPr lang="en-NZ" dirty="0"/>
              <a:t> </a:t>
            </a:r>
            <a:r>
              <a:rPr lang="en-NZ" dirty="0" smtClean="0"/>
              <a:t>         Installed Solar Freezer system 136Kw  at </a:t>
            </a:r>
            <a:r>
              <a:rPr lang="en-NZ" dirty="0" err="1" smtClean="0"/>
              <a:t>Haapai</a:t>
            </a:r>
            <a:r>
              <a:rPr lang="en-NZ" dirty="0" smtClean="0"/>
              <a:t> 9 Island.                        	Installed Solar Freezer System 128.5Kw at </a:t>
            </a:r>
            <a:r>
              <a:rPr lang="en-NZ" dirty="0" err="1" smtClean="0"/>
              <a:t>Vava`u</a:t>
            </a:r>
            <a:r>
              <a:rPr lang="en-NZ" dirty="0" smtClean="0"/>
              <a:t> 11 Island.</a:t>
            </a:r>
          </a:p>
          <a:p>
            <a:r>
              <a:rPr lang="en-NZ" dirty="0" smtClean="0"/>
              <a:t>2019 Contract with Island Technology for service and maintenance their</a:t>
            </a:r>
          </a:p>
          <a:p>
            <a:pPr marL="45720" indent="0">
              <a:buNone/>
            </a:pPr>
            <a:r>
              <a:rPr lang="en-NZ" dirty="0"/>
              <a:t> </a:t>
            </a:r>
            <a:r>
              <a:rPr lang="en-NZ" dirty="0" smtClean="0"/>
              <a:t>          Grid tie systems, </a:t>
            </a:r>
            <a:r>
              <a:rPr lang="en-NZ" dirty="0" err="1" smtClean="0"/>
              <a:t>Utu`one</a:t>
            </a:r>
            <a:r>
              <a:rPr lang="en-NZ" dirty="0" smtClean="0"/>
              <a:t> Lodge, Sew View Lodge, </a:t>
            </a:r>
            <a:r>
              <a:rPr lang="en-NZ" dirty="0" err="1" smtClean="0"/>
              <a:t>Tavina</a:t>
            </a:r>
            <a:r>
              <a:rPr lang="en-NZ" dirty="0" smtClean="0"/>
              <a:t> bar, 	</a:t>
            </a:r>
            <a:r>
              <a:rPr lang="en-NZ" dirty="0" err="1" smtClean="0"/>
              <a:t>Ha`amoko</a:t>
            </a:r>
            <a:r>
              <a:rPr lang="en-NZ" dirty="0" smtClean="0"/>
              <a:t> Bakery, St Andrew High School, </a:t>
            </a:r>
            <a:r>
              <a:rPr lang="en-NZ" dirty="0" err="1" smtClean="0"/>
              <a:t>Kelana</a:t>
            </a:r>
            <a:r>
              <a:rPr lang="en-NZ" dirty="0" smtClean="0"/>
              <a:t> High School VV.</a:t>
            </a:r>
          </a:p>
        </p:txBody>
      </p:sp>
    </p:spTree>
    <p:extLst>
      <p:ext uri="{BB962C8B-B14F-4D97-AF65-F5344CB8AC3E}">
        <p14:creationId xmlns:p14="http://schemas.microsoft.com/office/powerpoint/2010/main" val="316673255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r>
              <a:rPr lang="en-NZ"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TRAINING PARTICIPANTS</a:t>
            </a:r>
            <a:endParaRPr lang="en-NZ"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3" name="Content Placeholder 2"/>
          <p:cNvSpPr>
            <a:spLocks noGrp="1"/>
          </p:cNvSpPr>
          <p:nvPr>
            <p:ph idx="1"/>
          </p:nvPr>
        </p:nvSpPr>
        <p:spPr>
          <a:xfrm>
            <a:off x="1328058" y="1442138"/>
            <a:ext cx="9509760" cy="5415861"/>
          </a:xfrm>
        </p:spPr>
        <p:txBody>
          <a:bodyPr>
            <a:normAutofit/>
          </a:bodyPr>
          <a:lstStyle/>
          <a:p>
            <a:r>
              <a:rPr lang="en-NZ" dirty="0" smtClean="0"/>
              <a:t>2009 Certificate for Solar Photovoltaic Generation &amp; Application in Tonga</a:t>
            </a:r>
          </a:p>
          <a:p>
            <a:r>
              <a:rPr lang="en-NZ" dirty="0" smtClean="0"/>
              <a:t>2011 Certificate on Designing and implementing solar energy based livelihood projects for rural communities in Teri, India.</a:t>
            </a:r>
          </a:p>
          <a:p>
            <a:r>
              <a:rPr lang="en-NZ" dirty="0" smtClean="0"/>
              <a:t>2013  SEAPI Grid Connection On Line course</a:t>
            </a:r>
          </a:p>
          <a:p>
            <a:r>
              <a:rPr lang="en-NZ" dirty="0" smtClean="0"/>
              <a:t>2015 Pac-TVET Solar Curriculum in Nandi, Fiji by PECREEE</a:t>
            </a:r>
          </a:p>
          <a:p>
            <a:r>
              <a:rPr lang="en-NZ" dirty="0" smtClean="0"/>
              <a:t>2017 </a:t>
            </a:r>
            <a:r>
              <a:rPr lang="en-NZ" dirty="0"/>
              <a:t>Grid-tie system in Suva, Fiji SPC./PECREEE</a:t>
            </a:r>
            <a:endParaRPr lang="en-NZ" dirty="0" smtClean="0"/>
          </a:p>
          <a:p>
            <a:r>
              <a:rPr lang="en-NZ" dirty="0" smtClean="0"/>
              <a:t>2018 ACEF Asia Clean Energy Forum (Manila Philippines)</a:t>
            </a:r>
          </a:p>
          <a:p>
            <a:r>
              <a:rPr lang="en-NZ" dirty="0" smtClean="0"/>
              <a:t>2018 Renewable energy Workshop Training SEAPI/TPL</a:t>
            </a:r>
          </a:p>
          <a:p>
            <a:r>
              <a:rPr lang="en-NZ" dirty="0" smtClean="0"/>
              <a:t>2018 </a:t>
            </a:r>
            <a:r>
              <a:rPr lang="en-NZ" dirty="0" err="1" smtClean="0"/>
              <a:t>Itec</a:t>
            </a:r>
            <a:r>
              <a:rPr lang="en-NZ" dirty="0" smtClean="0"/>
              <a:t> Programme in Solar Energy for Master Trainers from ISA member countries</a:t>
            </a:r>
          </a:p>
          <a:p>
            <a:r>
              <a:rPr lang="en-NZ" dirty="0" smtClean="0"/>
              <a:t>2019  Renewable energy Workshop Training SEAPI/TPL</a:t>
            </a:r>
            <a:endParaRPr lang="en-NZ" dirty="0"/>
          </a:p>
          <a:p>
            <a:endParaRPr lang="en-NZ" dirty="0" smtClean="0"/>
          </a:p>
          <a:p>
            <a:pPr marL="45720" indent="0">
              <a:buNone/>
            </a:pPr>
            <a:endParaRPr lang="en-NZ" dirty="0"/>
          </a:p>
        </p:txBody>
      </p:sp>
    </p:spTree>
    <p:extLst>
      <p:ext uri="{BB962C8B-B14F-4D97-AF65-F5344CB8AC3E}">
        <p14:creationId xmlns:p14="http://schemas.microsoft.com/office/powerpoint/2010/main" val="375225480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         </a:t>
            </a:r>
            <a:r>
              <a:rPr lang="en-NZ" dirty="0" smtClean="0"/>
              <a:t>    </a:t>
            </a:r>
            <a:r>
              <a:rPr lang="en-NZ" dirty="0" smtClean="0"/>
              <a:t>Out Look for 2020</a:t>
            </a:r>
            <a:endParaRPr lang="en-NZ" dirty="0"/>
          </a:p>
        </p:txBody>
      </p:sp>
      <p:sp>
        <p:nvSpPr>
          <p:cNvPr id="3" name="Content Placeholder 2"/>
          <p:cNvSpPr>
            <a:spLocks noGrp="1"/>
          </p:cNvSpPr>
          <p:nvPr>
            <p:ph idx="1"/>
          </p:nvPr>
        </p:nvSpPr>
        <p:spPr>
          <a:xfrm>
            <a:off x="1432560" y="2056094"/>
            <a:ext cx="9509760" cy="3730752"/>
          </a:xfrm>
        </p:spPr>
        <p:txBody>
          <a:bodyPr/>
          <a:lstStyle/>
          <a:p>
            <a:pPr>
              <a:buFont typeface="Wingdings" pitchFamily="2" charset="2"/>
              <a:buChar char="v"/>
            </a:pPr>
            <a:r>
              <a:rPr lang="en-NZ" dirty="0" smtClean="0"/>
              <a:t>Under designed FWC Grid Ties Solar </a:t>
            </a:r>
            <a:r>
              <a:rPr lang="en-NZ" dirty="0" smtClean="0"/>
              <a:t>System for High School include </a:t>
            </a:r>
            <a:r>
              <a:rPr lang="en-NZ" dirty="0" err="1" smtClean="0"/>
              <a:t>Sia`atoutai</a:t>
            </a:r>
            <a:endParaRPr lang="en-NZ" dirty="0" smtClean="0"/>
          </a:p>
          <a:p>
            <a:pPr>
              <a:buFont typeface="Wingdings" pitchFamily="2" charset="2"/>
              <a:buChar char="v"/>
            </a:pPr>
            <a:r>
              <a:rPr lang="en-NZ" dirty="0" smtClean="0"/>
              <a:t>LDS </a:t>
            </a:r>
            <a:r>
              <a:rPr lang="en-NZ" dirty="0" smtClean="0"/>
              <a:t>church </a:t>
            </a:r>
            <a:r>
              <a:rPr lang="en-NZ" dirty="0" smtClean="0"/>
              <a:t>Temple </a:t>
            </a:r>
            <a:r>
              <a:rPr lang="en-NZ" dirty="0" smtClean="0"/>
              <a:t>Accommodation 140kw </a:t>
            </a:r>
            <a:r>
              <a:rPr lang="en-NZ" dirty="0" smtClean="0"/>
              <a:t>designed completed</a:t>
            </a:r>
          </a:p>
          <a:p>
            <a:pPr>
              <a:buFont typeface="Wingdings" pitchFamily="2" charset="2"/>
              <a:buChar char="v"/>
            </a:pPr>
            <a:r>
              <a:rPr lang="en-NZ" dirty="0" smtClean="0"/>
              <a:t>Next phase to Approved from Tonga Power and to implement by 2021</a:t>
            </a:r>
            <a:endParaRPr lang="en-NZ" dirty="0" smtClean="0"/>
          </a:p>
        </p:txBody>
      </p:sp>
    </p:spTree>
    <p:extLst>
      <p:ext uri="{BB962C8B-B14F-4D97-AF65-F5344CB8AC3E}">
        <p14:creationId xmlns:p14="http://schemas.microsoft.com/office/powerpoint/2010/main" val="151730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709" y="586452"/>
            <a:ext cx="9509759" cy="1088136"/>
          </a:xfrm>
        </p:spPr>
        <p:txBody>
          <a:bodyPr>
            <a:normAutofit/>
          </a:bodyPr>
          <a:lstStyle/>
          <a:p>
            <a:r>
              <a:rPr lang="en-NZ" sz="4400" dirty="0" smtClean="0">
                <a:solidFill>
                  <a:schemeClr val="accent6">
                    <a:lumMod val="75000"/>
                  </a:schemeClr>
                </a:solidFill>
                <a:latin typeface="Matura MT Script Capitals" pitchFamily="66" charset="0"/>
              </a:rPr>
              <a:t>                  Challenges</a:t>
            </a:r>
            <a:endParaRPr lang="en-NZ" sz="4400" dirty="0">
              <a:solidFill>
                <a:schemeClr val="accent6">
                  <a:lumMod val="75000"/>
                </a:schemeClr>
              </a:solidFill>
              <a:latin typeface="Matura MT Script Capitals" pitchFamily="66" charset="0"/>
            </a:endParaRPr>
          </a:p>
        </p:txBody>
      </p:sp>
      <p:sp>
        <p:nvSpPr>
          <p:cNvPr id="4" name="Content Placeholder 3"/>
          <p:cNvSpPr>
            <a:spLocks noGrp="1"/>
          </p:cNvSpPr>
          <p:nvPr>
            <p:ph idx="1"/>
          </p:nvPr>
        </p:nvSpPr>
        <p:spPr>
          <a:xfrm>
            <a:off x="3574868" y="2481942"/>
            <a:ext cx="6601097" cy="2272938"/>
          </a:xfrm>
        </p:spPr>
        <p:txBody>
          <a:bodyPr/>
          <a:lstStyle/>
          <a:p>
            <a:r>
              <a:rPr lang="en-NZ" dirty="0" smtClean="0">
                <a:latin typeface="Times New Roman" pitchFamily="18" charset="0"/>
                <a:cs typeface="Times New Roman" pitchFamily="18" charset="0"/>
              </a:rPr>
              <a:t>Weather / Communication barrier</a:t>
            </a:r>
          </a:p>
          <a:p>
            <a:r>
              <a:rPr lang="en-NZ" dirty="0" smtClean="0">
                <a:latin typeface="Times New Roman" pitchFamily="18" charset="0"/>
                <a:cs typeface="Times New Roman" pitchFamily="18" charset="0"/>
              </a:rPr>
              <a:t>Transportation of heavier equipment to the island.</a:t>
            </a:r>
          </a:p>
          <a:p>
            <a:pPr marL="45720" indent="0">
              <a:buNone/>
            </a:pPr>
            <a:endParaRPr lang="en-NZ"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946875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t/>
            </a:r>
            <a:br>
              <a:rPr lang="en-NZ" dirty="0"/>
            </a:br>
            <a:endParaRPr lang="en-NZ" dirty="0"/>
          </a:p>
        </p:txBody>
      </p:sp>
      <p:sp>
        <p:nvSpPr>
          <p:cNvPr id="3" name="TextBox 2"/>
          <p:cNvSpPr txBox="1"/>
          <p:nvPr/>
        </p:nvSpPr>
        <p:spPr>
          <a:xfrm>
            <a:off x="1293224" y="1463039"/>
            <a:ext cx="9065622" cy="5743111"/>
          </a:xfrm>
          <a:prstGeom prst="rect">
            <a:avLst/>
          </a:prstGeom>
          <a:noFill/>
        </p:spPr>
        <p:txBody>
          <a:bodyPr wrap="square" rtlCol="0">
            <a:spAutoFit/>
          </a:bodyPr>
          <a:lstStyle/>
          <a:p>
            <a:pPr>
              <a:lnSpc>
                <a:spcPct val="90000"/>
              </a:lnSpc>
            </a:pPr>
            <a:r>
              <a:rPr lang="en-NZ" sz="4400" dirty="0" smtClean="0">
                <a:solidFill>
                  <a:schemeClr val="accent2"/>
                </a:solidFill>
              </a:rPr>
              <a:t>                      </a:t>
            </a:r>
            <a:r>
              <a:rPr lang="en-NZ" sz="4400" dirty="0" smtClean="0">
                <a:solidFill>
                  <a:srgbClr val="FF0000"/>
                </a:solidFill>
              </a:rPr>
              <a:t>AMREC</a:t>
            </a:r>
          </a:p>
          <a:p>
            <a:pPr>
              <a:lnSpc>
                <a:spcPct val="90000"/>
              </a:lnSpc>
            </a:pPr>
            <a:r>
              <a:rPr lang="en-NZ" sz="2800" dirty="0" smtClean="0">
                <a:solidFill>
                  <a:schemeClr val="accent2"/>
                </a:solidFill>
              </a:rPr>
              <a:t>       Association Member Register Electrical Contractor</a:t>
            </a:r>
          </a:p>
          <a:p>
            <a:pPr>
              <a:lnSpc>
                <a:spcPct val="90000"/>
              </a:lnSpc>
            </a:pPr>
            <a:endParaRPr lang="en-NZ" sz="2800" dirty="0">
              <a:solidFill>
                <a:schemeClr val="accent2"/>
              </a:solidFill>
            </a:endParaRPr>
          </a:p>
          <a:p>
            <a:pPr>
              <a:lnSpc>
                <a:spcPct val="90000"/>
              </a:lnSpc>
            </a:pPr>
            <a:r>
              <a:rPr lang="en-NZ" sz="2800" dirty="0" smtClean="0">
                <a:solidFill>
                  <a:schemeClr val="accent2"/>
                </a:solidFill>
              </a:rPr>
              <a:t>Goals : To uplift the technical skills of all Register Electrical Contractor to meet with new technology include RE.</a:t>
            </a:r>
          </a:p>
          <a:p>
            <a:pPr>
              <a:lnSpc>
                <a:spcPct val="90000"/>
              </a:lnSpc>
            </a:pPr>
            <a:endParaRPr lang="en-NZ" sz="2800" dirty="0">
              <a:solidFill>
                <a:schemeClr val="accent2"/>
              </a:solidFill>
            </a:endParaRPr>
          </a:p>
          <a:p>
            <a:pPr>
              <a:lnSpc>
                <a:spcPct val="90000"/>
              </a:lnSpc>
            </a:pPr>
            <a:r>
              <a:rPr lang="en-NZ" sz="2800" dirty="0" smtClean="0">
                <a:solidFill>
                  <a:schemeClr val="accent2"/>
                </a:solidFill>
              </a:rPr>
              <a:t>           : United we stand to help disaster /Emergency</a:t>
            </a:r>
          </a:p>
          <a:p>
            <a:pPr>
              <a:lnSpc>
                <a:spcPct val="90000"/>
              </a:lnSpc>
            </a:pPr>
            <a:endParaRPr lang="en-NZ" sz="2800" dirty="0">
              <a:solidFill>
                <a:schemeClr val="accent2"/>
              </a:solidFill>
            </a:endParaRPr>
          </a:p>
          <a:p>
            <a:pPr>
              <a:lnSpc>
                <a:spcPct val="90000"/>
              </a:lnSpc>
            </a:pPr>
            <a:r>
              <a:rPr lang="en-NZ" sz="2800" dirty="0" err="1" smtClean="0">
                <a:solidFill>
                  <a:schemeClr val="accent2"/>
                </a:solidFill>
              </a:rPr>
              <a:t>Eg</a:t>
            </a:r>
            <a:r>
              <a:rPr lang="en-NZ" sz="2800" dirty="0" smtClean="0">
                <a:solidFill>
                  <a:schemeClr val="accent2"/>
                </a:solidFill>
              </a:rPr>
              <a:t>; Cyclone </a:t>
            </a:r>
            <a:r>
              <a:rPr lang="en-NZ" sz="2800" dirty="0" err="1" smtClean="0">
                <a:solidFill>
                  <a:schemeClr val="accent2"/>
                </a:solidFill>
              </a:rPr>
              <a:t>Gida</a:t>
            </a:r>
            <a:r>
              <a:rPr lang="en-NZ" sz="2800" dirty="0" smtClean="0">
                <a:solidFill>
                  <a:schemeClr val="accent2"/>
                </a:solidFill>
              </a:rPr>
              <a:t>    All Electrical contractor worked under the Authority of Electricity Commission to inspects the houses were damage before reconnected by TPL with free of charge.</a:t>
            </a:r>
          </a:p>
          <a:p>
            <a:pPr>
              <a:lnSpc>
                <a:spcPct val="90000"/>
              </a:lnSpc>
            </a:pPr>
            <a:endParaRPr lang="en-NZ" sz="2800" dirty="0">
              <a:solidFill>
                <a:schemeClr val="accent2"/>
              </a:solidFill>
            </a:endParaRPr>
          </a:p>
        </p:txBody>
      </p:sp>
    </p:spTree>
    <p:extLst>
      <p:ext uri="{BB962C8B-B14F-4D97-AF65-F5344CB8AC3E}">
        <p14:creationId xmlns:p14="http://schemas.microsoft.com/office/powerpoint/2010/main" val="10940291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3"/>
                                        </p:tgtEl>
                                        <p:attrNameLst>
                                          <p:attrName>style.color</p:attrName>
                                        </p:attrNameLst>
                                      </p:cBhvr>
                                      <p:by>
                                        <p:hsl h="7200000" s="0" l="0"/>
                                      </p:by>
                                    </p:animClr>
                                    <p:animClr clrSpc="hsl" dir="cw">
                                      <p:cBhvr>
                                        <p:cTn id="7" dur="500" fill="hold"/>
                                        <p:tgtEl>
                                          <p:spTgt spid="3"/>
                                        </p:tgtEl>
                                        <p:attrNameLst>
                                          <p:attrName>fillcolor</p:attrName>
                                        </p:attrNameLst>
                                      </p:cBhvr>
                                      <p:by>
                                        <p:hsl h="7200000" s="0" l="0"/>
                                      </p:by>
                                    </p:animClr>
                                    <p:animClr clrSpc="hsl" dir="cw">
                                      <p:cBhvr>
                                        <p:cTn id="8" dur="500" fill="hold"/>
                                        <p:tgtEl>
                                          <p:spTgt spid="3"/>
                                        </p:tgtEl>
                                        <p:attrNameLst>
                                          <p:attrName>stroke.color</p:attrName>
                                        </p:attrNameLst>
                                      </p:cBhvr>
                                      <p:by>
                                        <p:hsl h="7200000" s="0" l="0"/>
                                      </p:by>
                                    </p:animClr>
                                    <p:set>
                                      <p:cBhvr>
                                        <p:cTn id="9"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cean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000">
            <a:solidFill>
              <a:schemeClr val="accent2"/>
            </a:solidFill>
          </a:defRPr>
        </a:defPPr>
      </a:lstStyle>
    </a:txDef>
  </a:objectDefaults>
  <a:extraClrSchemeLst/>
</a:theme>
</file>

<file path=ppt/theme/theme2.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000">
            <a:solidFill>
              <a:schemeClr val="accent2"/>
            </a:solidFill>
          </a:defRPr>
        </a:defPPr>
      </a:lstStyle>
    </a:txDef>
  </a:objectDefaults>
  <a:extraClrSchemeLst/>
</a:theme>
</file>

<file path=ppt/theme/theme3.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000">
            <a:solidFill>
              <a:schemeClr val="accent2"/>
            </a:solidFill>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F3FC63-BF9C-4B26-82E5-BA4335A36E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海岸の絵のプレゼンテーション (ワイドスクリーン)</Template>
  <TotalTime>0</TotalTime>
  <Words>630</Words>
  <Application>Microsoft Office PowerPoint</Application>
  <PresentationFormat>Custom</PresentationFormat>
  <Paragraphs>74</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Ocean 16x9</vt:lpstr>
      <vt:lpstr>Kingdom Energy &amp; Electrical Services/Supply</vt:lpstr>
      <vt:lpstr>Vava’u &amp; Ha’apai  Project   Rural electrification Project</vt:lpstr>
      <vt:lpstr>  installed Solar Pump System 93 KW at Vava’u  Main Island. </vt:lpstr>
      <vt:lpstr>2017 Installed Solar Freezer system 136KW  at Ha’apai 9 Island.</vt:lpstr>
      <vt:lpstr>Work Experiences</vt:lpstr>
      <vt:lpstr> TRAINING PARTICIPANTS</vt:lpstr>
      <vt:lpstr>             Out Look for 2020</vt:lpstr>
      <vt:lpstr>                  Challenges</vt:lpstr>
      <vt:lpstr> </vt:lpstr>
      <vt:lpstr>                 Challenges</vt:lpstr>
      <vt:lpstr>                  2020 Forecast</vt:lpstr>
      <vt:lpstr>MAHALO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2017-04-24T04:42:15Z</dcterms:created>
  <dcterms:modified xsi:type="dcterms:W3CDTF">2019-12-03T01:10:48Z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TC028952569991</vt:lpwstr>
  </property>
</Properties>
</file>