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56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5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3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252F-DD93-FB94-057F-972D0BE5C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7FB1E-6EB8-332C-0740-CDEC509F6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896AD-C4AC-8E1B-DFA5-338E38A77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9DAB-3DCB-6862-C5D9-3AD741B9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25D43-4496-38B0-38FE-464C69B2E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575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08380-CA96-7C15-3B98-03BF54634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00325-3B74-9094-8AC4-3BB4566769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09D8E-D008-62D3-3EE6-468ABE5A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91F11-AC07-612B-1640-8E1F8EC2D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B4A81-5661-230C-3F2C-4087FEDB9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32230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48FA2B-D3F0-DEAF-FB87-EA884EDC7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C8C36-5576-7F2B-7FA1-C709B4A11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DF0D-63F3-7090-A4F3-8F0A2CC6C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79E2A-AFED-F2C8-62DF-03A9FA3B3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75C28-6A68-81F1-C40A-0F34E982E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8248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982EE-7A3B-E338-D7E2-AB436A3B8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49CDE-4377-0939-E6A3-A58C9D4B5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E27D-8D65-CB3E-69C4-412FA6ED0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6C384-B3E1-4BA5-2D39-2B55AEA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CA25A-7A2B-703C-3C1E-40BF05E31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04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FD801-6485-D720-FDD3-7E5164A93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F8C16-F60B-44A1-C5D2-B51E9F396F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2E4CE-0E6E-CFD2-C7E0-B7FD360E2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93429-66D6-7B3D-0F12-1A0B4AAC7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A076D-C7BB-3F9B-D716-3345185F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996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1F65E-9624-98B4-B8A7-49E8A383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7BC06-5FCC-BCAA-2E2E-1575EEBCC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642C-CCFB-B215-AF93-E6EBD73E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6C02E-A870-BAD8-6BB3-A9390058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8564-9C46-D731-B090-F8DF3681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33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6474C-FE9F-F6EB-D2D5-B041DC538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278D6-3595-15C4-BB89-5C77286AF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9A0BAF-FE29-BFCA-8535-1DD436D46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82B2E-1734-22E0-F6CC-096081F3E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E8FBD-F8C9-278B-B0B2-0D4A1B3A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AE68C5-AE95-3E11-8917-80AC341D2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5867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898A-96C8-91F1-A992-33F0F4C32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88CF1B-C619-4548-6AAD-53B9005D6B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09305-6D66-5611-9424-C344BB47B2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7CF0E1-FC95-6A85-674D-0A21E2F3D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F39C0-90FD-6072-7E2C-1F6E9220A1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247386-1ECA-DEEB-BACF-C06A58954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4C80B-9C16-B709-F0B2-44C5E387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5F06F0-5671-F41C-1E95-67C711BC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D6EA-A8CC-0F8C-B73A-2C82A110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DE418B-9C24-D94E-9613-8897EF40C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3CEBFA-800C-C6A8-459D-B0673523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E8F35-ACE0-8A5D-E768-1B72BFE5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560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125531-4F85-EFE1-6556-D1A786DEA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DBAB91-CB12-0142-0F68-852D52946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5F484-FD34-CA56-4728-B9A69CAB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98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B3315-D5BC-DC89-7897-839DF045B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EC5D9-2603-759B-79B5-1383BBC2B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6197D-8214-0056-F82E-7CBF7D2E4E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4EEFF-D11B-7D49-6B25-191196E9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A4E9F-3C09-FECF-9CC4-0B351A13C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001C1-ECF4-0531-8BB2-3AD35456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71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B651-2997-8286-146F-CF8918F5C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C123-F88B-CE85-0579-B3117644A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0A2644-6F61-0AE3-ED73-C6B1CD0C5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541F9-DA9A-49D3-C178-C53FF86EF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8E94B-A0FA-8628-55A4-21FCDF217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4550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0AB38-02F8-7F3E-FCFC-F4DAAE06E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AB7F2E-53A9-CF66-4176-D7FD9857B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DF05E5-F619-5342-F4D7-7A8C6FA3F2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A8C456-4FF3-8D02-7527-67A65FF5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B7CF3-9630-1D4C-A033-4463879C2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07885-A118-E60B-4129-9C3F47897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86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65481-F14D-3A1B-FB9D-56DA81FE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F286A-6593-3E43-CEE5-4F37FEC8CF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CB860-94B7-0407-1122-FA25CFF44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709D8-2913-0B9D-9954-BB5F09873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237363-A50E-BD5B-6391-84665E020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21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8512CB-3486-6F46-BC97-8810F6ABDC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89F115-0932-652C-0AD6-DDA2F681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0B407-578C-40CB-5662-544DA4962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C1F8B-2F6A-8A05-3357-7B97A6F9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96A06-E848-2685-EA27-D29E6FFE3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19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D4E97-EC57-722D-2569-1CD16038D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D9B4E-93DC-DF3E-EFAA-13397250E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6EC09-0544-6FC0-1BEF-D8FC184E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9AD84-B36F-C6EA-9676-265218E7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64795-8B7F-66C1-E2AB-5E3941B5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8226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172A6-A2E1-C0FA-8A9D-2467962A3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1992E-74AC-7F59-CD9A-822C86D3C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A3749-7486-4638-B92D-CA1C9248B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A6E5EE-5150-947B-C1A6-D7A6F748A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A0AC8-2FF9-35C2-FD97-8CBC55212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089F91-E4EC-AA75-5F9B-37AD3E9B4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0113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608A-B9ED-941E-EE36-90D88E722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DE4C7-3BF1-B397-D1F9-C440A2E1D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4D05CA-786A-0831-BC4F-B2C960A4A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07048-2F5B-E19C-934E-36E28EDC4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86E533-C47F-034D-375B-850BE2E3D5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87C2A3-6D0E-9CF4-FACD-CCEAEE6A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A43AC4-C073-ACA7-9145-F53C56EC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1121BE-FBCF-C44A-F5FD-104438AA2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3807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7AC95-EE6E-3194-3BB2-AE0AB47B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B3272-45D0-FE7D-50BA-4336ADA5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24523-552F-4BD4-D7D6-C1E084AB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35C570-5A63-9109-22F7-BFC7F543E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537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44B5B8-33B6-05A8-36EE-A7CF9536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69DD48-032E-8502-152F-1EDC6523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3F9C1-CB9E-043D-D83F-B23AE28F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39803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3128A-4116-21D4-9D51-59FB3519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DF6E7-0BE6-0489-BF97-1382ED35A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44B9D9-B637-7F05-7CDA-0AC52D833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081A8A-ACDB-3E04-01D8-34650F612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3C129-47F4-457B-0939-14E4C5C0E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33282F-668B-C0A9-CFAD-63E926C1A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0222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9EC49-E2BA-3F1D-2E3E-315E1C3B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B1CF36-444F-C1E8-62CF-DE36550905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2294C-84AE-5FA3-C720-771948C4B4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6A1B48-0B8D-63DC-C55E-A828E0E9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2F2EC-1962-AB53-92A7-965FA0A4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26A89-9B14-EC39-3BFC-A7D15D7E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0064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71653A-3574-22CD-0F15-F0A184C2C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F12D96-4E54-5FE8-A1C4-E16A0FC00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4DEA3-00E3-41B8-6144-1E2CF8B31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A3769-A23D-4FD9-80CD-2239551CD063}" type="datetimeFigureOut">
              <a:rPr lang="en-NZ" smtClean="0"/>
              <a:t>28/02/2024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27005-E2AC-5771-83BD-57C87027E2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6A0CA-B162-65CC-16A3-4E869CB3D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6BBED-C4F8-4644-BE11-9AB1256AFD0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87350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C1498A-8896-62E3-9E78-A645010A4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73048D-F3A3-0C26-8EAC-D0FF86F06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F71C-7CAE-05EB-E5FD-9DDAF176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E22A0-8AE7-4F41-B444-19DDC6A347F2}" type="datetimeFigureOut">
              <a:rPr lang="en-GB" smtClean="0"/>
              <a:t>28/02/2024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AAC1B-575B-5C16-B832-EA3AEFC9CD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91FB6-DC1C-A16C-E4D4-96DC691FC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7048-F259-4787-9FBF-84A048EC70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1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A99E8-B123-3ECA-F2BF-4FF951D8A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2364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</a:rPr>
              <a:t>Tim Ellis</a:t>
            </a:r>
            <a:br>
              <a:rPr lang="en-US" sz="6600" b="1" dirty="0">
                <a:solidFill>
                  <a:srgbClr val="0070C0"/>
                </a:solidFill>
              </a:rPr>
            </a:br>
            <a:br>
              <a:rPr lang="en-US" sz="6600" b="1" dirty="0">
                <a:solidFill>
                  <a:srgbClr val="0070C0"/>
                </a:solidFill>
              </a:rPr>
            </a:br>
            <a:r>
              <a:rPr lang="en-US" sz="6600" b="1" dirty="0" err="1">
                <a:solidFill>
                  <a:srgbClr val="00B050"/>
                </a:solidFill>
              </a:rPr>
              <a:t>Infratec</a:t>
            </a:r>
            <a:br>
              <a:rPr lang="en-US" sz="6600" b="1" dirty="0">
                <a:solidFill>
                  <a:srgbClr val="0070C0"/>
                </a:solidFill>
              </a:rPr>
            </a:br>
            <a:br>
              <a:rPr lang="en-US" sz="6600" b="1" dirty="0">
                <a:solidFill>
                  <a:srgbClr val="0070C0"/>
                </a:solidFill>
              </a:rPr>
            </a:br>
            <a:r>
              <a:rPr lang="en-US" sz="6600" b="1" dirty="0"/>
              <a:t>Business Skills Training</a:t>
            </a:r>
            <a:endParaRPr lang="en-GB" sz="6600" b="1" dirty="0"/>
          </a:p>
        </p:txBody>
      </p:sp>
      <p:pic>
        <p:nvPicPr>
          <p:cNvPr id="4" name="Picture 3" descr="A logo with a logo&#10;&#10;Description automatically generated with medium confidence">
            <a:extLst>
              <a:ext uri="{FF2B5EF4-FFF2-40B4-BE49-F238E27FC236}">
                <a16:creationId xmlns:a16="http://schemas.microsoft.com/office/drawing/2014/main" id="{8A58B6EB-764E-DAFA-DCEB-B5D0106EC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62" y="2214562"/>
            <a:ext cx="46577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14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DD6C7-357F-689D-BAC5-0C0ED4BB1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670F7-25FF-4091-56EC-1162E3924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Printer/Copier 50W</a:t>
            </a:r>
            <a:endParaRPr lang="en-NZ" dirty="0"/>
          </a:p>
        </p:txBody>
      </p:sp>
      <p:pic>
        <p:nvPicPr>
          <p:cNvPr id="8" name="Content Placeholder 7" descr="A white printer with a black background&#10;&#10;Description automatically generated">
            <a:extLst>
              <a:ext uri="{FF2B5EF4-FFF2-40B4-BE49-F238E27FC236}">
                <a16:creationId xmlns:a16="http://schemas.microsoft.com/office/drawing/2014/main" id="{4263DA42-8417-3FEE-5BB1-600CAF943E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91" y="2505075"/>
            <a:ext cx="4499969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4B2ADD-EEE6-6E87-99AC-D64682C9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Phone Charger 7W</a:t>
            </a:r>
            <a:endParaRPr lang="en-NZ" dirty="0"/>
          </a:p>
        </p:txBody>
      </p:sp>
      <p:pic>
        <p:nvPicPr>
          <p:cNvPr id="10" name="Content Placeholder 9" descr="A white usb adapter with a cable&#10;&#10;Description automatically generated">
            <a:extLst>
              <a:ext uri="{FF2B5EF4-FFF2-40B4-BE49-F238E27FC236}">
                <a16:creationId xmlns:a16="http://schemas.microsoft.com/office/drawing/2014/main" id="{890CC41E-D50C-482D-1313-0DDF6423CCC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491144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250FA-7128-87E8-3071-98C5AC7D0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FA33-FD99-80C6-D3CE-51813E4E5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445444" cy="823912"/>
          </a:xfrm>
        </p:spPr>
        <p:txBody>
          <a:bodyPr/>
          <a:lstStyle/>
          <a:p>
            <a:pPr algn="ctr"/>
            <a:r>
              <a:rPr lang="en-US" dirty="0"/>
              <a:t>Engraving Tools-100W</a:t>
            </a:r>
            <a:endParaRPr lang="en-NZ" dirty="0"/>
          </a:p>
        </p:txBody>
      </p:sp>
      <p:pic>
        <p:nvPicPr>
          <p:cNvPr id="8" name="Content Placeholder 7" descr="A machine with a blue box&#10;&#10;Description automatically generated">
            <a:extLst>
              <a:ext uri="{FF2B5EF4-FFF2-40B4-BE49-F238E27FC236}">
                <a16:creationId xmlns:a16="http://schemas.microsoft.com/office/drawing/2014/main" id="{CA571FC5-B2D3-BCF7-75D4-91082DADC2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75" y="2505075"/>
            <a:ext cx="396392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675AD-1D24-EA4F-5C07-87F46F08F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Water Pump-250W</a:t>
            </a:r>
            <a:endParaRPr lang="en-NZ" dirty="0"/>
          </a:p>
        </p:txBody>
      </p:sp>
      <p:pic>
        <p:nvPicPr>
          <p:cNvPr id="10" name="Content Placeholder 9" descr="A yellow and black electric pump&#10;&#10;Description automatically generated">
            <a:extLst>
              <a:ext uri="{FF2B5EF4-FFF2-40B4-BE49-F238E27FC236}">
                <a16:creationId xmlns:a16="http://schemas.microsoft.com/office/drawing/2014/main" id="{643CF87B-4141-13EC-EAD3-5DBB8FB8575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376666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BD49C-A1B8-EAD8-AF16-166BBA3B0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D0F267-9C3F-7961-4375-F8EDD1EA93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Floodlights-100W</a:t>
            </a:r>
            <a:endParaRPr lang="en-NZ" dirty="0"/>
          </a:p>
        </p:txBody>
      </p:sp>
      <p:pic>
        <p:nvPicPr>
          <p:cNvPr id="8" name="Content Placeholder 7" descr="A close-up of a light&#10;&#10;Description automatically generated">
            <a:extLst>
              <a:ext uri="{FF2B5EF4-FFF2-40B4-BE49-F238E27FC236}">
                <a16:creationId xmlns:a16="http://schemas.microsoft.com/office/drawing/2014/main" id="{19F08F2E-715E-E0C5-1569-1A097F2C2F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379" y="2510632"/>
            <a:ext cx="368458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BA6AFA-C7BA-D62E-1FE9-2209F31FE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Hair Clippers-100W</a:t>
            </a:r>
            <a:endParaRPr lang="en-NZ" dirty="0"/>
          </a:p>
        </p:txBody>
      </p:sp>
      <p:pic>
        <p:nvPicPr>
          <p:cNvPr id="10" name="Content Placeholder 9" descr="A black hair clipper in a box&#10;&#10;Description automatically generated">
            <a:extLst>
              <a:ext uri="{FF2B5EF4-FFF2-40B4-BE49-F238E27FC236}">
                <a16:creationId xmlns:a16="http://schemas.microsoft.com/office/drawing/2014/main" id="{1E05473D-8887-060C-CDB6-6D9923FE36F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67" y="2486787"/>
            <a:ext cx="3198222" cy="3684588"/>
          </a:xfrm>
        </p:spPr>
      </p:pic>
    </p:spTree>
    <p:extLst>
      <p:ext uri="{BB962C8B-B14F-4D97-AF65-F5344CB8AC3E}">
        <p14:creationId xmlns:p14="http://schemas.microsoft.com/office/powerpoint/2010/main" val="1700637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3C56-8B8F-7301-D013-ECD670FDB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1003B-FB65-C7EE-6399-6A2F3CCB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923" y="1681163"/>
            <a:ext cx="4704652" cy="823912"/>
          </a:xfrm>
        </p:spPr>
        <p:txBody>
          <a:bodyPr/>
          <a:lstStyle/>
          <a:p>
            <a:r>
              <a:rPr lang="en-US" dirty="0"/>
              <a:t>Flake Ice Machine-2500W+</a:t>
            </a:r>
            <a:endParaRPr lang="en-NZ" dirty="0"/>
          </a:p>
        </p:txBody>
      </p:sp>
      <p:pic>
        <p:nvPicPr>
          <p:cNvPr id="8" name="Content Placeholder 7" descr="A machine on a stand&#10;&#10;Description automatically generated">
            <a:extLst>
              <a:ext uri="{FF2B5EF4-FFF2-40B4-BE49-F238E27FC236}">
                <a16:creationId xmlns:a16="http://schemas.microsoft.com/office/drawing/2014/main" id="{C4857CEF-CFD1-73F0-B82F-69A305A992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23" y="2505075"/>
            <a:ext cx="368458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A56638-A698-2501-B3B2-FDAB906BB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err="1"/>
              <a:t>Starlink</a:t>
            </a:r>
            <a:r>
              <a:rPr lang="en-US" dirty="0"/>
              <a:t> kits-100W</a:t>
            </a:r>
            <a:endParaRPr lang="en-NZ" dirty="0"/>
          </a:p>
        </p:txBody>
      </p:sp>
      <p:pic>
        <p:nvPicPr>
          <p:cNvPr id="12" name="Content Placeholder 11" descr="A black and grey cable and a rectangular table&#10;&#10;Description automatically generated with medium confidence">
            <a:extLst>
              <a:ext uri="{FF2B5EF4-FFF2-40B4-BE49-F238E27FC236}">
                <a16:creationId xmlns:a16="http://schemas.microsoft.com/office/drawing/2014/main" id="{6A5017F8-BF59-B463-4AF8-DC220DE4497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216" y="2505075"/>
            <a:ext cx="3767155" cy="3684588"/>
          </a:xfrm>
        </p:spPr>
      </p:pic>
      <p:pic>
        <p:nvPicPr>
          <p:cNvPr id="6" name="Picture 5" descr="A machine on a stand&#10;&#10;Description automatically generated">
            <a:extLst>
              <a:ext uri="{FF2B5EF4-FFF2-40B4-BE49-F238E27FC236}">
                <a16:creationId xmlns:a16="http://schemas.microsoft.com/office/drawing/2014/main" id="{A08D1A6C-7E6A-56EA-476B-EF88BF355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20" y="2505075"/>
            <a:ext cx="4956843" cy="37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61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floor plan of a parking lot&#10;&#10;Description automatically generated">
            <a:extLst>
              <a:ext uri="{FF2B5EF4-FFF2-40B4-BE49-F238E27FC236}">
                <a16:creationId xmlns:a16="http://schemas.microsoft.com/office/drawing/2014/main" id="{ABF3475E-3227-9436-3918-01CD4356E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65598">
            <a:off x="1858959" y="722346"/>
            <a:ext cx="7464251" cy="640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0C26D1-F308-9AFF-4412-6F256AFDDA85}"/>
              </a:ext>
            </a:extLst>
          </p:cNvPr>
          <p:cNvSpPr txBox="1"/>
          <p:nvPr/>
        </p:nvSpPr>
        <p:spPr>
          <a:xfrm>
            <a:off x="3286539" y="216081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Business Skills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3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295754-0E95-7A9F-E9CA-9B36A4873083}"/>
              </a:ext>
            </a:extLst>
          </p:cNvPr>
          <p:cNvSpPr/>
          <p:nvPr/>
        </p:nvSpPr>
        <p:spPr>
          <a:xfrm>
            <a:off x="9720775" y="889171"/>
            <a:ext cx="914400" cy="189564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BA6AC0-46E0-29D5-8EE3-F3645A120037}"/>
              </a:ext>
            </a:extLst>
          </p:cNvPr>
          <p:cNvSpPr/>
          <p:nvPr/>
        </p:nvSpPr>
        <p:spPr>
          <a:xfrm>
            <a:off x="9720775" y="2851664"/>
            <a:ext cx="914400" cy="1851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7DA0DC-66BF-3B4E-8CA3-4295A8D64B4A}"/>
              </a:ext>
            </a:extLst>
          </p:cNvPr>
          <p:cNvSpPr/>
          <p:nvPr/>
        </p:nvSpPr>
        <p:spPr>
          <a:xfrm>
            <a:off x="7126457" y="3320187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D7338A-8560-5B8A-47C2-C22D4F469562}"/>
              </a:ext>
            </a:extLst>
          </p:cNvPr>
          <p:cNvSpPr/>
          <p:nvPr/>
        </p:nvSpPr>
        <p:spPr>
          <a:xfrm>
            <a:off x="8707901" y="889172"/>
            <a:ext cx="914400" cy="18956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2216FC-AD49-3AD1-43C8-A286DAC0FE13}"/>
              </a:ext>
            </a:extLst>
          </p:cNvPr>
          <p:cNvSpPr/>
          <p:nvPr/>
        </p:nvSpPr>
        <p:spPr>
          <a:xfrm>
            <a:off x="8707901" y="2851663"/>
            <a:ext cx="914400" cy="1851449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E3EA390-B14C-F80B-E823-6419B3F76D47}"/>
              </a:ext>
            </a:extLst>
          </p:cNvPr>
          <p:cNvSpPr/>
          <p:nvPr/>
        </p:nvSpPr>
        <p:spPr>
          <a:xfrm>
            <a:off x="10706685" y="889172"/>
            <a:ext cx="941363" cy="189564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276DB9-2ACE-AB04-E48B-2CE642AEFE02}"/>
              </a:ext>
            </a:extLst>
          </p:cNvPr>
          <p:cNvSpPr/>
          <p:nvPr/>
        </p:nvSpPr>
        <p:spPr>
          <a:xfrm>
            <a:off x="10733649" y="2862987"/>
            <a:ext cx="914400" cy="1828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D3F8E2B-FA83-3A86-77EA-C469D9254626}"/>
              </a:ext>
            </a:extLst>
          </p:cNvPr>
          <p:cNvSpPr/>
          <p:nvPr/>
        </p:nvSpPr>
        <p:spPr>
          <a:xfrm>
            <a:off x="4530968" y="1470297"/>
            <a:ext cx="1758461" cy="278537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B720E7-049A-D6FE-D87F-99CCA9D78441}"/>
              </a:ext>
            </a:extLst>
          </p:cNvPr>
          <p:cNvSpPr/>
          <p:nvPr/>
        </p:nvSpPr>
        <p:spPr>
          <a:xfrm flipH="1">
            <a:off x="763758" y="1162843"/>
            <a:ext cx="829412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572760-1E0F-1436-7768-6221D3A9269C}"/>
              </a:ext>
            </a:extLst>
          </p:cNvPr>
          <p:cNvSpPr/>
          <p:nvPr/>
        </p:nvSpPr>
        <p:spPr>
          <a:xfrm>
            <a:off x="1691644" y="1162843"/>
            <a:ext cx="829412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7630AE-F7F7-0474-590A-0603C05E38D0}"/>
              </a:ext>
            </a:extLst>
          </p:cNvPr>
          <p:cNvSpPr/>
          <p:nvPr/>
        </p:nvSpPr>
        <p:spPr>
          <a:xfrm>
            <a:off x="2592567" y="1162842"/>
            <a:ext cx="829412" cy="132556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9F6721C-D3FE-89DB-DC7A-8E7303A6399A}"/>
              </a:ext>
            </a:extLst>
          </p:cNvPr>
          <p:cNvSpPr/>
          <p:nvPr/>
        </p:nvSpPr>
        <p:spPr>
          <a:xfrm>
            <a:off x="1719075" y="33596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50C65542-D43D-FDF6-B39D-10275F4AB2B7}"/>
              </a:ext>
            </a:extLst>
          </p:cNvPr>
          <p:cNvSpPr/>
          <p:nvPr/>
        </p:nvSpPr>
        <p:spPr>
          <a:xfrm>
            <a:off x="5167882" y="4409295"/>
            <a:ext cx="484632" cy="149913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D3115C3F-A8F8-427F-59D3-E4EF9CDA2AC4}"/>
              </a:ext>
            </a:extLst>
          </p:cNvPr>
          <p:cNvSpPr/>
          <p:nvPr/>
        </p:nvSpPr>
        <p:spPr>
          <a:xfrm>
            <a:off x="1691644" y="2623343"/>
            <a:ext cx="484632" cy="6506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C22BA821-83BF-CE6E-AD61-DF8A3E1BCFA4}"/>
              </a:ext>
            </a:extLst>
          </p:cNvPr>
          <p:cNvSpPr/>
          <p:nvPr/>
        </p:nvSpPr>
        <p:spPr>
          <a:xfrm rot="10800000">
            <a:off x="2176276" y="2573823"/>
            <a:ext cx="484632" cy="69684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C0430FC-80F5-3968-BBF3-20EED67B9241}"/>
              </a:ext>
            </a:extLst>
          </p:cNvPr>
          <p:cNvSpPr/>
          <p:nvPr/>
        </p:nvSpPr>
        <p:spPr>
          <a:xfrm rot="10800000">
            <a:off x="8115299" y="3516662"/>
            <a:ext cx="528822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B639E5-48CC-71E0-B434-16C3A2AB0973}"/>
              </a:ext>
            </a:extLst>
          </p:cNvPr>
          <p:cNvSpPr/>
          <p:nvPr/>
        </p:nvSpPr>
        <p:spPr>
          <a:xfrm rot="10800000">
            <a:off x="6369967" y="3516662"/>
            <a:ext cx="606435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976DB35-97BF-A8B0-807F-FFABE52125C8}"/>
              </a:ext>
            </a:extLst>
          </p:cNvPr>
          <p:cNvSpPr/>
          <p:nvPr/>
        </p:nvSpPr>
        <p:spPr>
          <a:xfrm>
            <a:off x="2735867" y="3791310"/>
            <a:ext cx="168637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59D8F63C-3255-62CD-1B9E-CDAE4F27C335}"/>
              </a:ext>
            </a:extLst>
          </p:cNvPr>
          <p:cNvSpPr/>
          <p:nvPr/>
        </p:nvSpPr>
        <p:spPr>
          <a:xfrm rot="10800000">
            <a:off x="2707917" y="3278620"/>
            <a:ext cx="1647565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E55D9B-3B01-EE43-205E-F370434B566C}"/>
              </a:ext>
            </a:extLst>
          </p:cNvPr>
          <p:cNvSpPr txBox="1"/>
          <p:nvPr/>
        </p:nvSpPr>
        <p:spPr>
          <a:xfrm>
            <a:off x="9516794" y="463722"/>
            <a:ext cx="167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Solar Panels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39B3B6-74AB-BA73-F05F-AC178BC24F69}"/>
              </a:ext>
            </a:extLst>
          </p:cNvPr>
          <p:cNvSpPr txBox="1"/>
          <p:nvPr/>
        </p:nvSpPr>
        <p:spPr>
          <a:xfrm flipH="1">
            <a:off x="6987897" y="2851663"/>
            <a:ext cx="1275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PV Inverter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914F93-C2DA-4DB8-B7D5-9AFD2548856C}"/>
              </a:ext>
            </a:extLst>
          </p:cNvPr>
          <p:cNvSpPr txBox="1"/>
          <p:nvPr/>
        </p:nvSpPr>
        <p:spPr>
          <a:xfrm>
            <a:off x="4765518" y="1015131"/>
            <a:ext cx="1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Switchboard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977506-600C-8147-815B-853AB88D8D14}"/>
              </a:ext>
            </a:extLst>
          </p:cNvPr>
          <p:cNvSpPr txBox="1"/>
          <p:nvPr/>
        </p:nvSpPr>
        <p:spPr>
          <a:xfrm>
            <a:off x="1655433" y="749026"/>
            <a:ext cx="1523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Batteries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B083F0-A5C9-3A4F-A9E5-474B5EE0B8B6}"/>
              </a:ext>
            </a:extLst>
          </p:cNvPr>
          <p:cNvSpPr txBox="1"/>
          <p:nvPr/>
        </p:nvSpPr>
        <p:spPr>
          <a:xfrm>
            <a:off x="1178464" y="4364158"/>
            <a:ext cx="207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Inverter / Charger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26D23C-86F2-34F1-DEE8-6F0D2899DDF2}"/>
              </a:ext>
            </a:extLst>
          </p:cNvPr>
          <p:cNvSpPr txBox="1"/>
          <p:nvPr/>
        </p:nvSpPr>
        <p:spPr>
          <a:xfrm>
            <a:off x="4435658" y="6062050"/>
            <a:ext cx="2433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Consumers 240V DC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53AFC4-8843-AAB3-1403-1BF4A7774E8A}"/>
              </a:ext>
            </a:extLst>
          </p:cNvPr>
          <p:cNvSpPr txBox="1"/>
          <p:nvPr/>
        </p:nvSpPr>
        <p:spPr>
          <a:xfrm>
            <a:off x="3237542" y="16888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Business Skills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253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DE08-251B-F1DE-B51F-1D3D674A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07780"/>
          </a:xfrm>
        </p:spPr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DD034-5293-C0E8-5C3C-EA300093E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608" y="1681163"/>
            <a:ext cx="4561967" cy="704736"/>
          </a:xfrm>
        </p:spPr>
        <p:txBody>
          <a:bodyPr/>
          <a:lstStyle/>
          <a:p>
            <a:r>
              <a:rPr lang="en-US" dirty="0"/>
              <a:t>Refrigerator -150 Watt</a:t>
            </a:r>
            <a:endParaRPr lang="en-NZ" dirty="0"/>
          </a:p>
        </p:txBody>
      </p:sp>
      <p:pic>
        <p:nvPicPr>
          <p:cNvPr id="8" name="Content Placeholder 7" descr="A small refrigerator with a door open&#10;&#10;Description automatically generated">
            <a:extLst>
              <a:ext uri="{FF2B5EF4-FFF2-40B4-BE49-F238E27FC236}">
                <a16:creationId xmlns:a16="http://schemas.microsoft.com/office/drawing/2014/main" id="{64852E8F-F1CA-D3F0-C355-1A7DF61C96B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267" y="2477643"/>
            <a:ext cx="3976382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77D27-D98C-E31E-84E6-086B7FEEB6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20056" cy="704736"/>
          </a:xfrm>
        </p:spPr>
        <p:txBody>
          <a:bodyPr/>
          <a:lstStyle/>
          <a:p>
            <a:pPr algn="ctr"/>
            <a:r>
              <a:rPr lang="en-US" dirty="0"/>
              <a:t>Freezer 50 Watt</a:t>
            </a:r>
            <a:endParaRPr lang="en-NZ" dirty="0"/>
          </a:p>
        </p:txBody>
      </p:sp>
      <p:pic>
        <p:nvPicPr>
          <p:cNvPr id="12" name="Content Placeholder 11" descr="A freezer with glass doors">
            <a:extLst>
              <a:ext uri="{FF2B5EF4-FFF2-40B4-BE49-F238E27FC236}">
                <a16:creationId xmlns:a16="http://schemas.microsoft.com/office/drawing/2014/main" id="{6BF85E9C-17D0-A4EF-EEA2-3285F15C239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703" y="2913332"/>
            <a:ext cx="2433869" cy="2548250"/>
          </a:xfrm>
        </p:spPr>
      </p:pic>
      <p:pic>
        <p:nvPicPr>
          <p:cNvPr id="14" name="Picture 13" descr="A small refrigerator with a glass door">
            <a:extLst>
              <a:ext uri="{FF2B5EF4-FFF2-40B4-BE49-F238E27FC236}">
                <a16:creationId xmlns:a16="http://schemas.microsoft.com/office/drawing/2014/main" id="{8B23E3ED-068C-A8EA-D22D-7AA132631B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489" y="2385899"/>
            <a:ext cx="2878214" cy="360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2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B3253-9BF3-127D-AA1C-E77FE6F9E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688C58-A7E7-E081-C51A-3DF1911523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Microwave Oven 800W</a:t>
            </a:r>
            <a:endParaRPr lang="en-NZ" dirty="0"/>
          </a:p>
        </p:txBody>
      </p:sp>
      <p:pic>
        <p:nvPicPr>
          <p:cNvPr id="8" name="Content Placeholder 7" descr="A silver microwave with a door open&#10;&#10;Description automatically generated">
            <a:extLst>
              <a:ext uri="{FF2B5EF4-FFF2-40B4-BE49-F238E27FC236}">
                <a16:creationId xmlns:a16="http://schemas.microsoft.com/office/drawing/2014/main" id="{3E22A7DA-564B-0472-8726-C081829C1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2510632"/>
            <a:ext cx="4083906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4C577-920B-D15F-BE4D-FFCD9A5FF7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Jug-Kettle 1500W</a:t>
            </a:r>
            <a:endParaRPr lang="en-NZ" dirty="0"/>
          </a:p>
        </p:txBody>
      </p:sp>
      <p:pic>
        <p:nvPicPr>
          <p:cNvPr id="10" name="Content Placeholder 9" descr="A black and silver tea kettle&#10;&#10;Description automatically generated">
            <a:extLst>
              <a:ext uri="{FF2B5EF4-FFF2-40B4-BE49-F238E27FC236}">
                <a16:creationId xmlns:a16="http://schemas.microsoft.com/office/drawing/2014/main" id="{3C4A1993-9B9C-8B99-DC4F-20E8F98307B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78811"/>
            <a:ext cx="4912784" cy="3136773"/>
          </a:xfrm>
        </p:spPr>
      </p:pic>
    </p:spTree>
    <p:extLst>
      <p:ext uri="{BB962C8B-B14F-4D97-AF65-F5344CB8AC3E}">
        <p14:creationId xmlns:p14="http://schemas.microsoft.com/office/powerpoint/2010/main" val="3871582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69D29-F220-3F39-4112-B76A8634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44778-A1CE-DF23-1923-26861C4AD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Toaster 1000W</a:t>
            </a:r>
            <a:endParaRPr lang="en-NZ" dirty="0"/>
          </a:p>
        </p:txBody>
      </p:sp>
      <p:pic>
        <p:nvPicPr>
          <p:cNvPr id="8" name="Content Placeholder 7" descr="A toaster with two toasted bread in it&#10;&#10;Description automatically generated">
            <a:extLst>
              <a:ext uri="{FF2B5EF4-FFF2-40B4-BE49-F238E27FC236}">
                <a16:creationId xmlns:a16="http://schemas.microsoft.com/office/drawing/2014/main" id="{E6B630CC-F83C-ADC9-BC2E-9067DD5562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7" y="2614803"/>
            <a:ext cx="368458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ECA07-47C0-4D16-2ECA-72BAAACD33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Washing Machine 450W</a:t>
            </a:r>
            <a:endParaRPr lang="en-NZ" dirty="0"/>
          </a:p>
        </p:txBody>
      </p:sp>
      <p:pic>
        <p:nvPicPr>
          <p:cNvPr id="11" name="Content Placeholder 10" descr="A white and blue washing machine&#10;&#10;Description automatically generated">
            <a:extLst>
              <a:ext uri="{FF2B5EF4-FFF2-40B4-BE49-F238E27FC236}">
                <a16:creationId xmlns:a16="http://schemas.microsoft.com/office/drawing/2014/main" id="{692E02FA-91CB-0CEF-F199-DC575B918AA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695775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DDE8-9739-1715-43D7-D903761F9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4E304-765D-7F6A-6051-6F995615E6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Sewing Machine 80W</a:t>
            </a:r>
            <a:endParaRPr lang="en-NZ" dirty="0"/>
          </a:p>
        </p:txBody>
      </p:sp>
      <p:pic>
        <p:nvPicPr>
          <p:cNvPr id="8" name="Content Placeholder 7" descr="A white sewing machine with a light on it&#10;&#10;Description automatically generated">
            <a:extLst>
              <a:ext uri="{FF2B5EF4-FFF2-40B4-BE49-F238E27FC236}">
                <a16:creationId xmlns:a16="http://schemas.microsoft.com/office/drawing/2014/main" id="{3F8D9932-C19A-32F0-3D1C-E93981DDB5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2587751"/>
            <a:ext cx="4912784" cy="360191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05299A-F4C3-E621-932C-AD2F45A79E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Iron 1000W</a:t>
            </a:r>
            <a:endParaRPr lang="en-NZ" dirty="0"/>
          </a:p>
        </p:txBody>
      </p:sp>
      <p:pic>
        <p:nvPicPr>
          <p:cNvPr id="10" name="Content Placeholder 9" descr="An orange and black iron&#10;&#10;Description automatically generated">
            <a:extLst>
              <a:ext uri="{FF2B5EF4-FFF2-40B4-BE49-F238E27FC236}">
                <a16:creationId xmlns:a16="http://schemas.microsoft.com/office/drawing/2014/main" id="{DCAF6298-379B-D789-C823-E266990FB8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2959292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0676-4B6F-0980-6751-211B4E7A4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D45A0-8518-710B-0978-9E9FC205A9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Power Tools 800W</a:t>
            </a:r>
            <a:endParaRPr lang="en-NZ" dirty="0"/>
          </a:p>
        </p:txBody>
      </p:sp>
      <p:pic>
        <p:nvPicPr>
          <p:cNvPr id="12" name="Content Placeholder 11" descr="A blue and black drill and a blue case&#10;&#10;Description automatically generated">
            <a:extLst>
              <a:ext uri="{FF2B5EF4-FFF2-40B4-BE49-F238E27FC236}">
                <a16:creationId xmlns:a16="http://schemas.microsoft.com/office/drawing/2014/main" id="{76736624-5AD8-78E2-2F11-C354709056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410587"/>
            <a:ext cx="368458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C46A2-0AAE-B939-5F53-3A352FFDA5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Rechargeable Power tools 100W</a:t>
            </a:r>
            <a:endParaRPr lang="en-NZ" dirty="0"/>
          </a:p>
        </p:txBody>
      </p:sp>
      <p:pic>
        <p:nvPicPr>
          <p:cNvPr id="14" name="Content Placeholder 13" descr="A close-up of a drill and a tool box&#10;&#10;Description automatically generated">
            <a:extLst>
              <a:ext uri="{FF2B5EF4-FFF2-40B4-BE49-F238E27FC236}">
                <a16:creationId xmlns:a16="http://schemas.microsoft.com/office/drawing/2014/main" id="{9D03BD0F-42BA-3FAC-3448-C66C72F6E0A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669" y="2585244"/>
            <a:ext cx="3524250" cy="3524250"/>
          </a:xfrm>
        </p:spPr>
      </p:pic>
    </p:spTree>
    <p:extLst>
      <p:ext uri="{BB962C8B-B14F-4D97-AF65-F5344CB8AC3E}">
        <p14:creationId xmlns:p14="http://schemas.microsoft.com/office/powerpoint/2010/main" val="195791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57A17-9332-49D5-1925-78F13080A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Business Skills Training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6AF230-05DA-9459-F3CF-ACD01F1A7B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Laptop-Computer 60W</a:t>
            </a:r>
            <a:endParaRPr lang="en-NZ" dirty="0"/>
          </a:p>
        </p:txBody>
      </p:sp>
      <p:pic>
        <p:nvPicPr>
          <p:cNvPr id="8" name="Content Placeholder 7" descr="A collage of laptops and tablet computers&#10;&#10;Description automatically generated">
            <a:extLst>
              <a:ext uri="{FF2B5EF4-FFF2-40B4-BE49-F238E27FC236}">
                <a16:creationId xmlns:a16="http://schemas.microsoft.com/office/drawing/2014/main" id="{F4C5DA82-88E3-EF2F-5173-DADC49A63E8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14" y="2505075"/>
            <a:ext cx="4605735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105A0-7DD1-37F1-AE55-1D90260FF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Fan 50W</a:t>
            </a:r>
            <a:endParaRPr lang="en-NZ" dirty="0"/>
          </a:p>
        </p:txBody>
      </p:sp>
      <p:pic>
        <p:nvPicPr>
          <p:cNvPr id="10" name="Content Placeholder 9" descr="A black fan with a white background&#10;&#10;Description automatically generated">
            <a:extLst>
              <a:ext uri="{FF2B5EF4-FFF2-40B4-BE49-F238E27FC236}">
                <a16:creationId xmlns:a16="http://schemas.microsoft.com/office/drawing/2014/main" id="{F37279B7-841E-85BC-9C96-8F017EC0EE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549" y="2505075"/>
            <a:ext cx="3070490" cy="3684588"/>
          </a:xfrm>
        </p:spPr>
      </p:pic>
    </p:spTree>
    <p:extLst>
      <p:ext uri="{BB962C8B-B14F-4D97-AF65-F5344CB8AC3E}">
        <p14:creationId xmlns:p14="http://schemas.microsoft.com/office/powerpoint/2010/main" val="317785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111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1_Office Theme</vt:lpstr>
      <vt:lpstr>Tim Ellis  Infratec  Business Skills Training</vt:lpstr>
      <vt:lpstr>PowerPoint Presentation</vt:lpstr>
      <vt:lpstr>PowerPoint Presentation</vt:lpstr>
      <vt:lpstr>Business Skills Training</vt:lpstr>
      <vt:lpstr>Business Skills Training</vt:lpstr>
      <vt:lpstr>Business Skills Training</vt:lpstr>
      <vt:lpstr>Business Skills Training</vt:lpstr>
      <vt:lpstr>Business Skills Training</vt:lpstr>
      <vt:lpstr>Business Skills Training</vt:lpstr>
      <vt:lpstr>Business Skills Training</vt:lpstr>
      <vt:lpstr>Business Skills Training</vt:lpstr>
      <vt:lpstr>Business Skills Training</vt:lpstr>
      <vt:lpstr>Business Skills Training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Kashif Ashraf</dc:creator>
  <cp:lastModifiedBy>sosefo Tofu</cp:lastModifiedBy>
  <cp:revision>19</cp:revision>
  <dcterms:created xsi:type="dcterms:W3CDTF">2024-02-20T21:06:01Z</dcterms:created>
  <dcterms:modified xsi:type="dcterms:W3CDTF">2024-02-28T09:17:34Z</dcterms:modified>
</cp:coreProperties>
</file>